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4A725-B319-4179-88DA-607D94231F28}" type="doc">
      <dgm:prSet loTypeId="urn:microsoft.com/office/officeart/2005/8/layout/cycle1" loCatId="cycle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8CA09C3E-AE22-44AC-BEC2-83EFE5E708E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6CE9EE45-978E-4BD8-95A5-8DE324790FB4}" type="parTrans" cxnId="{6A64E942-00DF-4BAF-9323-4279B1E67CA0}">
      <dgm:prSet/>
      <dgm:spPr/>
      <dgm:t>
        <a:bodyPr/>
        <a:lstStyle/>
        <a:p>
          <a:endParaRPr lang="fr-FR"/>
        </a:p>
      </dgm:t>
    </dgm:pt>
    <dgm:pt modelId="{1C6EE92E-C09C-43B4-AFA3-9B035A4F502E}" type="sibTrans" cxnId="{6A64E942-00DF-4BAF-9323-4279B1E67CA0}">
      <dgm:prSet/>
      <dgm:spPr/>
      <dgm:t>
        <a:bodyPr/>
        <a:lstStyle/>
        <a:p>
          <a:endParaRPr lang="fr-FR"/>
        </a:p>
      </dgm:t>
    </dgm:pt>
    <dgm:pt modelId="{967D982C-BD83-4AC3-B2DB-32713452BAAF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0E422368-DC62-44C8-88A4-A1B5009A0DF8}" type="parTrans" cxnId="{2C9F11EB-63D2-430B-BF37-4B7CF41BC2AC}">
      <dgm:prSet/>
      <dgm:spPr/>
      <dgm:t>
        <a:bodyPr/>
        <a:lstStyle/>
        <a:p>
          <a:endParaRPr lang="fr-FR"/>
        </a:p>
      </dgm:t>
    </dgm:pt>
    <dgm:pt modelId="{41CB7EE3-5B62-4FC0-B68F-163F8AC6FB9F}" type="sibTrans" cxnId="{2C9F11EB-63D2-430B-BF37-4B7CF41BC2AC}">
      <dgm:prSet/>
      <dgm:spPr/>
      <dgm:t>
        <a:bodyPr/>
        <a:lstStyle/>
        <a:p>
          <a:endParaRPr lang="fr-FR"/>
        </a:p>
      </dgm:t>
    </dgm:pt>
    <dgm:pt modelId="{77BF291A-46B4-440F-8AAA-13329C28AEE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EF37E104-9935-4530-B765-7F8FA271125C}" type="parTrans" cxnId="{217EE887-EAC0-418F-A6C4-5D848335FC10}">
      <dgm:prSet/>
      <dgm:spPr/>
      <dgm:t>
        <a:bodyPr/>
        <a:lstStyle/>
        <a:p>
          <a:endParaRPr lang="fr-FR"/>
        </a:p>
      </dgm:t>
    </dgm:pt>
    <dgm:pt modelId="{6315082E-7F08-4481-B877-1463DFABA4A3}" type="sibTrans" cxnId="{217EE887-EAC0-418F-A6C4-5D848335FC10}">
      <dgm:prSet/>
      <dgm:spPr/>
      <dgm:t>
        <a:bodyPr/>
        <a:lstStyle/>
        <a:p>
          <a:endParaRPr lang="fr-FR"/>
        </a:p>
      </dgm:t>
    </dgm:pt>
    <dgm:pt modelId="{ED16AE8C-F973-42ED-B463-447A3C91D6B7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A3A24DCC-F768-499B-A2AE-2D0084BFBE26}" type="parTrans" cxnId="{3BDE967C-3CF3-4024-8AC9-CD41B05358A1}">
      <dgm:prSet/>
      <dgm:spPr/>
      <dgm:t>
        <a:bodyPr/>
        <a:lstStyle/>
        <a:p>
          <a:endParaRPr lang="fr-FR"/>
        </a:p>
      </dgm:t>
    </dgm:pt>
    <dgm:pt modelId="{EE9C5FB5-C384-46B9-85F6-B184E563F344}" type="sibTrans" cxnId="{3BDE967C-3CF3-4024-8AC9-CD41B05358A1}">
      <dgm:prSet/>
      <dgm:spPr/>
      <dgm:t>
        <a:bodyPr/>
        <a:lstStyle/>
        <a:p>
          <a:endParaRPr lang="fr-FR"/>
        </a:p>
      </dgm:t>
    </dgm:pt>
    <dgm:pt modelId="{575A1FB8-9C3E-44DE-9947-8931538C495D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96BECCFA-D3E3-431E-8B31-3DBFDDA9164D}" type="parTrans" cxnId="{BAC4A629-27A5-4DD9-8E72-4674469CF902}">
      <dgm:prSet/>
      <dgm:spPr/>
      <dgm:t>
        <a:bodyPr/>
        <a:lstStyle/>
        <a:p>
          <a:endParaRPr lang="fr-FR"/>
        </a:p>
      </dgm:t>
    </dgm:pt>
    <dgm:pt modelId="{504EA5F8-2B28-4689-BE28-C51B15A3CE29}" type="sibTrans" cxnId="{BAC4A629-27A5-4DD9-8E72-4674469CF902}">
      <dgm:prSet/>
      <dgm:spPr/>
      <dgm:t>
        <a:bodyPr/>
        <a:lstStyle/>
        <a:p>
          <a:endParaRPr lang="fr-FR"/>
        </a:p>
      </dgm:t>
    </dgm:pt>
    <dgm:pt modelId="{21E43C2F-AA5C-4CE7-898E-32C012827C32}" type="pres">
      <dgm:prSet presAssocID="{2A64A725-B319-4179-88DA-607D94231F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4C09B-FAC2-4C42-B963-327A37126C2C}" type="pres">
      <dgm:prSet presAssocID="{8CA09C3E-AE22-44AC-BEC2-83EFE5E708EF}" presName="dummy" presStyleCnt="0"/>
      <dgm:spPr/>
    </dgm:pt>
    <dgm:pt modelId="{2B599D5D-D70E-4543-A249-99CF7B7C33D0}" type="pres">
      <dgm:prSet presAssocID="{8CA09C3E-AE22-44AC-BEC2-83EFE5E708E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42CC91-1D74-4079-ABA1-E6C5A4D2F6A9}" type="pres">
      <dgm:prSet presAssocID="{1C6EE92E-C09C-43B4-AFA3-9B035A4F502E}" presName="sibTrans" presStyleLbl="node1" presStyleIdx="0" presStyleCnt="5"/>
      <dgm:spPr/>
      <dgm:t>
        <a:bodyPr/>
        <a:lstStyle/>
        <a:p>
          <a:endParaRPr lang="fr-FR"/>
        </a:p>
      </dgm:t>
    </dgm:pt>
    <dgm:pt modelId="{C274815C-3DB1-4F9C-8AA7-5982C00CB6A4}" type="pres">
      <dgm:prSet presAssocID="{967D982C-BD83-4AC3-B2DB-32713452BAAF}" presName="dummy" presStyleCnt="0"/>
      <dgm:spPr/>
    </dgm:pt>
    <dgm:pt modelId="{DE5B46C8-2DD6-44B6-B24A-43E8AF2FD2D9}" type="pres">
      <dgm:prSet presAssocID="{967D982C-BD83-4AC3-B2DB-32713452BAA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ACB83C-1BBD-459B-AD03-7069DFC14FA1}" type="pres">
      <dgm:prSet presAssocID="{41CB7EE3-5B62-4FC0-B68F-163F8AC6FB9F}" presName="sibTrans" presStyleLbl="node1" presStyleIdx="1" presStyleCnt="5" custLinFactNeighborX="2670" custLinFactNeighborY="1067"/>
      <dgm:spPr/>
      <dgm:t>
        <a:bodyPr/>
        <a:lstStyle/>
        <a:p>
          <a:endParaRPr lang="fr-FR"/>
        </a:p>
      </dgm:t>
    </dgm:pt>
    <dgm:pt modelId="{BF9E3462-9995-47BB-BFA5-CFE19BDD8E5F}" type="pres">
      <dgm:prSet presAssocID="{77BF291A-46B4-440F-8AAA-13329C28AEED}" presName="dummy" presStyleCnt="0"/>
      <dgm:spPr/>
    </dgm:pt>
    <dgm:pt modelId="{8E28C3E7-DA71-4E7E-B7E5-C525F9F8CFB3}" type="pres">
      <dgm:prSet presAssocID="{77BF291A-46B4-440F-8AAA-13329C28AEE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8637BF-1805-463F-A8F4-DBD06F7F74F3}" type="pres">
      <dgm:prSet presAssocID="{6315082E-7F08-4481-B877-1463DFABA4A3}" presName="sibTrans" presStyleLbl="node1" presStyleIdx="2" presStyleCnt="5"/>
      <dgm:spPr/>
      <dgm:t>
        <a:bodyPr/>
        <a:lstStyle/>
        <a:p>
          <a:endParaRPr lang="fr-FR"/>
        </a:p>
      </dgm:t>
    </dgm:pt>
    <dgm:pt modelId="{6FE37269-DA85-4A9B-8664-E2C2DADC81F8}" type="pres">
      <dgm:prSet presAssocID="{ED16AE8C-F973-42ED-B463-447A3C91D6B7}" presName="dummy" presStyleCnt="0"/>
      <dgm:spPr/>
    </dgm:pt>
    <dgm:pt modelId="{0DC75208-AD37-47D8-8E0F-464B3DC24796}" type="pres">
      <dgm:prSet presAssocID="{ED16AE8C-F973-42ED-B463-447A3C91D6B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5B0F66-12DE-4398-A5D4-A64BD07F80EC}" type="pres">
      <dgm:prSet presAssocID="{EE9C5FB5-C384-46B9-85F6-B184E563F344}" presName="sibTrans" presStyleLbl="node1" presStyleIdx="3" presStyleCnt="5"/>
      <dgm:spPr/>
      <dgm:t>
        <a:bodyPr/>
        <a:lstStyle/>
        <a:p>
          <a:endParaRPr lang="fr-FR"/>
        </a:p>
      </dgm:t>
    </dgm:pt>
    <dgm:pt modelId="{2439D063-ACB6-4D8C-9B22-21BACD7645CE}" type="pres">
      <dgm:prSet presAssocID="{575A1FB8-9C3E-44DE-9947-8931538C495D}" presName="dummy" presStyleCnt="0"/>
      <dgm:spPr/>
    </dgm:pt>
    <dgm:pt modelId="{734FEA19-862A-4093-A7E0-2AA083B53CD0}" type="pres">
      <dgm:prSet presAssocID="{575A1FB8-9C3E-44DE-9947-8931538C495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AA133-03E3-4E95-9F33-5AF3BBE7A5FE}" type="pres">
      <dgm:prSet presAssocID="{504EA5F8-2B28-4689-BE28-C51B15A3CE29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CA1D81AA-453B-4DB2-87C1-64DCE07338C3}" type="presOf" srcId="{8CA09C3E-AE22-44AC-BEC2-83EFE5E708EF}" destId="{2B599D5D-D70E-4543-A249-99CF7B7C33D0}" srcOrd="0" destOrd="0" presId="urn:microsoft.com/office/officeart/2005/8/layout/cycle1"/>
    <dgm:cxn modelId="{E0FBD350-EFEA-4BE2-8066-20828277BAFC}" type="presOf" srcId="{575A1FB8-9C3E-44DE-9947-8931538C495D}" destId="{734FEA19-862A-4093-A7E0-2AA083B53CD0}" srcOrd="0" destOrd="0" presId="urn:microsoft.com/office/officeart/2005/8/layout/cycle1"/>
    <dgm:cxn modelId="{3056781B-C6D9-4FD4-ABA5-F33DE1E9D246}" type="presOf" srcId="{ED16AE8C-F973-42ED-B463-447A3C91D6B7}" destId="{0DC75208-AD37-47D8-8E0F-464B3DC24796}" srcOrd="0" destOrd="0" presId="urn:microsoft.com/office/officeart/2005/8/layout/cycle1"/>
    <dgm:cxn modelId="{7BFBD3E9-598C-4EE9-A054-8557445AA2EB}" type="presOf" srcId="{6315082E-7F08-4481-B877-1463DFABA4A3}" destId="{408637BF-1805-463F-A8F4-DBD06F7F74F3}" srcOrd="0" destOrd="0" presId="urn:microsoft.com/office/officeart/2005/8/layout/cycle1"/>
    <dgm:cxn modelId="{2C9F11EB-63D2-430B-BF37-4B7CF41BC2AC}" srcId="{2A64A725-B319-4179-88DA-607D94231F28}" destId="{967D982C-BD83-4AC3-B2DB-32713452BAAF}" srcOrd="1" destOrd="0" parTransId="{0E422368-DC62-44C8-88A4-A1B5009A0DF8}" sibTransId="{41CB7EE3-5B62-4FC0-B68F-163F8AC6FB9F}"/>
    <dgm:cxn modelId="{2C8F0174-8E36-4188-BEC3-431C21181810}" type="presOf" srcId="{1C6EE92E-C09C-43B4-AFA3-9B035A4F502E}" destId="{8942CC91-1D74-4079-ABA1-E6C5A4D2F6A9}" srcOrd="0" destOrd="0" presId="urn:microsoft.com/office/officeart/2005/8/layout/cycle1"/>
    <dgm:cxn modelId="{2CD26FF4-5BF5-4B03-B514-606E3A70E0E8}" type="presOf" srcId="{77BF291A-46B4-440F-8AAA-13329C28AEED}" destId="{8E28C3E7-DA71-4E7E-B7E5-C525F9F8CFB3}" srcOrd="0" destOrd="0" presId="urn:microsoft.com/office/officeart/2005/8/layout/cycle1"/>
    <dgm:cxn modelId="{6A64E942-00DF-4BAF-9323-4279B1E67CA0}" srcId="{2A64A725-B319-4179-88DA-607D94231F28}" destId="{8CA09C3E-AE22-44AC-BEC2-83EFE5E708EF}" srcOrd="0" destOrd="0" parTransId="{6CE9EE45-978E-4BD8-95A5-8DE324790FB4}" sibTransId="{1C6EE92E-C09C-43B4-AFA3-9B035A4F502E}"/>
    <dgm:cxn modelId="{7B79A793-5130-412A-9AD7-9E316ABE6CA1}" type="presOf" srcId="{967D982C-BD83-4AC3-B2DB-32713452BAAF}" destId="{DE5B46C8-2DD6-44B6-B24A-43E8AF2FD2D9}" srcOrd="0" destOrd="0" presId="urn:microsoft.com/office/officeart/2005/8/layout/cycle1"/>
    <dgm:cxn modelId="{3BDE967C-3CF3-4024-8AC9-CD41B05358A1}" srcId="{2A64A725-B319-4179-88DA-607D94231F28}" destId="{ED16AE8C-F973-42ED-B463-447A3C91D6B7}" srcOrd="3" destOrd="0" parTransId="{A3A24DCC-F768-499B-A2AE-2D0084BFBE26}" sibTransId="{EE9C5FB5-C384-46B9-85F6-B184E563F344}"/>
    <dgm:cxn modelId="{760A80DE-AD0E-4B93-A52A-8DAA389D7AA4}" type="presOf" srcId="{41CB7EE3-5B62-4FC0-B68F-163F8AC6FB9F}" destId="{C3ACB83C-1BBD-459B-AD03-7069DFC14FA1}" srcOrd="0" destOrd="0" presId="urn:microsoft.com/office/officeart/2005/8/layout/cycle1"/>
    <dgm:cxn modelId="{BAC4A629-27A5-4DD9-8E72-4674469CF902}" srcId="{2A64A725-B319-4179-88DA-607D94231F28}" destId="{575A1FB8-9C3E-44DE-9947-8931538C495D}" srcOrd="4" destOrd="0" parTransId="{96BECCFA-D3E3-431E-8B31-3DBFDDA9164D}" sibTransId="{504EA5F8-2B28-4689-BE28-C51B15A3CE29}"/>
    <dgm:cxn modelId="{7BAAC789-497D-4952-958B-298AAF247156}" type="presOf" srcId="{EE9C5FB5-C384-46B9-85F6-B184E563F344}" destId="{6D5B0F66-12DE-4398-A5D4-A64BD07F80EC}" srcOrd="0" destOrd="0" presId="urn:microsoft.com/office/officeart/2005/8/layout/cycle1"/>
    <dgm:cxn modelId="{3648280F-9695-4CD6-9B2E-5FB91D53B663}" type="presOf" srcId="{2A64A725-B319-4179-88DA-607D94231F28}" destId="{21E43C2F-AA5C-4CE7-898E-32C012827C32}" srcOrd="0" destOrd="0" presId="urn:microsoft.com/office/officeart/2005/8/layout/cycle1"/>
    <dgm:cxn modelId="{217EE887-EAC0-418F-A6C4-5D848335FC10}" srcId="{2A64A725-B319-4179-88DA-607D94231F28}" destId="{77BF291A-46B4-440F-8AAA-13329C28AEED}" srcOrd="2" destOrd="0" parTransId="{EF37E104-9935-4530-B765-7F8FA271125C}" sibTransId="{6315082E-7F08-4481-B877-1463DFABA4A3}"/>
    <dgm:cxn modelId="{22C198B1-3008-4F79-B5AF-9999249930EF}" type="presOf" srcId="{504EA5F8-2B28-4689-BE28-C51B15A3CE29}" destId="{201AA133-03E3-4E95-9F33-5AF3BBE7A5FE}" srcOrd="0" destOrd="0" presId="urn:microsoft.com/office/officeart/2005/8/layout/cycle1"/>
    <dgm:cxn modelId="{6DA56FFE-109B-4330-B2DD-9A24348A6BCA}" type="presParOf" srcId="{21E43C2F-AA5C-4CE7-898E-32C012827C32}" destId="{A3A4C09B-FAC2-4C42-B963-327A37126C2C}" srcOrd="0" destOrd="0" presId="urn:microsoft.com/office/officeart/2005/8/layout/cycle1"/>
    <dgm:cxn modelId="{D8147DAE-06AD-4625-AFF5-8515E71A9FE1}" type="presParOf" srcId="{21E43C2F-AA5C-4CE7-898E-32C012827C32}" destId="{2B599D5D-D70E-4543-A249-99CF7B7C33D0}" srcOrd="1" destOrd="0" presId="urn:microsoft.com/office/officeart/2005/8/layout/cycle1"/>
    <dgm:cxn modelId="{4757A571-E58A-4867-BEFC-3715767764A0}" type="presParOf" srcId="{21E43C2F-AA5C-4CE7-898E-32C012827C32}" destId="{8942CC91-1D74-4079-ABA1-E6C5A4D2F6A9}" srcOrd="2" destOrd="0" presId="urn:microsoft.com/office/officeart/2005/8/layout/cycle1"/>
    <dgm:cxn modelId="{57BB01E7-B925-42FB-8565-CD684A336BC8}" type="presParOf" srcId="{21E43C2F-AA5C-4CE7-898E-32C012827C32}" destId="{C274815C-3DB1-4F9C-8AA7-5982C00CB6A4}" srcOrd="3" destOrd="0" presId="urn:microsoft.com/office/officeart/2005/8/layout/cycle1"/>
    <dgm:cxn modelId="{D6C030A4-4E4D-4D6A-A40A-5DE2740F1FDC}" type="presParOf" srcId="{21E43C2F-AA5C-4CE7-898E-32C012827C32}" destId="{DE5B46C8-2DD6-44B6-B24A-43E8AF2FD2D9}" srcOrd="4" destOrd="0" presId="urn:microsoft.com/office/officeart/2005/8/layout/cycle1"/>
    <dgm:cxn modelId="{72BE26B7-6346-4772-975C-A9A88D6EACD5}" type="presParOf" srcId="{21E43C2F-AA5C-4CE7-898E-32C012827C32}" destId="{C3ACB83C-1BBD-459B-AD03-7069DFC14FA1}" srcOrd="5" destOrd="0" presId="urn:microsoft.com/office/officeart/2005/8/layout/cycle1"/>
    <dgm:cxn modelId="{F443B251-7444-4434-81FC-1CE47D8159A3}" type="presParOf" srcId="{21E43C2F-AA5C-4CE7-898E-32C012827C32}" destId="{BF9E3462-9995-47BB-BFA5-CFE19BDD8E5F}" srcOrd="6" destOrd="0" presId="urn:microsoft.com/office/officeart/2005/8/layout/cycle1"/>
    <dgm:cxn modelId="{E0499C7E-8704-42A1-BCF2-8EF3C9224C27}" type="presParOf" srcId="{21E43C2F-AA5C-4CE7-898E-32C012827C32}" destId="{8E28C3E7-DA71-4E7E-B7E5-C525F9F8CFB3}" srcOrd="7" destOrd="0" presId="urn:microsoft.com/office/officeart/2005/8/layout/cycle1"/>
    <dgm:cxn modelId="{489DA91D-C62C-48DB-B463-CEE202764C13}" type="presParOf" srcId="{21E43C2F-AA5C-4CE7-898E-32C012827C32}" destId="{408637BF-1805-463F-A8F4-DBD06F7F74F3}" srcOrd="8" destOrd="0" presId="urn:microsoft.com/office/officeart/2005/8/layout/cycle1"/>
    <dgm:cxn modelId="{58BAF985-0174-4559-9F08-EB75CEB3F021}" type="presParOf" srcId="{21E43C2F-AA5C-4CE7-898E-32C012827C32}" destId="{6FE37269-DA85-4A9B-8664-E2C2DADC81F8}" srcOrd="9" destOrd="0" presId="urn:microsoft.com/office/officeart/2005/8/layout/cycle1"/>
    <dgm:cxn modelId="{EE02248D-1772-4A1B-97DE-2546F72449AD}" type="presParOf" srcId="{21E43C2F-AA5C-4CE7-898E-32C012827C32}" destId="{0DC75208-AD37-47D8-8E0F-464B3DC24796}" srcOrd="10" destOrd="0" presId="urn:microsoft.com/office/officeart/2005/8/layout/cycle1"/>
    <dgm:cxn modelId="{2C1E98DE-AEE6-4646-A5E2-54B491ED1CA4}" type="presParOf" srcId="{21E43C2F-AA5C-4CE7-898E-32C012827C32}" destId="{6D5B0F66-12DE-4398-A5D4-A64BD07F80EC}" srcOrd="11" destOrd="0" presId="urn:microsoft.com/office/officeart/2005/8/layout/cycle1"/>
    <dgm:cxn modelId="{86B24D12-58AE-4DE0-BC61-864B575D13BF}" type="presParOf" srcId="{21E43C2F-AA5C-4CE7-898E-32C012827C32}" destId="{2439D063-ACB6-4D8C-9B22-21BACD7645CE}" srcOrd="12" destOrd="0" presId="urn:microsoft.com/office/officeart/2005/8/layout/cycle1"/>
    <dgm:cxn modelId="{9F8EFF9D-386F-47F6-8586-8012E014BEB7}" type="presParOf" srcId="{21E43C2F-AA5C-4CE7-898E-32C012827C32}" destId="{734FEA19-862A-4093-A7E0-2AA083B53CD0}" srcOrd="13" destOrd="0" presId="urn:microsoft.com/office/officeart/2005/8/layout/cycle1"/>
    <dgm:cxn modelId="{C71D3658-F4F1-42F2-B7A5-E7460F342832}" type="presParOf" srcId="{21E43C2F-AA5C-4CE7-898E-32C012827C32}" destId="{201AA133-03E3-4E95-9F33-5AF3BBE7A5F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99D5D-D70E-4543-A249-99CF7B7C33D0}">
      <dsp:nvSpPr>
        <dsp:cNvPr id="0" name=""/>
        <dsp:cNvSpPr/>
      </dsp:nvSpPr>
      <dsp:spPr>
        <a:xfrm>
          <a:off x="1034210" y="8694"/>
          <a:ext cx="288461" cy="288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</a:t>
          </a:r>
          <a:endParaRPr lang="fr-FR" sz="1700" kern="1200" dirty="0"/>
        </a:p>
      </dsp:txBody>
      <dsp:txXfrm>
        <a:off x="1034210" y="8694"/>
        <a:ext cx="288461" cy="288461"/>
      </dsp:txXfrm>
    </dsp:sp>
    <dsp:sp modelId="{8942CC91-1D74-4079-ABA1-E6C5A4D2F6A9}">
      <dsp:nvSpPr>
        <dsp:cNvPr id="0" name=""/>
        <dsp:cNvSpPr/>
      </dsp:nvSpPr>
      <dsp:spPr>
        <a:xfrm>
          <a:off x="355794" y="367"/>
          <a:ext cx="1081336" cy="1081336"/>
        </a:xfrm>
        <a:prstGeom prst="circularArrow">
          <a:avLst>
            <a:gd name="adj1" fmla="val 5202"/>
            <a:gd name="adj2" fmla="val 336039"/>
            <a:gd name="adj3" fmla="val 21292727"/>
            <a:gd name="adj4" fmla="val 19766690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5B46C8-2DD6-44B6-B24A-43E8AF2FD2D9}">
      <dsp:nvSpPr>
        <dsp:cNvPr id="0" name=""/>
        <dsp:cNvSpPr/>
      </dsp:nvSpPr>
      <dsp:spPr>
        <a:xfrm>
          <a:off x="1208482" y="545049"/>
          <a:ext cx="288461" cy="288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</a:t>
          </a:r>
          <a:endParaRPr lang="fr-FR" sz="1700" kern="1200" dirty="0"/>
        </a:p>
      </dsp:txBody>
      <dsp:txXfrm>
        <a:off x="1208482" y="545049"/>
        <a:ext cx="288461" cy="288461"/>
      </dsp:txXfrm>
    </dsp:sp>
    <dsp:sp modelId="{C3ACB83C-1BBD-459B-AD03-7069DFC14FA1}">
      <dsp:nvSpPr>
        <dsp:cNvPr id="0" name=""/>
        <dsp:cNvSpPr/>
      </dsp:nvSpPr>
      <dsp:spPr>
        <a:xfrm>
          <a:off x="384665" y="11905"/>
          <a:ext cx="1081336" cy="1081336"/>
        </a:xfrm>
        <a:prstGeom prst="circularArrow">
          <a:avLst>
            <a:gd name="adj1" fmla="val 5202"/>
            <a:gd name="adj2" fmla="val 336039"/>
            <a:gd name="adj3" fmla="val 4014165"/>
            <a:gd name="adj4" fmla="val 2253922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28C3E7-DA71-4E7E-B7E5-C525F9F8CFB3}">
      <dsp:nvSpPr>
        <dsp:cNvPr id="0" name=""/>
        <dsp:cNvSpPr/>
      </dsp:nvSpPr>
      <dsp:spPr>
        <a:xfrm>
          <a:off x="752231" y="876535"/>
          <a:ext cx="288461" cy="288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</a:t>
          </a:r>
          <a:endParaRPr lang="fr-FR" sz="1700" kern="1200" dirty="0"/>
        </a:p>
      </dsp:txBody>
      <dsp:txXfrm>
        <a:off x="752231" y="876535"/>
        <a:ext cx="288461" cy="288461"/>
      </dsp:txXfrm>
    </dsp:sp>
    <dsp:sp modelId="{408637BF-1805-463F-A8F4-DBD06F7F74F3}">
      <dsp:nvSpPr>
        <dsp:cNvPr id="0" name=""/>
        <dsp:cNvSpPr/>
      </dsp:nvSpPr>
      <dsp:spPr>
        <a:xfrm>
          <a:off x="355794" y="367"/>
          <a:ext cx="1081336" cy="1081336"/>
        </a:xfrm>
        <a:prstGeom prst="circularArrow">
          <a:avLst>
            <a:gd name="adj1" fmla="val 5202"/>
            <a:gd name="adj2" fmla="val 336039"/>
            <a:gd name="adj3" fmla="val 8210038"/>
            <a:gd name="adj4" fmla="val 6449796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C75208-AD37-47D8-8E0F-464B3DC24796}">
      <dsp:nvSpPr>
        <dsp:cNvPr id="0" name=""/>
        <dsp:cNvSpPr/>
      </dsp:nvSpPr>
      <dsp:spPr>
        <a:xfrm>
          <a:off x="295980" y="545049"/>
          <a:ext cx="288461" cy="288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</a:t>
          </a:r>
          <a:endParaRPr lang="fr-FR" sz="1700" kern="1200" dirty="0"/>
        </a:p>
      </dsp:txBody>
      <dsp:txXfrm>
        <a:off x="295980" y="545049"/>
        <a:ext cx="288461" cy="288461"/>
      </dsp:txXfrm>
    </dsp:sp>
    <dsp:sp modelId="{6D5B0F66-12DE-4398-A5D4-A64BD07F80EC}">
      <dsp:nvSpPr>
        <dsp:cNvPr id="0" name=""/>
        <dsp:cNvSpPr/>
      </dsp:nvSpPr>
      <dsp:spPr>
        <a:xfrm>
          <a:off x="355794" y="367"/>
          <a:ext cx="1081336" cy="1081336"/>
        </a:xfrm>
        <a:prstGeom prst="circularArrow">
          <a:avLst>
            <a:gd name="adj1" fmla="val 5202"/>
            <a:gd name="adj2" fmla="val 336039"/>
            <a:gd name="adj3" fmla="val 12297271"/>
            <a:gd name="adj4" fmla="val 10771233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4FEA19-862A-4093-A7E0-2AA083B53CD0}">
      <dsp:nvSpPr>
        <dsp:cNvPr id="0" name=""/>
        <dsp:cNvSpPr/>
      </dsp:nvSpPr>
      <dsp:spPr>
        <a:xfrm>
          <a:off x="470253" y="8694"/>
          <a:ext cx="288461" cy="288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</a:t>
          </a:r>
          <a:endParaRPr lang="fr-FR" sz="1700" kern="1200" dirty="0"/>
        </a:p>
      </dsp:txBody>
      <dsp:txXfrm>
        <a:off x="470253" y="8694"/>
        <a:ext cx="288461" cy="288461"/>
      </dsp:txXfrm>
    </dsp:sp>
    <dsp:sp modelId="{201AA133-03E3-4E95-9F33-5AF3BBE7A5FE}">
      <dsp:nvSpPr>
        <dsp:cNvPr id="0" name=""/>
        <dsp:cNvSpPr/>
      </dsp:nvSpPr>
      <dsp:spPr>
        <a:xfrm>
          <a:off x="355794" y="367"/>
          <a:ext cx="1081336" cy="1081336"/>
        </a:xfrm>
        <a:prstGeom prst="circularArrow">
          <a:avLst>
            <a:gd name="adj1" fmla="val 5202"/>
            <a:gd name="adj2" fmla="val 336039"/>
            <a:gd name="adj3" fmla="val 16865155"/>
            <a:gd name="adj4" fmla="val 15198806"/>
            <a:gd name="adj5" fmla="val 6069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6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54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13"/>
          <p:cNvGrpSpPr>
            <a:grpSpLocks/>
          </p:cNvGrpSpPr>
          <p:nvPr userDrawn="1"/>
        </p:nvGrpSpPr>
        <p:grpSpPr bwMode="auto">
          <a:xfrm>
            <a:off x="576263" y="5976938"/>
            <a:ext cx="8172450" cy="881062"/>
            <a:chOff x="971600" y="5976730"/>
            <a:chExt cx="8172400" cy="881270"/>
          </a:xfrm>
        </p:grpSpPr>
        <p:pic>
          <p:nvPicPr>
            <p:cNvPr id="5" name="Imag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5976730"/>
              <a:ext cx="4860032" cy="88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15" descr="logo ASDM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6093296"/>
              <a:ext cx="1278012" cy="578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020832"/>
              <a:ext cx="1828057" cy="79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 userDrawn="1"/>
        </p:nvSpPr>
        <p:spPr bwMode="auto">
          <a:xfrm rot="16200000">
            <a:off x="4081462" y="1795463"/>
            <a:ext cx="981075" cy="9144000"/>
          </a:xfrm>
          <a:prstGeom prst="rec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charset="0"/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 style des sous-titres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31640" y="1219200"/>
            <a:ext cx="7812360" cy="1143000"/>
          </a:xfrm>
          <a:effectLst>
            <a:outerShdw blurRad="12700" dist="39613" dir="1174489" algn="ctr" rotWithShape="0">
              <a:srgbClr val="000000"/>
            </a:outerShdw>
          </a:effectLst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47973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Zapf Dingbats" charset="0"/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 style des sous-titres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31640" y="1219200"/>
            <a:ext cx="7812360" cy="1143000"/>
          </a:xfrm>
          <a:effectLst>
            <a:outerShdw blurRad="12700" dist="39613" dir="1174489" algn="ctr" rotWithShape="0">
              <a:srgbClr val="000000"/>
            </a:outerShdw>
          </a:effectLst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55411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717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3" y="4406900"/>
            <a:ext cx="6947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47663" y="2906713"/>
            <a:ext cx="69470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1921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664" y="1524000"/>
            <a:ext cx="3240360" cy="4572000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084CE"/>
              </a:buClr>
              <a:buSzPct val="65000"/>
              <a:buFont typeface="Zapf Dingbats" charset="0"/>
              <a:buChar char=""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04048" y="1524000"/>
            <a:ext cx="345415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469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03648" y="1535113"/>
            <a:ext cx="33921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391920" y="2174875"/>
            <a:ext cx="33961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724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728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08520" y="0"/>
            <a:ext cx="14401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482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21338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31640" y="1435100"/>
            <a:ext cx="21338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42613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3312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6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64288" y="645368"/>
            <a:ext cx="1979712" cy="602399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47664" y="645368"/>
            <a:ext cx="5400600" cy="602399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428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4"/>
          </p:nvPr>
        </p:nvSpPr>
        <p:spPr>
          <a:xfrm>
            <a:off x="8150225" y="6391275"/>
            <a:ext cx="450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5E5C1CB-3BE4-4B9A-8D21-6D6FFDBC555F}" type="slidenum">
              <a:rPr lang="fr-FR" altLang="fr-FR" sz="2400">
                <a:solidFill>
                  <a:srgbClr val="000000"/>
                </a:solidFill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75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4"/>
          </p:nvPr>
        </p:nvSpPr>
        <p:spPr>
          <a:xfrm>
            <a:off x="8150225" y="6391275"/>
            <a:ext cx="4508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62A1EED-9BBC-42F9-BFC0-D749DB153AF4}" type="slidenum">
              <a:rPr lang="fr-FR" altLang="fr-FR" sz="2400">
                <a:solidFill>
                  <a:srgbClr val="000000"/>
                </a:solidFill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 sz="24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8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80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8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2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5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5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33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836F-C767-41E6-8CA9-CCD4EDF536FC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03D4-F2C9-4924-B26D-B6449D564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0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524000"/>
            <a:ext cx="69818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127875" cy="1143000"/>
          </a:xfrm>
          <a:prstGeom prst="rect">
            <a:avLst/>
          </a:prstGeom>
          <a:noFill/>
          <a:ln>
            <a:noFill/>
          </a:ln>
          <a:effectLst>
            <a:outerShdw blurRad="12700" dist="38099" dir="1199927" algn="ctr" rotWithShape="0">
              <a:srgbClr val="80808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modifiez le titre</a:t>
            </a:r>
          </a:p>
        </p:txBody>
      </p:sp>
      <p:pic>
        <p:nvPicPr>
          <p:cNvPr id="1028" name="Image 2" descr="picto3.psd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60575"/>
            <a:ext cx="7191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 3" descr="picto 3.psd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429000"/>
            <a:ext cx="773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 4" descr="picto1.psd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4508500"/>
            <a:ext cx="7461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5" descr="picto4.psd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799138"/>
            <a:ext cx="6477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oneTexte 6"/>
          <p:cNvSpPr txBox="1">
            <a:spLocks noChangeArrowheads="1"/>
          </p:cNvSpPr>
          <p:nvPr userDrawn="1"/>
        </p:nvSpPr>
        <p:spPr bwMode="auto">
          <a:xfrm>
            <a:off x="-117475" y="188913"/>
            <a:ext cx="12239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>
                <a:solidFill>
                  <a:srgbClr val="800000"/>
                </a:solidFill>
              </a:rPr>
              <a:t>PNF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>
                <a:solidFill>
                  <a:srgbClr val="800000"/>
                </a:solidFill>
              </a:rPr>
              <a:t>CAP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>
                <a:solidFill>
                  <a:srgbClr val="800000"/>
                </a:solidFill>
              </a:rPr>
              <a:t>BAC PRO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>
                <a:solidFill>
                  <a:srgbClr val="800000"/>
                </a:solidFill>
              </a:rPr>
              <a:t>Maintenance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>
                <a:solidFill>
                  <a:srgbClr val="800000"/>
                </a:solidFill>
              </a:rPr>
              <a:t>des matériels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800">
              <a:solidFill>
                <a:srgbClr val="8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>
                <a:solidFill>
                  <a:srgbClr val="800000"/>
                </a:solidFill>
              </a:rPr>
              <a:t>22-23 mars 2016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>
                <a:solidFill>
                  <a:srgbClr val="800000"/>
                </a:solidFill>
              </a:rPr>
              <a:t>Lycée Raspail Paris</a:t>
            </a:r>
          </a:p>
        </p:txBody>
      </p:sp>
      <p:sp>
        <p:nvSpPr>
          <p:cNvPr id="1033" name="Ellipse 8"/>
          <p:cNvSpPr>
            <a:spLocks noChangeArrowheads="1"/>
          </p:cNvSpPr>
          <p:nvPr userDrawn="1"/>
        </p:nvSpPr>
        <p:spPr bwMode="auto">
          <a:xfrm>
            <a:off x="34925" y="1989138"/>
            <a:ext cx="865188" cy="863600"/>
          </a:xfrm>
          <a:prstGeom prst="ellipse">
            <a:avLst/>
          </a:prstGeom>
          <a:noFill/>
          <a:ln w="19050">
            <a:solidFill>
              <a:srgbClr val="008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034" name="Ellipse 15"/>
          <p:cNvSpPr>
            <a:spLocks noChangeArrowheads="1"/>
          </p:cNvSpPr>
          <p:nvPr userDrawn="1"/>
        </p:nvSpPr>
        <p:spPr bwMode="auto">
          <a:xfrm>
            <a:off x="34925" y="3213100"/>
            <a:ext cx="865188" cy="863600"/>
          </a:xfrm>
          <a:prstGeom prst="ellipse">
            <a:avLst/>
          </a:prstGeom>
          <a:noFill/>
          <a:ln w="19050">
            <a:solidFill>
              <a:srgbClr val="FF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035" name="Ellipse 16"/>
          <p:cNvSpPr>
            <a:spLocks noChangeArrowheads="1"/>
          </p:cNvSpPr>
          <p:nvPr userDrawn="1"/>
        </p:nvSpPr>
        <p:spPr bwMode="auto">
          <a:xfrm>
            <a:off x="34925" y="4437063"/>
            <a:ext cx="865188" cy="863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036" name="Ellipse 17"/>
          <p:cNvSpPr>
            <a:spLocks noChangeArrowheads="1"/>
          </p:cNvSpPr>
          <p:nvPr userDrawn="1"/>
        </p:nvSpPr>
        <p:spPr bwMode="auto">
          <a:xfrm>
            <a:off x="34925" y="5661025"/>
            <a:ext cx="865188" cy="863600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8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B066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B066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B066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B066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084CE"/>
        </a:buClr>
        <a:buSzPct val="65000"/>
        <a:buFont typeface="Zapf Dingbats" charset="2"/>
        <a:buChar char="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8000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F9F38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403648" y="2420548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000" b="1" dirty="0" smtClean="0">
                <a:solidFill>
                  <a:srgbClr val="800000"/>
                </a:solidFill>
                <a:latin typeface="Calibri" pitchFamily="34" charset="0"/>
                <a:cs typeface="Arial" pitchFamily="34" charset="0"/>
              </a:rPr>
              <a:t>Proposition d’accompagnement</a:t>
            </a:r>
            <a:endParaRPr lang="fr-FR" altLang="fr-FR" sz="4000" b="1" dirty="0">
              <a:solidFill>
                <a:srgbClr val="8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>
            <a:spLocks noChangeArrowheads="1"/>
          </p:cNvSpPr>
          <p:nvPr/>
        </p:nvSpPr>
        <p:spPr bwMode="auto">
          <a:xfrm>
            <a:off x="2121414" y="4094782"/>
            <a:ext cx="2436142" cy="276999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</a:rPr>
              <a:t>Contrôles-</a:t>
            </a:r>
            <a:r>
              <a:rPr lang="fr-FR" altLang="fr-FR" sz="1200" dirty="0" smtClean="0">
                <a:solidFill>
                  <a:srgbClr val="FFC000"/>
                </a:solidFill>
                <a:latin typeface="Calibri" pitchFamily="34" charset="0"/>
              </a:rPr>
              <a:t>Mesures</a:t>
            </a: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</a:rPr>
              <a:t>-Essais</a:t>
            </a:r>
            <a:endParaRPr lang="fr-FR" alt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0" y="1255713"/>
            <a:ext cx="1150938" cy="5602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6082" name="Titre 1"/>
          <p:cNvSpPr txBox="1">
            <a:spLocks/>
          </p:cNvSpPr>
          <p:nvPr/>
        </p:nvSpPr>
        <p:spPr bwMode="auto">
          <a:xfrm>
            <a:off x="1150938" y="115888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solidFill>
                  <a:srgbClr val="800000"/>
                </a:solidFill>
                <a:latin typeface="Calibri" pitchFamily="34" charset="0"/>
                <a:cs typeface="Arial" pitchFamily="34" charset="0"/>
              </a:rPr>
              <a:t>La sous-épreuve E32 – Communication technique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902" y="6089650"/>
            <a:ext cx="59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ZoneTexte 3"/>
          <p:cNvSpPr txBox="1">
            <a:spLocks noChangeArrowheads="1"/>
          </p:cNvSpPr>
          <p:nvPr/>
        </p:nvSpPr>
        <p:spPr bwMode="auto">
          <a:xfrm>
            <a:off x="-90757" y="404664"/>
            <a:ext cx="8027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000000"/>
                </a:solidFill>
              </a:rPr>
              <a:t>Logique de formation induite 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327275" y="870049"/>
            <a:ext cx="2832100" cy="339725"/>
          </a:xfrm>
          <a:prstGeom prst="rect">
            <a:avLst/>
          </a:prstGeom>
          <a:solidFill>
            <a:srgbClr val="0099CC"/>
          </a:soli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FFFFFF"/>
                </a:solidFill>
                <a:latin typeface="Calibri" pitchFamily="34" charset="0"/>
              </a:rPr>
              <a:t>Recherche de projet, de thème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48350" y="764704"/>
            <a:ext cx="3295650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00"/>
                </a:solidFill>
                <a:latin typeface="Calibri" pitchFamily="34" charset="0"/>
              </a:rPr>
              <a:t>Recherche de thèmes </a:t>
            </a:r>
            <a:r>
              <a:rPr lang="fr-FR" altLang="fr-FR" sz="1600" dirty="0" smtClean="0">
                <a:solidFill>
                  <a:srgbClr val="000000"/>
                </a:solidFill>
                <a:latin typeface="Calibri" pitchFamily="34" charset="0"/>
              </a:rPr>
              <a:t>et appels </a:t>
            </a:r>
            <a:r>
              <a:rPr lang="fr-FR" altLang="fr-FR" sz="1600" dirty="0">
                <a:solidFill>
                  <a:srgbClr val="000000"/>
                </a:solidFill>
                <a:latin typeface="Calibri" pitchFamily="34" charset="0"/>
              </a:rPr>
              <a:t>auprès des élèves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9388" y="1285974"/>
            <a:ext cx="1616075" cy="3381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000000"/>
                </a:solidFill>
              </a:rPr>
              <a:t>Initialisation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388" y="6259214"/>
            <a:ext cx="1616075" cy="3381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srgbClr val="000000"/>
                </a:solidFill>
              </a:rPr>
              <a:t>Clôture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4625" y="3784600"/>
            <a:ext cx="1614488" cy="3381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Réalisation</a:t>
            </a:r>
          </a:p>
        </p:txBody>
      </p:sp>
      <p:sp>
        <p:nvSpPr>
          <p:cNvPr id="6" name="Accolade ouvrante 5"/>
          <p:cNvSpPr>
            <a:spLocks/>
          </p:cNvSpPr>
          <p:nvPr/>
        </p:nvSpPr>
        <p:spPr bwMode="auto">
          <a:xfrm>
            <a:off x="1789113" y="836712"/>
            <a:ext cx="128587" cy="1236662"/>
          </a:xfrm>
          <a:prstGeom prst="leftBrace">
            <a:avLst>
              <a:gd name="adj1" fmla="val 8326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Accolade ouvrante 20"/>
          <p:cNvSpPr>
            <a:spLocks/>
          </p:cNvSpPr>
          <p:nvPr/>
        </p:nvSpPr>
        <p:spPr bwMode="auto">
          <a:xfrm>
            <a:off x="1789113" y="2600325"/>
            <a:ext cx="128587" cy="3286125"/>
          </a:xfrm>
          <a:prstGeom prst="leftBrace">
            <a:avLst>
              <a:gd name="adj1" fmla="val 8338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Accolade ouvrante 22"/>
          <p:cNvSpPr>
            <a:spLocks/>
          </p:cNvSpPr>
          <p:nvPr/>
        </p:nvSpPr>
        <p:spPr bwMode="auto">
          <a:xfrm>
            <a:off x="1795464" y="6038850"/>
            <a:ext cx="122236" cy="635000"/>
          </a:xfrm>
          <a:prstGeom prst="leftBrace">
            <a:avLst>
              <a:gd name="adj1" fmla="val 8337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2327275" y="1303437"/>
            <a:ext cx="2832100" cy="338137"/>
          </a:xfrm>
          <a:prstGeom prst="rect">
            <a:avLst/>
          </a:prstGeom>
          <a:solidFill>
            <a:srgbClr val="0099CC"/>
          </a:soli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FFFFFF"/>
                </a:solidFill>
                <a:latin typeface="Calibri" pitchFamily="34" charset="0"/>
              </a:rPr>
              <a:t>Identification d</a:t>
            </a:r>
            <a:r>
              <a:rPr lang="ja-JP" altLang="fr-FR" sz="160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fr-FR" altLang="ja-JP" sz="1600">
                <a:solidFill>
                  <a:srgbClr val="FFFFFF"/>
                </a:solidFill>
                <a:latin typeface="Calibri" pitchFamily="34" charset="0"/>
              </a:rPr>
              <a:t>un problème</a:t>
            </a:r>
            <a:endParaRPr lang="fr-FR" altLang="fr-FR" sz="1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2317750" y="1736824"/>
            <a:ext cx="2832100" cy="338138"/>
          </a:xfrm>
          <a:prstGeom prst="rect">
            <a:avLst/>
          </a:prstGeom>
          <a:solidFill>
            <a:srgbClr val="0099CC"/>
          </a:soli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FFFFFF"/>
                </a:solidFill>
                <a:latin typeface="Calibri" pitchFamily="34" charset="0"/>
              </a:rPr>
              <a:t>Etude de faisabilité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842000" y="1340768"/>
            <a:ext cx="3295650" cy="10779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00"/>
                </a:solidFill>
                <a:latin typeface="Calibri" pitchFamily="34" charset="0"/>
              </a:rPr>
              <a:t>Les élèves n</a:t>
            </a:r>
            <a:r>
              <a:rPr lang="ja-JP" altLang="fr-FR" sz="1600" dirty="0">
                <a:solidFill>
                  <a:srgbClr val="000000"/>
                </a:solidFill>
                <a:latin typeface="Calibri" pitchFamily="34" charset="0"/>
              </a:rPr>
              <a:t>’</a:t>
            </a:r>
            <a:r>
              <a:rPr lang="fr-FR" altLang="ja-JP" sz="1600" dirty="0">
                <a:solidFill>
                  <a:srgbClr val="000000"/>
                </a:solidFill>
                <a:latin typeface="Calibri" pitchFamily="34" charset="0"/>
              </a:rPr>
              <a:t>y sont pas associés. Rédaction par les enseignants du cahier des charges, des notes de cadrage</a:t>
            </a: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136775" y="2204864"/>
            <a:ext cx="2836863" cy="584200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FFFFFF"/>
                </a:solidFill>
                <a:latin typeface="Calibri" pitchFamily="34" charset="0"/>
              </a:rPr>
              <a:t>Application d</a:t>
            </a:r>
            <a:r>
              <a:rPr lang="ja-JP" altLang="fr-FR" sz="160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fr-FR" altLang="ja-JP" sz="1600">
                <a:solidFill>
                  <a:srgbClr val="FFFFFF"/>
                </a:solidFill>
                <a:latin typeface="Calibri" pitchFamily="34" charset="0"/>
              </a:rPr>
              <a:t>une démarche de diagnostic</a:t>
            </a:r>
            <a:endParaRPr lang="fr-FR" altLang="fr-FR" sz="1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124075" y="3578051"/>
            <a:ext cx="2486025" cy="276225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FFFFFF"/>
                </a:solidFill>
              </a:rPr>
              <a:t>Analyse du comportement</a:t>
            </a: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4805363" y="4077146"/>
            <a:ext cx="2502941" cy="276999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FFFFFF"/>
                </a:solidFill>
                <a:latin typeface="Calibri" pitchFamily="34" charset="0"/>
              </a:rPr>
              <a:t>Emission d</a:t>
            </a:r>
            <a:r>
              <a:rPr lang="ja-JP" altLang="fr-FR" sz="1200" dirty="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fr-FR" altLang="ja-JP" sz="1200" dirty="0">
                <a:solidFill>
                  <a:srgbClr val="FFFFFF"/>
                </a:solidFill>
                <a:latin typeface="Calibri" pitchFamily="34" charset="0"/>
              </a:rPr>
              <a:t>hypothèses </a:t>
            </a:r>
            <a:endParaRPr lang="fr-FR" alt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4805363" y="3578051"/>
            <a:ext cx="2486025" cy="276225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FFFFFF"/>
                </a:solidFill>
                <a:latin typeface="Calibri" pitchFamily="34" charset="0"/>
              </a:rPr>
              <a:t>Mise en œuvre du  </a:t>
            </a:r>
            <a:r>
              <a:rPr lang="fr-FR" altLang="fr-FR" sz="1200" dirty="0" smtClean="0">
                <a:solidFill>
                  <a:srgbClr val="FFFFFF"/>
                </a:solidFill>
                <a:latin typeface="Calibri" pitchFamily="34" charset="0"/>
              </a:rPr>
              <a:t>véhicule</a:t>
            </a:r>
            <a:endParaRPr lang="fr-FR" alt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3403600" y="2903364"/>
            <a:ext cx="2486025" cy="461962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FFFFFF"/>
                </a:solidFill>
                <a:latin typeface="Calibri" pitchFamily="34" charset="0"/>
              </a:rPr>
              <a:t>Constatation, identification de l</a:t>
            </a:r>
            <a:r>
              <a:rPr lang="ja-JP" altLang="fr-FR" sz="1200" dirty="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fr-FR" altLang="ja-JP" sz="1200" dirty="0">
                <a:solidFill>
                  <a:srgbClr val="FFFFFF"/>
                </a:solidFill>
                <a:latin typeface="Calibri" pitchFamily="34" charset="0"/>
              </a:rPr>
              <a:t>état du </a:t>
            </a:r>
            <a:r>
              <a:rPr lang="fr-FR" altLang="ja-JP" sz="1200" dirty="0" smtClean="0">
                <a:solidFill>
                  <a:srgbClr val="FFFFFF"/>
                </a:solidFill>
                <a:latin typeface="Calibri" pitchFamily="34" charset="0"/>
              </a:rPr>
              <a:t>véhicule</a:t>
            </a:r>
            <a:endParaRPr lang="fr-FR" alt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46111" name="Groupe 29"/>
          <p:cNvGrpSpPr>
            <a:grpSpLocks/>
          </p:cNvGrpSpPr>
          <p:nvPr/>
        </p:nvGrpSpPr>
        <p:grpSpPr bwMode="auto">
          <a:xfrm>
            <a:off x="4277145" y="2713415"/>
            <a:ext cx="236592" cy="236562"/>
            <a:chOff x="224280" y="446922"/>
            <a:chExt cx="236632" cy="236632"/>
          </a:xfrm>
        </p:grpSpPr>
        <p:sp>
          <p:nvSpPr>
            <p:cNvPr id="31" name="Rectangle 30"/>
            <p:cNvSpPr/>
            <p:nvPr/>
          </p:nvSpPr>
          <p:spPr>
            <a:xfrm>
              <a:off x="223860" y="446371"/>
              <a:ext cx="236578" cy="2366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223860" y="446371"/>
              <a:ext cx="236578" cy="236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fr-FR" sz="14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 </a:t>
              </a:r>
            </a:p>
          </p:txBody>
        </p:sp>
      </p:grpSp>
      <p:graphicFrame>
        <p:nvGraphicFramePr>
          <p:cNvPr id="33" name="Diagramme 32"/>
          <p:cNvGraphicFramePr/>
          <p:nvPr>
            <p:extLst>
              <p:ext uri="{D42A27DB-BD31-4B8C-83A1-F6EECF244321}">
                <p14:modId xmlns:p14="http://schemas.microsoft.com/office/powerpoint/2010/main" val="3913976976"/>
              </p:ext>
            </p:extLst>
          </p:nvPr>
        </p:nvGraphicFramePr>
        <p:xfrm>
          <a:off x="3779912" y="3271386"/>
          <a:ext cx="1792925" cy="116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3240088" y="6054725"/>
            <a:ext cx="2832100" cy="585788"/>
          </a:xfrm>
          <a:prstGeom prst="rect">
            <a:avLst/>
          </a:prstGeom>
          <a:solidFill>
            <a:srgbClr val="2F9F38"/>
          </a:soli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FFFFFF"/>
                </a:solidFill>
                <a:latin typeface="Calibri" pitchFamily="34" charset="0"/>
              </a:rPr>
              <a:t>Communication: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FFFFFF"/>
                </a:solidFill>
                <a:latin typeface="Calibri" pitchFamily="34" charset="0"/>
              </a:rPr>
              <a:t>Présentation d</a:t>
            </a:r>
            <a:r>
              <a:rPr lang="fr-FR" altLang="fr-FR" sz="1600" dirty="0" smtClean="0">
                <a:solidFill>
                  <a:srgbClr val="FFFFFF"/>
                </a:solidFill>
                <a:latin typeface="Calibri" pitchFamily="34" charset="0"/>
              </a:rPr>
              <a:t>e la démarche</a:t>
            </a:r>
            <a:endParaRPr lang="fr-FR" altLang="fr-FR" sz="1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2843808" y="4437112"/>
            <a:ext cx="3621349" cy="338554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FFFFFF"/>
                </a:solidFill>
                <a:latin typeface="Calibri" pitchFamily="34" charset="0"/>
              </a:rPr>
              <a:t>Identification de l</a:t>
            </a:r>
            <a:r>
              <a:rPr lang="ja-JP" altLang="fr-FR" sz="1600" dirty="0">
                <a:solidFill>
                  <a:srgbClr val="FFFFFF"/>
                </a:solidFill>
                <a:latin typeface="Calibri" pitchFamily="34" charset="0"/>
              </a:rPr>
              <a:t>’</a:t>
            </a:r>
            <a:r>
              <a:rPr lang="fr-FR" altLang="ja-JP" sz="1600" dirty="0">
                <a:solidFill>
                  <a:srgbClr val="FFFFFF"/>
                </a:solidFill>
                <a:latin typeface="Calibri" pitchFamily="34" charset="0"/>
              </a:rPr>
              <a:t>élément défectueux</a:t>
            </a:r>
            <a:endParaRPr lang="fr-FR" altLang="fr-FR" sz="16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0" name="Connecteur droit 19"/>
          <p:cNvCxnSpPr>
            <a:cxnSpLocks noChangeShapeType="1"/>
          </p:cNvCxnSpPr>
          <p:nvPr/>
        </p:nvCxnSpPr>
        <p:spPr bwMode="auto">
          <a:xfrm>
            <a:off x="5149850" y="1055787"/>
            <a:ext cx="698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Connecteur droit 38"/>
          <p:cNvCxnSpPr>
            <a:cxnSpLocks noChangeShapeType="1"/>
          </p:cNvCxnSpPr>
          <p:nvPr/>
        </p:nvCxnSpPr>
        <p:spPr bwMode="auto">
          <a:xfrm>
            <a:off x="5159375" y="1905099"/>
            <a:ext cx="698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ZoneTexte 39"/>
          <p:cNvSpPr txBox="1"/>
          <p:nvPr/>
        </p:nvSpPr>
        <p:spPr>
          <a:xfrm>
            <a:off x="7445375" y="2564904"/>
            <a:ext cx="1698625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00"/>
                </a:solidFill>
                <a:latin typeface="Calibri" pitchFamily="34" charset="0"/>
              </a:rPr>
              <a:t>Organisation matérielle par les </a:t>
            </a:r>
            <a:r>
              <a:rPr lang="fr-FR" altLang="fr-FR" sz="1600" dirty="0" smtClean="0">
                <a:solidFill>
                  <a:srgbClr val="000000"/>
                </a:solidFill>
                <a:latin typeface="Calibri" pitchFamily="34" charset="0"/>
              </a:rPr>
              <a:t>enseignants </a:t>
            </a:r>
            <a:r>
              <a:rPr lang="fr-FR" altLang="fr-FR" sz="1600" b="1" dirty="0" smtClean="0">
                <a:solidFill>
                  <a:srgbClr val="000000"/>
                </a:solidFill>
                <a:latin typeface="Calibri" pitchFamily="34" charset="0"/>
              </a:rPr>
              <a:t>d’AFS, MV et maths-sciences</a:t>
            </a:r>
            <a:endParaRPr lang="fr-FR" altLang="fr-FR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 smtClean="0">
                <a:solidFill>
                  <a:srgbClr val="000000"/>
                </a:solidFill>
                <a:latin typeface="Calibri" pitchFamily="34" charset="0"/>
              </a:rPr>
              <a:t>Revues, bilans intermédiaires, accompagnement </a:t>
            </a:r>
            <a:r>
              <a:rPr lang="fr-FR" altLang="fr-FR" sz="1600" dirty="0">
                <a:solidFill>
                  <a:srgbClr val="000000"/>
                </a:solidFill>
                <a:latin typeface="Calibri" pitchFamily="34" charset="0"/>
              </a:rPr>
              <a:t>des élèves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445375" y="6178550"/>
            <a:ext cx="1698625" cy="338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Sous épreuve E32</a:t>
            </a:r>
          </a:p>
        </p:txBody>
      </p:sp>
      <p:pic>
        <p:nvPicPr>
          <p:cNvPr id="4610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6324131"/>
            <a:ext cx="304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04" name="ZoneTexte 3"/>
          <p:cNvSpPr>
            <a:spLocks noChangeArrowheads="1"/>
          </p:cNvSpPr>
          <p:nvPr/>
        </p:nvSpPr>
        <p:spPr bwMode="auto">
          <a:xfrm rot="-5400000">
            <a:off x="-1243013" y="3538538"/>
            <a:ext cx="3000375" cy="549276"/>
          </a:xfrm>
          <a:prstGeom prst="leftArrow">
            <a:avLst>
              <a:gd name="adj1" fmla="val 50000"/>
              <a:gd name="adj2" fmla="val 5009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000000"/>
                </a:solidFill>
              </a:rPr>
              <a:t>Les différentes phases </a:t>
            </a:r>
            <a:r>
              <a:rPr lang="fr-FR" altLang="fr-FR" sz="1200" dirty="0" smtClean="0">
                <a:solidFill>
                  <a:srgbClr val="000000"/>
                </a:solidFill>
              </a:rPr>
              <a:t>de la démarche</a:t>
            </a:r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38" name="ZoneTexte 37"/>
          <p:cNvSpPr txBox="1">
            <a:spLocks noChangeArrowheads="1"/>
          </p:cNvSpPr>
          <p:nvPr/>
        </p:nvSpPr>
        <p:spPr bwMode="auto">
          <a:xfrm>
            <a:off x="2851209" y="5313364"/>
            <a:ext cx="3621349" cy="338554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 smtClean="0">
                <a:solidFill>
                  <a:srgbClr val="FFFFFF"/>
                </a:solidFill>
                <a:latin typeface="Calibri" pitchFamily="34" charset="0"/>
              </a:rPr>
              <a:t>Proposition de remise en conformité</a:t>
            </a:r>
            <a:endParaRPr lang="fr-FR" altLang="fr-FR" sz="1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ZoneTexte 40"/>
          <p:cNvSpPr txBox="1">
            <a:spLocks noChangeArrowheads="1"/>
          </p:cNvSpPr>
          <p:nvPr/>
        </p:nvSpPr>
        <p:spPr bwMode="auto">
          <a:xfrm>
            <a:off x="2627784" y="4869160"/>
            <a:ext cx="4012539" cy="338554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 smtClean="0">
                <a:solidFill>
                  <a:srgbClr val="FFFFFF"/>
                </a:solidFill>
                <a:latin typeface="Calibri" pitchFamily="34" charset="0"/>
              </a:rPr>
              <a:t>Recherche de la cause et des conséquences</a:t>
            </a:r>
            <a:endParaRPr lang="fr-FR" altLang="fr-FR" sz="1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3" name="Flèche vers le bas 42"/>
          <p:cNvSpPr/>
          <p:nvPr/>
        </p:nvSpPr>
        <p:spPr bwMode="auto">
          <a:xfrm>
            <a:off x="4649325" y="5147862"/>
            <a:ext cx="96838" cy="173831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" name="Flèche vers le bas 44"/>
          <p:cNvSpPr/>
          <p:nvPr/>
        </p:nvSpPr>
        <p:spPr bwMode="auto">
          <a:xfrm>
            <a:off x="4649325" y="5657872"/>
            <a:ext cx="96838" cy="173831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" name="Flèche vers le bas 45"/>
          <p:cNvSpPr/>
          <p:nvPr/>
        </p:nvSpPr>
        <p:spPr bwMode="auto">
          <a:xfrm>
            <a:off x="4649325" y="4768742"/>
            <a:ext cx="96838" cy="173831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145</Words>
  <Application>Microsoft Office PowerPoint</Application>
  <PresentationFormat>Affichage à l'écran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Nouvelle présentation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Jean-Paul KREBS</dc:creator>
  <cp:lastModifiedBy>Jean-Paul KREBS</cp:lastModifiedBy>
  <cp:revision>3</cp:revision>
  <dcterms:created xsi:type="dcterms:W3CDTF">2016-06-14T21:21:15Z</dcterms:created>
  <dcterms:modified xsi:type="dcterms:W3CDTF">2016-06-14T21:52:56Z</dcterms:modified>
</cp:coreProperties>
</file>