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8C372-F25B-4498-93CE-8AC3CEB97E77}" type="doc">
      <dgm:prSet loTypeId="urn:microsoft.com/office/officeart/2005/8/layout/hierarchy3" loCatId="hierarchy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0C1DFB40-B783-4AF8-AE15-B130EAF9643E}">
      <dgm:prSet phldrT="[Texte]"/>
      <dgm:spPr/>
      <dgm:t>
        <a:bodyPr/>
        <a:lstStyle/>
        <a:p>
          <a:r>
            <a:rPr lang="fr-FR" dirty="0" smtClean="0"/>
            <a:t>Collège</a:t>
          </a:r>
        </a:p>
      </dgm:t>
    </dgm:pt>
    <dgm:pt modelId="{7DA9A9BE-8175-49F8-9873-EC55BE660EAD}" type="parTrans" cxnId="{06382CFC-5752-4D17-A1AB-2E9AF94368FE}">
      <dgm:prSet/>
      <dgm:spPr/>
      <dgm:t>
        <a:bodyPr/>
        <a:lstStyle/>
        <a:p>
          <a:endParaRPr lang="fr-FR"/>
        </a:p>
      </dgm:t>
    </dgm:pt>
    <dgm:pt modelId="{41144472-0360-4498-A0E8-2B63B5C6581D}" type="sibTrans" cxnId="{06382CFC-5752-4D17-A1AB-2E9AF94368FE}">
      <dgm:prSet/>
      <dgm:spPr/>
      <dgm:t>
        <a:bodyPr/>
        <a:lstStyle/>
        <a:p>
          <a:endParaRPr lang="fr-FR"/>
        </a:p>
      </dgm:t>
    </dgm:pt>
    <dgm:pt modelId="{372FF14E-92BA-421A-8BF1-9334D53E561F}">
      <dgm:prSet phldrT="[Texte]"/>
      <dgm:spPr/>
      <dgm:t>
        <a:bodyPr/>
        <a:lstStyle/>
        <a:p>
          <a:r>
            <a:rPr lang="fr-FR" dirty="0" smtClean="0"/>
            <a:t> Quel projet?</a:t>
          </a:r>
        </a:p>
        <a:p>
          <a:r>
            <a:rPr lang="fr-FR" dirty="0" smtClean="0"/>
            <a:t>(Diagramme UC)</a:t>
          </a:r>
          <a:endParaRPr lang="fr-FR" dirty="0"/>
        </a:p>
      </dgm:t>
    </dgm:pt>
    <dgm:pt modelId="{48435935-8422-442A-BE9A-44415FC3DFB5}" type="parTrans" cxnId="{E3FBEA7C-3B40-4A65-BDAA-B8A374902825}">
      <dgm:prSet/>
      <dgm:spPr/>
      <dgm:t>
        <a:bodyPr/>
        <a:lstStyle/>
        <a:p>
          <a:endParaRPr lang="fr-FR"/>
        </a:p>
      </dgm:t>
    </dgm:pt>
    <dgm:pt modelId="{565240B6-DCA5-45B0-ACD3-5096D3028D33}" type="sibTrans" cxnId="{E3FBEA7C-3B40-4A65-BDAA-B8A374902825}">
      <dgm:prSet/>
      <dgm:spPr/>
      <dgm:t>
        <a:bodyPr/>
        <a:lstStyle/>
        <a:p>
          <a:endParaRPr lang="fr-FR"/>
        </a:p>
      </dgm:t>
    </dgm:pt>
    <dgm:pt modelId="{9D977BEA-1FC0-4612-ACE1-B7DA11682556}">
      <dgm:prSet phldrT="[Texte]"/>
      <dgm:spPr/>
      <dgm:t>
        <a:bodyPr/>
        <a:lstStyle/>
        <a:p>
          <a:r>
            <a:rPr lang="fr-FR" dirty="0" smtClean="0"/>
            <a:t>Les élèves et le prof recherchent des éléments du cahier des charges.</a:t>
          </a:r>
        </a:p>
        <a:p>
          <a:r>
            <a:rPr lang="fr-FR" dirty="0" smtClean="0"/>
            <a:t>(Diagramme des exigences)</a:t>
          </a:r>
        </a:p>
      </dgm:t>
    </dgm:pt>
    <dgm:pt modelId="{01EAB611-1678-4807-8606-978D3ED103EE}" type="parTrans" cxnId="{3EB86AA5-3631-430E-9248-11E5E9474286}">
      <dgm:prSet/>
      <dgm:spPr/>
      <dgm:t>
        <a:bodyPr/>
        <a:lstStyle/>
        <a:p>
          <a:endParaRPr lang="fr-FR"/>
        </a:p>
      </dgm:t>
    </dgm:pt>
    <dgm:pt modelId="{804F2E31-FC2F-4B3E-80CB-37A3E7E05D04}" type="sibTrans" cxnId="{3EB86AA5-3631-430E-9248-11E5E9474286}">
      <dgm:prSet/>
      <dgm:spPr/>
      <dgm:t>
        <a:bodyPr/>
        <a:lstStyle/>
        <a:p>
          <a:endParaRPr lang="fr-FR"/>
        </a:p>
      </dgm:t>
    </dgm:pt>
    <dgm:pt modelId="{AB6E00ED-86E6-444D-B35C-0F4D0FABDFA5}">
      <dgm:prSet phldrT="[Texte]"/>
      <dgm:spPr/>
      <dgm:t>
        <a:bodyPr/>
        <a:lstStyle/>
        <a:p>
          <a:r>
            <a:rPr lang="fr-FR" dirty="0" smtClean="0"/>
            <a:t>Ingénierie système</a:t>
          </a:r>
          <a:endParaRPr lang="fr-FR" dirty="0"/>
        </a:p>
      </dgm:t>
    </dgm:pt>
    <dgm:pt modelId="{30D809D1-7BEF-47E0-B9D4-264797FF3032}" type="parTrans" cxnId="{7E7079A3-0BE8-46DB-A4D5-329444C720D3}">
      <dgm:prSet/>
      <dgm:spPr/>
      <dgm:t>
        <a:bodyPr/>
        <a:lstStyle/>
        <a:p>
          <a:endParaRPr lang="fr-FR"/>
        </a:p>
      </dgm:t>
    </dgm:pt>
    <dgm:pt modelId="{A2DABA4A-878C-4B16-B24E-DE0D50E32888}" type="sibTrans" cxnId="{7E7079A3-0BE8-46DB-A4D5-329444C720D3}">
      <dgm:prSet/>
      <dgm:spPr/>
      <dgm:t>
        <a:bodyPr/>
        <a:lstStyle/>
        <a:p>
          <a:endParaRPr lang="fr-FR"/>
        </a:p>
      </dgm:t>
    </dgm:pt>
    <dgm:pt modelId="{C85E4A4A-A03A-4E24-BCB7-C2F25FC9FE3C}">
      <dgm:prSet phldrT="[Texte]"/>
      <dgm:spPr/>
      <dgm:t>
        <a:bodyPr/>
        <a:lstStyle/>
        <a:p>
          <a:r>
            <a:rPr lang="fr-FR" dirty="0" smtClean="0"/>
            <a:t>1</a:t>
          </a:r>
          <a:r>
            <a:rPr lang="fr-FR" baseline="30000" dirty="0" smtClean="0"/>
            <a:t>ère</a:t>
          </a:r>
          <a:r>
            <a:rPr lang="fr-FR" dirty="0" smtClean="0"/>
            <a:t> rencontre demandeur</a:t>
          </a:r>
        </a:p>
        <a:p>
          <a:r>
            <a:rPr lang="fr-FR" dirty="0" smtClean="0"/>
            <a:t>Quel projet ?</a:t>
          </a:r>
        </a:p>
        <a:p>
          <a:r>
            <a:rPr lang="fr-FR" dirty="0" smtClean="0"/>
            <a:t>(Diagramme UC)</a:t>
          </a:r>
          <a:endParaRPr lang="fr-FR" dirty="0"/>
        </a:p>
      </dgm:t>
    </dgm:pt>
    <dgm:pt modelId="{93435DFA-0BB6-4834-A384-94EBB13CFD8B}" type="parTrans" cxnId="{6D23956E-37E1-4BAA-8E32-00AEBF1AC526}">
      <dgm:prSet/>
      <dgm:spPr/>
      <dgm:t>
        <a:bodyPr/>
        <a:lstStyle/>
        <a:p>
          <a:endParaRPr lang="fr-FR"/>
        </a:p>
      </dgm:t>
    </dgm:pt>
    <dgm:pt modelId="{F9961A26-4E85-463F-95DE-AAC9EF54E550}" type="sibTrans" cxnId="{6D23956E-37E1-4BAA-8E32-00AEBF1AC526}">
      <dgm:prSet/>
      <dgm:spPr/>
      <dgm:t>
        <a:bodyPr/>
        <a:lstStyle/>
        <a:p>
          <a:endParaRPr lang="fr-FR"/>
        </a:p>
      </dgm:t>
    </dgm:pt>
    <dgm:pt modelId="{72155A65-DCFB-4BC8-9B07-BDB120AE55AD}">
      <dgm:prSet phldrT="[Texte]"/>
      <dgm:spPr/>
      <dgm:t>
        <a:bodyPr/>
        <a:lstStyle/>
        <a:p>
          <a:r>
            <a:rPr lang="fr-FR" dirty="0" smtClean="0"/>
            <a:t>Rencontre avec tous les corps de métier.</a:t>
          </a:r>
        </a:p>
        <a:p>
          <a:r>
            <a:rPr lang="fr-FR" dirty="0" smtClean="0"/>
            <a:t>Recherche des éléments du cahier des charges</a:t>
          </a:r>
        </a:p>
        <a:p>
          <a:r>
            <a:rPr lang="fr-FR" dirty="0" smtClean="0"/>
            <a:t>(Diagramme des exigences)</a:t>
          </a:r>
        </a:p>
      </dgm:t>
    </dgm:pt>
    <dgm:pt modelId="{37FDE4B8-2F39-4303-8B12-EE786420A437}" type="parTrans" cxnId="{47E1FDB1-557B-40AD-A50E-7FA150D4545A}">
      <dgm:prSet/>
      <dgm:spPr/>
      <dgm:t>
        <a:bodyPr/>
        <a:lstStyle/>
        <a:p>
          <a:endParaRPr lang="fr-FR"/>
        </a:p>
      </dgm:t>
    </dgm:pt>
    <dgm:pt modelId="{E3D06251-7AF6-46E3-84C2-184D15F0AC83}" type="sibTrans" cxnId="{47E1FDB1-557B-40AD-A50E-7FA150D4545A}">
      <dgm:prSet/>
      <dgm:spPr/>
      <dgm:t>
        <a:bodyPr/>
        <a:lstStyle/>
        <a:p>
          <a:endParaRPr lang="fr-FR"/>
        </a:p>
      </dgm:t>
    </dgm:pt>
    <dgm:pt modelId="{0909111D-403C-4D68-8E1C-7A0D73282695}">
      <dgm:prSet/>
      <dgm:spPr/>
      <dgm:t>
        <a:bodyPr/>
        <a:lstStyle/>
        <a:p>
          <a:r>
            <a:rPr lang="fr-FR" dirty="0" smtClean="0"/>
            <a:t>Les élèves et le prof s’accordent sur les interactions entre le système et ses acteurs.</a:t>
          </a:r>
        </a:p>
        <a:p>
          <a:r>
            <a:rPr lang="fr-FR" dirty="0" smtClean="0"/>
            <a:t>(Diagramme de séquence)</a:t>
          </a:r>
        </a:p>
        <a:p>
          <a:endParaRPr lang="fr-FR" dirty="0"/>
        </a:p>
      </dgm:t>
    </dgm:pt>
    <dgm:pt modelId="{E49DBD54-B82A-4175-A1B0-19EA6D548803}" type="parTrans" cxnId="{CFD7F864-682C-412B-A9D4-D2F050EA93E3}">
      <dgm:prSet/>
      <dgm:spPr/>
      <dgm:t>
        <a:bodyPr/>
        <a:lstStyle/>
        <a:p>
          <a:endParaRPr lang="fr-FR"/>
        </a:p>
      </dgm:t>
    </dgm:pt>
    <dgm:pt modelId="{3780D853-1064-448D-B95D-0DCF154B5D69}" type="sibTrans" cxnId="{CFD7F864-682C-412B-A9D4-D2F050EA93E3}">
      <dgm:prSet/>
      <dgm:spPr/>
      <dgm:t>
        <a:bodyPr/>
        <a:lstStyle/>
        <a:p>
          <a:endParaRPr lang="fr-FR"/>
        </a:p>
      </dgm:t>
    </dgm:pt>
    <dgm:pt modelId="{6CBF3635-0546-4A1F-83C4-97902A1FA541}">
      <dgm:prSet/>
      <dgm:spPr/>
      <dgm:t>
        <a:bodyPr/>
        <a:lstStyle/>
        <a:p>
          <a:r>
            <a:rPr lang="fr-FR" dirty="0" smtClean="0"/>
            <a:t>Les élèves proposent des solutions en fonction des exigences précédentes en travail collaboratif</a:t>
          </a:r>
        </a:p>
        <a:p>
          <a:r>
            <a:rPr lang="fr-FR" dirty="0" smtClean="0"/>
            <a:t>(Diagramme de définition des blocs)</a:t>
          </a:r>
          <a:endParaRPr lang="fr-FR" dirty="0"/>
        </a:p>
      </dgm:t>
    </dgm:pt>
    <dgm:pt modelId="{050A2A0B-9077-434B-894E-940E42CC5C1E}" type="parTrans" cxnId="{5D5B3848-A937-4E6C-BF47-E9BF841FFA77}">
      <dgm:prSet/>
      <dgm:spPr/>
      <dgm:t>
        <a:bodyPr/>
        <a:lstStyle/>
        <a:p>
          <a:endParaRPr lang="fr-FR"/>
        </a:p>
      </dgm:t>
    </dgm:pt>
    <dgm:pt modelId="{8BCEF3E4-2987-4B39-ABFC-3E825EE1DD7F}" type="sibTrans" cxnId="{5D5B3848-A937-4E6C-BF47-E9BF841FFA77}">
      <dgm:prSet/>
      <dgm:spPr/>
      <dgm:t>
        <a:bodyPr/>
        <a:lstStyle/>
        <a:p>
          <a:endParaRPr lang="fr-FR"/>
        </a:p>
      </dgm:t>
    </dgm:pt>
    <dgm:pt modelId="{E79028B1-1D48-49EE-BE7D-6051A7703C5E}">
      <dgm:prSet/>
      <dgm:spPr/>
      <dgm:t>
        <a:bodyPr/>
        <a:lstStyle/>
        <a:p>
          <a:r>
            <a:rPr lang="fr-FR" dirty="0" smtClean="0"/>
            <a:t>Les élèves identifient et indiquent les flux d’énergie et d’information utiles à mettre en évidence.</a:t>
          </a:r>
        </a:p>
        <a:p>
          <a:r>
            <a:rPr lang="fr-FR" dirty="0" smtClean="0"/>
            <a:t>(Diagramme des blocs internes)</a:t>
          </a:r>
          <a:endParaRPr lang="fr-FR" dirty="0"/>
        </a:p>
      </dgm:t>
    </dgm:pt>
    <dgm:pt modelId="{2BA174B0-7357-4C98-AA0B-278620E2B093}" type="parTrans" cxnId="{E6606EC4-947C-4246-A553-4645AC3C8C89}">
      <dgm:prSet/>
      <dgm:spPr/>
      <dgm:t>
        <a:bodyPr/>
        <a:lstStyle/>
        <a:p>
          <a:endParaRPr lang="fr-FR"/>
        </a:p>
      </dgm:t>
    </dgm:pt>
    <dgm:pt modelId="{67B97B8F-D6C1-4606-B4B0-5FDD80E51E03}" type="sibTrans" cxnId="{E6606EC4-947C-4246-A553-4645AC3C8C89}">
      <dgm:prSet/>
      <dgm:spPr/>
      <dgm:t>
        <a:bodyPr/>
        <a:lstStyle/>
        <a:p>
          <a:endParaRPr lang="fr-FR"/>
        </a:p>
      </dgm:t>
    </dgm:pt>
    <dgm:pt modelId="{F0736BD7-4619-4944-82F4-A1BFE7CED769}">
      <dgm:prSet/>
      <dgm:spPr/>
      <dgm:t>
        <a:bodyPr/>
        <a:lstStyle/>
        <a:p>
          <a:r>
            <a:rPr lang="fr-FR" dirty="0" smtClean="0"/>
            <a:t>En travail collaboratif les élèves décrivent le fonctionnement attendu du système/acteurs.</a:t>
          </a:r>
        </a:p>
        <a:p>
          <a:r>
            <a:rPr lang="fr-FR" dirty="0" smtClean="0"/>
            <a:t>(Diagramme d’activité)</a:t>
          </a:r>
          <a:endParaRPr lang="fr-FR" dirty="0"/>
        </a:p>
      </dgm:t>
    </dgm:pt>
    <dgm:pt modelId="{B5CA1C01-8762-4ECB-BF17-DEE12EF4A3F8}" type="parTrans" cxnId="{0D5A1233-8511-486F-877A-00CE7FF9C80C}">
      <dgm:prSet/>
      <dgm:spPr/>
      <dgm:t>
        <a:bodyPr/>
        <a:lstStyle/>
        <a:p>
          <a:endParaRPr lang="fr-FR"/>
        </a:p>
      </dgm:t>
    </dgm:pt>
    <dgm:pt modelId="{7A402729-A7EA-44BE-880A-23F31E024DE5}" type="sibTrans" cxnId="{0D5A1233-8511-486F-877A-00CE7FF9C80C}">
      <dgm:prSet/>
      <dgm:spPr/>
      <dgm:t>
        <a:bodyPr/>
        <a:lstStyle/>
        <a:p>
          <a:endParaRPr lang="fr-FR"/>
        </a:p>
      </dgm:t>
    </dgm:pt>
    <dgm:pt modelId="{FF10F3B0-7677-439F-93BE-618A7BE3BB8E}">
      <dgm:prSet/>
      <dgm:spPr/>
      <dgm:t>
        <a:bodyPr/>
        <a:lstStyle/>
        <a:p>
          <a:r>
            <a:rPr lang="fr-FR" dirty="0" smtClean="0"/>
            <a:t>Le demandeur et le BE s’accordent sur les interactions entre le système et les acteurs</a:t>
          </a:r>
        </a:p>
        <a:p>
          <a:r>
            <a:rPr lang="fr-FR" dirty="0" smtClean="0"/>
            <a:t>(Diagramme de séquence)</a:t>
          </a:r>
          <a:endParaRPr lang="fr-FR" dirty="0"/>
        </a:p>
      </dgm:t>
    </dgm:pt>
    <dgm:pt modelId="{159B7F97-A456-4F69-9611-C2D86ED1EF21}" type="parTrans" cxnId="{9BF3EE4A-0D4F-40BB-9A92-7917CA92E3F0}">
      <dgm:prSet/>
      <dgm:spPr/>
      <dgm:t>
        <a:bodyPr/>
        <a:lstStyle/>
        <a:p>
          <a:endParaRPr lang="fr-FR"/>
        </a:p>
      </dgm:t>
    </dgm:pt>
    <dgm:pt modelId="{D166876B-8085-4C82-801E-A1F4BDB3AB67}" type="sibTrans" cxnId="{9BF3EE4A-0D4F-40BB-9A92-7917CA92E3F0}">
      <dgm:prSet/>
      <dgm:spPr/>
      <dgm:t>
        <a:bodyPr/>
        <a:lstStyle/>
        <a:p>
          <a:endParaRPr lang="fr-FR"/>
        </a:p>
      </dgm:t>
    </dgm:pt>
    <dgm:pt modelId="{29DEC323-E09B-4522-960B-DB264E437FBC}">
      <dgm:prSet/>
      <dgm:spPr/>
      <dgm:t>
        <a:bodyPr/>
        <a:lstStyle/>
        <a:p>
          <a:r>
            <a:rPr lang="fr-FR" dirty="0" smtClean="0"/>
            <a:t>Le BE détermine les éléments qui devraient constituer le système.</a:t>
          </a:r>
        </a:p>
        <a:p>
          <a:r>
            <a:rPr lang="fr-FR" dirty="0" smtClean="0"/>
            <a:t>(Diagramme de définition des blocs)</a:t>
          </a:r>
          <a:endParaRPr lang="fr-FR" dirty="0"/>
        </a:p>
      </dgm:t>
    </dgm:pt>
    <dgm:pt modelId="{DCDC746B-7203-42A6-9C02-3F817FD24B0B}" type="parTrans" cxnId="{117C4572-1FCA-45A2-B259-476932538525}">
      <dgm:prSet/>
      <dgm:spPr/>
      <dgm:t>
        <a:bodyPr/>
        <a:lstStyle/>
        <a:p>
          <a:endParaRPr lang="fr-FR"/>
        </a:p>
      </dgm:t>
    </dgm:pt>
    <dgm:pt modelId="{5BB90882-7783-4744-9CC4-DA8F34FE3B16}" type="sibTrans" cxnId="{117C4572-1FCA-45A2-B259-476932538525}">
      <dgm:prSet/>
      <dgm:spPr/>
      <dgm:t>
        <a:bodyPr/>
        <a:lstStyle/>
        <a:p>
          <a:endParaRPr lang="fr-FR"/>
        </a:p>
      </dgm:t>
    </dgm:pt>
    <dgm:pt modelId="{927396D8-FDCD-4E2F-BA28-3D7F24FAFB95}">
      <dgm:prSet/>
      <dgm:spPr/>
      <dgm:t>
        <a:bodyPr/>
        <a:lstStyle/>
        <a:p>
          <a:r>
            <a:rPr lang="fr-FR" dirty="0" smtClean="0"/>
            <a:t>Le BE met en évidence les flux utiles à la conception</a:t>
          </a:r>
        </a:p>
        <a:p>
          <a:r>
            <a:rPr lang="fr-FR" dirty="0" smtClean="0"/>
            <a:t>(Diagramme des blocs internes)</a:t>
          </a:r>
          <a:endParaRPr lang="fr-FR" dirty="0"/>
        </a:p>
      </dgm:t>
    </dgm:pt>
    <dgm:pt modelId="{50495719-19F4-4CBA-8F0E-62B4DFA3F22A}" type="parTrans" cxnId="{0A8F865E-B1CF-48C9-BEF0-EA7064CEA619}">
      <dgm:prSet/>
      <dgm:spPr/>
      <dgm:t>
        <a:bodyPr/>
        <a:lstStyle/>
        <a:p>
          <a:endParaRPr lang="fr-FR"/>
        </a:p>
      </dgm:t>
    </dgm:pt>
    <dgm:pt modelId="{7A169A66-E8BA-441A-8E2C-6A54B641AB55}" type="sibTrans" cxnId="{0A8F865E-B1CF-48C9-BEF0-EA7064CEA619}">
      <dgm:prSet/>
      <dgm:spPr/>
      <dgm:t>
        <a:bodyPr/>
        <a:lstStyle/>
        <a:p>
          <a:endParaRPr lang="fr-FR"/>
        </a:p>
      </dgm:t>
    </dgm:pt>
    <dgm:pt modelId="{9FE97748-F594-4518-8803-3101481A8B7E}">
      <dgm:prSet/>
      <dgm:spPr/>
      <dgm:t>
        <a:bodyPr/>
        <a:lstStyle/>
        <a:p>
          <a:r>
            <a:rPr lang="fr-FR" dirty="0" smtClean="0"/>
            <a:t>Le BE détaille le comportement des acteurs pour que le système fonctionne correctement/demande</a:t>
          </a:r>
        </a:p>
        <a:p>
          <a:r>
            <a:rPr lang="fr-FR" dirty="0" smtClean="0"/>
            <a:t>(Diagramme d’activité)</a:t>
          </a:r>
          <a:endParaRPr lang="fr-FR" dirty="0"/>
        </a:p>
      </dgm:t>
    </dgm:pt>
    <dgm:pt modelId="{C7441441-AE58-4ED0-A939-BA06B311D784}" type="parTrans" cxnId="{19E0F207-5480-4D3C-9E45-183BB367F3ED}">
      <dgm:prSet/>
      <dgm:spPr/>
      <dgm:t>
        <a:bodyPr/>
        <a:lstStyle/>
        <a:p>
          <a:endParaRPr lang="fr-FR"/>
        </a:p>
      </dgm:t>
    </dgm:pt>
    <dgm:pt modelId="{DE5FD305-017B-444F-A35B-9B3B66557EA3}" type="sibTrans" cxnId="{19E0F207-5480-4D3C-9E45-183BB367F3ED}">
      <dgm:prSet/>
      <dgm:spPr/>
      <dgm:t>
        <a:bodyPr/>
        <a:lstStyle/>
        <a:p>
          <a:endParaRPr lang="fr-FR"/>
        </a:p>
      </dgm:t>
    </dgm:pt>
    <dgm:pt modelId="{9DB70B8D-9054-4473-80CC-B45E2B6D05F0}" type="pres">
      <dgm:prSet presAssocID="{0E28C372-F25B-4498-93CE-8AC3CEB97E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22C8239-9A76-4C42-8FA8-E31AA5AC06D9}" type="pres">
      <dgm:prSet presAssocID="{0C1DFB40-B783-4AF8-AE15-B130EAF9643E}" presName="root" presStyleCnt="0"/>
      <dgm:spPr/>
    </dgm:pt>
    <dgm:pt modelId="{D39DA8C2-6234-4643-A589-4E2463787DED}" type="pres">
      <dgm:prSet presAssocID="{0C1DFB40-B783-4AF8-AE15-B130EAF9643E}" presName="rootComposite" presStyleCnt="0"/>
      <dgm:spPr/>
    </dgm:pt>
    <dgm:pt modelId="{BEE7C90C-5C01-4EC9-9861-36C46D8C3C79}" type="pres">
      <dgm:prSet presAssocID="{0C1DFB40-B783-4AF8-AE15-B130EAF9643E}" presName="rootText" presStyleLbl="node1" presStyleIdx="0" presStyleCnt="2"/>
      <dgm:spPr/>
      <dgm:t>
        <a:bodyPr/>
        <a:lstStyle/>
        <a:p>
          <a:endParaRPr lang="fr-FR"/>
        </a:p>
      </dgm:t>
    </dgm:pt>
    <dgm:pt modelId="{4D398065-8200-4355-BF67-9676906A4C04}" type="pres">
      <dgm:prSet presAssocID="{0C1DFB40-B783-4AF8-AE15-B130EAF9643E}" presName="rootConnector" presStyleLbl="node1" presStyleIdx="0" presStyleCnt="2"/>
      <dgm:spPr/>
      <dgm:t>
        <a:bodyPr/>
        <a:lstStyle/>
        <a:p>
          <a:endParaRPr lang="fr-FR"/>
        </a:p>
      </dgm:t>
    </dgm:pt>
    <dgm:pt modelId="{F1C676F8-5042-447B-A1E2-827D8E9ABA1B}" type="pres">
      <dgm:prSet presAssocID="{0C1DFB40-B783-4AF8-AE15-B130EAF9643E}" presName="childShape" presStyleCnt="0"/>
      <dgm:spPr/>
    </dgm:pt>
    <dgm:pt modelId="{FD83AE88-BC69-47AC-848D-E5D8EF424787}" type="pres">
      <dgm:prSet presAssocID="{48435935-8422-442A-BE9A-44415FC3DFB5}" presName="Name13" presStyleLbl="parChTrans1D2" presStyleIdx="0" presStyleCnt="12"/>
      <dgm:spPr/>
      <dgm:t>
        <a:bodyPr/>
        <a:lstStyle/>
        <a:p>
          <a:endParaRPr lang="fr-FR"/>
        </a:p>
      </dgm:t>
    </dgm:pt>
    <dgm:pt modelId="{4166697B-1F33-4077-B343-D065DEB73285}" type="pres">
      <dgm:prSet presAssocID="{372FF14E-92BA-421A-8BF1-9334D53E561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CCC3B5-09BE-4DE6-BF4A-018E2612355C}" type="pres">
      <dgm:prSet presAssocID="{01EAB611-1678-4807-8606-978D3ED103EE}" presName="Name13" presStyleLbl="parChTrans1D2" presStyleIdx="1" presStyleCnt="12"/>
      <dgm:spPr/>
      <dgm:t>
        <a:bodyPr/>
        <a:lstStyle/>
        <a:p>
          <a:endParaRPr lang="fr-FR"/>
        </a:p>
      </dgm:t>
    </dgm:pt>
    <dgm:pt modelId="{A2A0B8B3-02EE-4B81-A88F-EE0AC82BB246}" type="pres">
      <dgm:prSet presAssocID="{9D977BEA-1FC0-4612-ACE1-B7DA11682556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230270-4054-4E19-8C73-ADBE5D4E68F7}" type="pres">
      <dgm:prSet presAssocID="{E49DBD54-B82A-4175-A1B0-19EA6D548803}" presName="Name13" presStyleLbl="parChTrans1D2" presStyleIdx="2" presStyleCnt="12"/>
      <dgm:spPr/>
      <dgm:t>
        <a:bodyPr/>
        <a:lstStyle/>
        <a:p>
          <a:endParaRPr lang="fr-FR"/>
        </a:p>
      </dgm:t>
    </dgm:pt>
    <dgm:pt modelId="{9D645A97-B651-425E-9982-09BDDF067A8C}" type="pres">
      <dgm:prSet presAssocID="{0909111D-403C-4D68-8E1C-7A0D73282695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B2A550-3720-41C3-9FCA-0620E78DCE2C}" type="pres">
      <dgm:prSet presAssocID="{050A2A0B-9077-434B-894E-940E42CC5C1E}" presName="Name13" presStyleLbl="parChTrans1D2" presStyleIdx="3" presStyleCnt="12"/>
      <dgm:spPr/>
      <dgm:t>
        <a:bodyPr/>
        <a:lstStyle/>
        <a:p>
          <a:endParaRPr lang="fr-FR"/>
        </a:p>
      </dgm:t>
    </dgm:pt>
    <dgm:pt modelId="{686D3610-A8D1-4914-A949-50F85DC17CE1}" type="pres">
      <dgm:prSet presAssocID="{6CBF3635-0546-4A1F-83C4-97902A1FA541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F8B766-2F2C-4494-B834-D89128710CC5}" type="pres">
      <dgm:prSet presAssocID="{2BA174B0-7357-4C98-AA0B-278620E2B093}" presName="Name13" presStyleLbl="parChTrans1D2" presStyleIdx="4" presStyleCnt="12"/>
      <dgm:spPr/>
      <dgm:t>
        <a:bodyPr/>
        <a:lstStyle/>
        <a:p>
          <a:endParaRPr lang="fr-FR"/>
        </a:p>
      </dgm:t>
    </dgm:pt>
    <dgm:pt modelId="{7F033BE4-9D5D-4180-93A4-4CD753299391}" type="pres">
      <dgm:prSet presAssocID="{E79028B1-1D48-49EE-BE7D-6051A7703C5E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C71BB6-60D2-4172-AAC3-784D8862FBFE}" type="pres">
      <dgm:prSet presAssocID="{B5CA1C01-8762-4ECB-BF17-DEE12EF4A3F8}" presName="Name13" presStyleLbl="parChTrans1D2" presStyleIdx="5" presStyleCnt="12"/>
      <dgm:spPr/>
      <dgm:t>
        <a:bodyPr/>
        <a:lstStyle/>
        <a:p>
          <a:endParaRPr lang="fr-FR"/>
        </a:p>
      </dgm:t>
    </dgm:pt>
    <dgm:pt modelId="{F1D2B881-506C-492E-B3D2-37BD5AA48E21}" type="pres">
      <dgm:prSet presAssocID="{F0736BD7-4619-4944-82F4-A1BFE7CED769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2585EC-0EB3-410A-81C0-5D82429513CA}" type="pres">
      <dgm:prSet presAssocID="{AB6E00ED-86E6-444D-B35C-0F4D0FABDFA5}" presName="root" presStyleCnt="0"/>
      <dgm:spPr/>
    </dgm:pt>
    <dgm:pt modelId="{4B888993-B3E6-412D-83D8-A9777A5D4512}" type="pres">
      <dgm:prSet presAssocID="{AB6E00ED-86E6-444D-B35C-0F4D0FABDFA5}" presName="rootComposite" presStyleCnt="0"/>
      <dgm:spPr/>
    </dgm:pt>
    <dgm:pt modelId="{DAF77D9A-E72C-4CB8-9601-C71AD650CA4C}" type="pres">
      <dgm:prSet presAssocID="{AB6E00ED-86E6-444D-B35C-0F4D0FABDFA5}" presName="rootText" presStyleLbl="node1" presStyleIdx="1" presStyleCnt="2"/>
      <dgm:spPr/>
      <dgm:t>
        <a:bodyPr/>
        <a:lstStyle/>
        <a:p>
          <a:endParaRPr lang="fr-FR"/>
        </a:p>
      </dgm:t>
    </dgm:pt>
    <dgm:pt modelId="{E37B25B2-C602-40C6-957A-8CF72323940C}" type="pres">
      <dgm:prSet presAssocID="{AB6E00ED-86E6-444D-B35C-0F4D0FABDFA5}" presName="rootConnector" presStyleLbl="node1" presStyleIdx="1" presStyleCnt="2"/>
      <dgm:spPr/>
      <dgm:t>
        <a:bodyPr/>
        <a:lstStyle/>
        <a:p>
          <a:endParaRPr lang="fr-FR"/>
        </a:p>
      </dgm:t>
    </dgm:pt>
    <dgm:pt modelId="{F6ED801C-A30C-49B6-8A26-0B59C9ABFA34}" type="pres">
      <dgm:prSet presAssocID="{AB6E00ED-86E6-444D-B35C-0F4D0FABDFA5}" presName="childShape" presStyleCnt="0"/>
      <dgm:spPr/>
    </dgm:pt>
    <dgm:pt modelId="{CEA12A4B-AECF-4002-A80F-521F802B8517}" type="pres">
      <dgm:prSet presAssocID="{93435DFA-0BB6-4834-A384-94EBB13CFD8B}" presName="Name13" presStyleLbl="parChTrans1D2" presStyleIdx="6" presStyleCnt="12"/>
      <dgm:spPr/>
      <dgm:t>
        <a:bodyPr/>
        <a:lstStyle/>
        <a:p>
          <a:endParaRPr lang="fr-FR"/>
        </a:p>
      </dgm:t>
    </dgm:pt>
    <dgm:pt modelId="{60CD73B9-C79F-4086-8C4D-26AA6A45EA45}" type="pres">
      <dgm:prSet presAssocID="{C85E4A4A-A03A-4E24-BCB7-C2F25FC9FE3C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770627-DCD9-4037-803F-E9B4D08F56CF}" type="pres">
      <dgm:prSet presAssocID="{37FDE4B8-2F39-4303-8B12-EE786420A437}" presName="Name13" presStyleLbl="parChTrans1D2" presStyleIdx="7" presStyleCnt="12"/>
      <dgm:spPr/>
      <dgm:t>
        <a:bodyPr/>
        <a:lstStyle/>
        <a:p>
          <a:endParaRPr lang="fr-FR"/>
        </a:p>
      </dgm:t>
    </dgm:pt>
    <dgm:pt modelId="{07F7B626-36C4-4664-9AB8-0D7576940A59}" type="pres">
      <dgm:prSet presAssocID="{72155A65-DCFB-4BC8-9B07-BDB120AE55AD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B0B6A3-E6B7-4760-89A0-AB8FFA42DE72}" type="pres">
      <dgm:prSet presAssocID="{159B7F97-A456-4F69-9611-C2D86ED1EF21}" presName="Name13" presStyleLbl="parChTrans1D2" presStyleIdx="8" presStyleCnt="12"/>
      <dgm:spPr/>
      <dgm:t>
        <a:bodyPr/>
        <a:lstStyle/>
        <a:p>
          <a:endParaRPr lang="fr-FR"/>
        </a:p>
      </dgm:t>
    </dgm:pt>
    <dgm:pt modelId="{BB4A14FF-027C-434D-AE5F-0E55E5229A01}" type="pres">
      <dgm:prSet presAssocID="{FF10F3B0-7677-439F-93BE-618A7BE3BB8E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9B18A-BFF1-41BC-BFF2-9B3E2452A6A2}" type="pres">
      <dgm:prSet presAssocID="{DCDC746B-7203-42A6-9C02-3F817FD24B0B}" presName="Name13" presStyleLbl="parChTrans1D2" presStyleIdx="9" presStyleCnt="12"/>
      <dgm:spPr/>
      <dgm:t>
        <a:bodyPr/>
        <a:lstStyle/>
        <a:p>
          <a:endParaRPr lang="fr-FR"/>
        </a:p>
      </dgm:t>
    </dgm:pt>
    <dgm:pt modelId="{59830D92-B3D5-47FD-959D-7A147411E8E4}" type="pres">
      <dgm:prSet presAssocID="{29DEC323-E09B-4522-960B-DB264E437FBC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892227-2C6D-41F3-B684-299D068A843D}" type="pres">
      <dgm:prSet presAssocID="{50495719-19F4-4CBA-8F0E-62B4DFA3F22A}" presName="Name13" presStyleLbl="parChTrans1D2" presStyleIdx="10" presStyleCnt="12"/>
      <dgm:spPr/>
      <dgm:t>
        <a:bodyPr/>
        <a:lstStyle/>
        <a:p>
          <a:endParaRPr lang="fr-FR"/>
        </a:p>
      </dgm:t>
    </dgm:pt>
    <dgm:pt modelId="{45CA4564-5848-4A89-8916-C50A174C08B3}" type="pres">
      <dgm:prSet presAssocID="{927396D8-FDCD-4E2F-BA28-3D7F24FAFB95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B64B4A-6F76-4563-B0B6-7F8BD48763AA}" type="pres">
      <dgm:prSet presAssocID="{C7441441-AE58-4ED0-A939-BA06B311D784}" presName="Name13" presStyleLbl="parChTrans1D2" presStyleIdx="11" presStyleCnt="12"/>
      <dgm:spPr/>
      <dgm:t>
        <a:bodyPr/>
        <a:lstStyle/>
        <a:p>
          <a:endParaRPr lang="fr-FR"/>
        </a:p>
      </dgm:t>
    </dgm:pt>
    <dgm:pt modelId="{3E09D4BF-D7F2-45D9-8C7B-7CD63C8B1FD8}" type="pres">
      <dgm:prSet presAssocID="{9FE97748-F594-4518-8803-3101481A8B7E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B86AA5-3631-430E-9248-11E5E9474286}" srcId="{0C1DFB40-B783-4AF8-AE15-B130EAF9643E}" destId="{9D977BEA-1FC0-4612-ACE1-B7DA11682556}" srcOrd="1" destOrd="0" parTransId="{01EAB611-1678-4807-8606-978D3ED103EE}" sibTransId="{804F2E31-FC2F-4B3E-80CB-37A3E7E05D04}"/>
    <dgm:cxn modelId="{0A8F865E-B1CF-48C9-BEF0-EA7064CEA619}" srcId="{AB6E00ED-86E6-444D-B35C-0F4D0FABDFA5}" destId="{927396D8-FDCD-4E2F-BA28-3D7F24FAFB95}" srcOrd="4" destOrd="0" parTransId="{50495719-19F4-4CBA-8F0E-62B4DFA3F22A}" sibTransId="{7A169A66-E8BA-441A-8E2C-6A54B641AB55}"/>
    <dgm:cxn modelId="{A8846FF6-7C76-4315-8EF6-62F46FA200C3}" type="presOf" srcId="{DCDC746B-7203-42A6-9C02-3F817FD24B0B}" destId="{3EF9B18A-BFF1-41BC-BFF2-9B3E2452A6A2}" srcOrd="0" destOrd="0" presId="urn:microsoft.com/office/officeart/2005/8/layout/hierarchy3"/>
    <dgm:cxn modelId="{5D5B3848-A937-4E6C-BF47-E9BF841FFA77}" srcId="{0C1DFB40-B783-4AF8-AE15-B130EAF9643E}" destId="{6CBF3635-0546-4A1F-83C4-97902A1FA541}" srcOrd="3" destOrd="0" parTransId="{050A2A0B-9077-434B-894E-940E42CC5C1E}" sibTransId="{8BCEF3E4-2987-4B39-ABFC-3E825EE1DD7F}"/>
    <dgm:cxn modelId="{19E0F207-5480-4D3C-9E45-183BB367F3ED}" srcId="{AB6E00ED-86E6-444D-B35C-0F4D0FABDFA5}" destId="{9FE97748-F594-4518-8803-3101481A8B7E}" srcOrd="5" destOrd="0" parTransId="{C7441441-AE58-4ED0-A939-BA06B311D784}" sibTransId="{DE5FD305-017B-444F-A35B-9B3B66557EA3}"/>
    <dgm:cxn modelId="{8F0297E7-CC56-44A1-AC43-D4263CCF9DED}" type="presOf" srcId="{050A2A0B-9077-434B-894E-940E42CC5C1E}" destId="{C6B2A550-3720-41C3-9FCA-0620E78DCE2C}" srcOrd="0" destOrd="0" presId="urn:microsoft.com/office/officeart/2005/8/layout/hierarchy3"/>
    <dgm:cxn modelId="{F8CC141B-ECB4-4AC8-A63A-28E6BEAFA2F3}" type="presOf" srcId="{29DEC323-E09B-4522-960B-DB264E437FBC}" destId="{59830D92-B3D5-47FD-959D-7A147411E8E4}" srcOrd="0" destOrd="0" presId="urn:microsoft.com/office/officeart/2005/8/layout/hierarchy3"/>
    <dgm:cxn modelId="{E6606EC4-947C-4246-A553-4645AC3C8C89}" srcId="{0C1DFB40-B783-4AF8-AE15-B130EAF9643E}" destId="{E79028B1-1D48-49EE-BE7D-6051A7703C5E}" srcOrd="4" destOrd="0" parTransId="{2BA174B0-7357-4C98-AA0B-278620E2B093}" sibTransId="{67B97B8F-D6C1-4606-B4B0-5FDD80E51E03}"/>
    <dgm:cxn modelId="{7E7079A3-0BE8-46DB-A4D5-329444C720D3}" srcId="{0E28C372-F25B-4498-93CE-8AC3CEB97E77}" destId="{AB6E00ED-86E6-444D-B35C-0F4D0FABDFA5}" srcOrd="1" destOrd="0" parTransId="{30D809D1-7BEF-47E0-B9D4-264797FF3032}" sibTransId="{A2DABA4A-878C-4B16-B24E-DE0D50E32888}"/>
    <dgm:cxn modelId="{5D26B9D0-383A-4704-8DF0-F8E73317F78B}" type="presOf" srcId="{AB6E00ED-86E6-444D-B35C-0F4D0FABDFA5}" destId="{DAF77D9A-E72C-4CB8-9601-C71AD650CA4C}" srcOrd="0" destOrd="0" presId="urn:microsoft.com/office/officeart/2005/8/layout/hierarchy3"/>
    <dgm:cxn modelId="{EAE71969-840E-4072-913B-E37A00052B93}" type="presOf" srcId="{E79028B1-1D48-49EE-BE7D-6051A7703C5E}" destId="{7F033BE4-9D5D-4180-93A4-4CD753299391}" srcOrd="0" destOrd="0" presId="urn:microsoft.com/office/officeart/2005/8/layout/hierarchy3"/>
    <dgm:cxn modelId="{46BEEDE7-1FC1-40FB-860F-37B474CAFE2C}" type="presOf" srcId="{FF10F3B0-7677-439F-93BE-618A7BE3BB8E}" destId="{BB4A14FF-027C-434D-AE5F-0E55E5229A01}" srcOrd="0" destOrd="0" presId="urn:microsoft.com/office/officeart/2005/8/layout/hierarchy3"/>
    <dgm:cxn modelId="{F176F25D-BEB2-4C94-9FD3-E20B38488F64}" type="presOf" srcId="{2BA174B0-7357-4C98-AA0B-278620E2B093}" destId="{FFF8B766-2F2C-4494-B834-D89128710CC5}" srcOrd="0" destOrd="0" presId="urn:microsoft.com/office/officeart/2005/8/layout/hierarchy3"/>
    <dgm:cxn modelId="{06382CFC-5752-4D17-A1AB-2E9AF94368FE}" srcId="{0E28C372-F25B-4498-93CE-8AC3CEB97E77}" destId="{0C1DFB40-B783-4AF8-AE15-B130EAF9643E}" srcOrd="0" destOrd="0" parTransId="{7DA9A9BE-8175-49F8-9873-EC55BE660EAD}" sibTransId="{41144472-0360-4498-A0E8-2B63B5C6581D}"/>
    <dgm:cxn modelId="{E3FBEA7C-3B40-4A65-BDAA-B8A374902825}" srcId="{0C1DFB40-B783-4AF8-AE15-B130EAF9643E}" destId="{372FF14E-92BA-421A-8BF1-9334D53E561F}" srcOrd="0" destOrd="0" parTransId="{48435935-8422-442A-BE9A-44415FC3DFB5}" sibTransId="{565240B6-DCA5-45B0-ACD3-5096D3028D33}"/>
    <dgm:cxn modelId="{6D23956E-37E1-4BAA-8E32-00AEBF1AC526}" srcId="{AB6E00ED-86E6-444D-B35C-0F4D0FABDFA5}" destId="{C85E4A4A-A03A-4E24-BCB7-C2F25FC9FE3C}" srcOrd="0" destOrd="0" parTransId="{93435DFA-0BB6-4834-A384-94EBB13CFD8B}" sibTransId="{F9961A26-4E85-463F-95DE-AAC9EF54E550}"/>
    <dgm:cxn modelId="{093E2ADC-7F29-4375-8BDD-0A13AB532279}" type="presOf" srcId="{F0736BD7-4619-4944-82F4-A1BFE7CED769}" destId="{F1D2B881-506C-492E-B3D2-37BD5AA48E21}" srcOrd="0" destOrd="0" presId="urn:microsoft.com/office/officeart/2005/8/layout/hierarchy3"/>
    <dgm:cxn modelId="{FC334D4F-A169-4A67-BABB-7CE2BA5FAE28}" type="presOf" srcId="{0C1DFB40-B783-4AF8-AE15-B130EAF9643E}" destId="{4D398065-8200-4355-BF67-9676906A4C04}" srcOrd="1" destOrd="0" presId="urn:microsoft.com/office/officeart/2005/8/layout/hierarchy3"/>
    <dgm:cxn modelId="{F0759CAB-885E-4984-8A32-D7124B934D56}" type="presOf" srcId="{927396D8-FDCD-4E2F-BA28-3D7F24FAFB95}" destId="{45CA4564-5848-4A89-8916-C50A174C08B3}" srcOrd="0" destOrd="0" presId="urn:microsoft.com/office/officeart/2005/8/layout/hierarchy3"/>
    <dgm:cxn modelId="{117C4572-1FCA-45A2-B259-476932538525}" srcId="{AB6E00ED-86E6-444D-B35C-0F4D0FABDFA5}" destId="{29DEC323-E09B-4522-960B-DB264E437FBC}" srcOrd="3" destOrd="0" parTransId="{DCDC746B-7203-42A6-9C02-3F817FD24B0B}" sibTransId="{5BB90882-7783-4744-9CC4-DA8F34FE3B16}"/>
    <dgm:cxn modelId="{793E46DC-26B4-4FBD-8CCB-61509A6677CF}" type="presOf" srcId="{0909111D-403C-4D68-8E1C-7A0D73282695}" destId="{9D645A97-B651-425E-9982-09BDDF067A8C}" srcOrd="0" destOrd="0" presId="urn:microsoft.com/office/officeart/2005/8/layout/hierarchy3"/>
    <dgm:cxn modelId="{DC1304EA-D4E8-4899-A6BF-B35FB109B6D7}" type="presOf" srcId="{48435935-8422-442A-BE9A-44415FC3DFB5}" destId="{FD83AE88-BC69-47AC-848D-E5D8EF424787}" srcOrd="0" destOrd="0" presId="urn:microsoft.com/office/officeart/2005/8/layout/hierarchy3"/>
    <dgm:cxn modelId="{C1F47AB1-5BC5-4CA2-AE2B-5A3695C13D7C}" type="presOf" srcId="{72155A65-DCFB-4BC8-9B07-BDB120AE55AD}" destId="{07F7B626-36C4-4664-9AB8-0D7576940A59}" srcOrd="0" destOrd="0" presId="urn:microsoft.com/office/officeart/2005/8/layout/hierarchy3"/>
    <dgm:cxn modelId="{041F5D1E-1516-47B6-BC64-6AF7945689A6}" type="presOf" srcId="{E49DBD54-B82A-4175-A1B0-19EA6D548803}" destId="{59230270-4054-4E19-8C73-ADBE5D4E68F7}" srcOrd="0" destOrd="0" presId="urn:microsoft.com/office/officeart/2005/8/layout/hierarchy3"/>
    <dgm:cxn modelId="{47E1FDB1-557B-40AD-A50E-7FA150D4545A}" srcId="{AB6E00ED-86E6-444D-B35C-0F4D0FABDFA5}" destId="{72155A65-DCFB-4BC8-9B07-BDB120AE55AD}" srcOrd="1" destOrd="0" parTransId="{37FDE4B8-2F39-4303-8B12-EE786420A437}" sibTransId="{E3D06251-7AF6-46E3-84C2-184D15F0AC83}"/>
    <dgm:cxn modelId="{0F42310A-1BE2-4E41-A44F-C90B730C0BCA}" type="presOf" srcId="{37FDE4B8-2F39-4303-8B12-EE786420A437}" destId="{31770627-DCD9-4037-803F-E9B4D08F56CF}" srcOrd="0" destOrd="0" presId="urn:microsoft.com/office/officeart/2005/8/layout/hierarchy3"/>
    <dgm:cxn modelId="{E25C5B86-863A-4C46-B260-691D92524A66}" type="presOf" srcId="{93435DFA-0BB6-4834-A384-94EBB13CFD8B}" destId="{CEA12A4B-AECF-4002-A80F-521F802B8517}" srcOrd="0" destOrd="0" presId="urn:microsoft.com/office/officeart/2005/8/layout/hierarchy3"/>
    <dgm:cxn modelId="{0D5A1233-8511-486F-877A-00CE7FF9C80C}" srcId="{0C1DFB40-B783-4AF8-AE15-B130EAF9643E}" destId="{F0736BD7-4619-4944-82F4-A1BFE7CED769}" srcOrd="5" destOrd="0" parTransId="{B5CA1C01-8762-4ECB-BF17-DEE12EF4A3F8}" sibTransId="{7A402729-A7EA-44BE-880A-23F31E024DE5}"/>
    <dgm:cxn modelId="{248C853E-2525-4B6D-9C62-25A396222B96}" type="presOf" srcId="{50495719-19F4-4CBA-8F0E-62B4DFA3F22A}" destId="{26892227-2C6D-41F3-B684-299D068A843D}" srcOrd="0" destOrd="0" presId="urn:microsoft.com/office/officeart/2005/8/layout/hierarchy3"/>
    <dgm:cxn modelId="{14D3CD9B-428A-4A1C-9F3C-7D8459763A22}" type="presOf" srcId="{C85E4A4A-A03A-4E24-BCB7-C2F25FC9FE3C}" destId="{60CD73B9-C79F-4086-8C4D-26AA6A45EA45}" srcOrd="0" destOrd="0" presId="urn:microsoft.com/office/officeart/2005/8/layout/hierarchy3"/>
    <dgm:cxn modelId="{BFDADE72-222F-4E0C-8A64-6420505E7092}" type="presOf" srcId="{0C1DFB40-B783-4AF8-AE15-B130EAF9643E}" destId="{BEE7C90C-5C01-4EC9-9861-36C46D8C3C79}" srcOrd="0" destOrd="0" presId="urn:microsoft.com/office/officeart/2005/8/layout/hierarchy3"/>
    <dgm:cxn modelId="{756AD31E-6DDC-4306-9C98-981026D8EF89}" type="presOf" srcId="{6CBF3635-0546-4A1F-83C4-97902A1FA541}" destId="{686D3610-A8D1-4914-A949-50F85DC17CE1}" srcOrd="0" destOrd="0" presId="urn:microsoft.com/office/officeart/2005/8/layout/hierarchy3"/>
    <dgm:cxn modelId="{4DF9F275-737B-4095-B6AE-1A923BCD4B86}" type="presOf" srcId="{0E28C372-F25B-4498-93CE-8AC3CEB97E77}" destId="{9DB70B8D-9054-4473-80CC-B45E2B6D05F0}" srcOrd="0" destOrd="0" presId="urn:microsoft.com/office/officeart/2005/8/layout/hierarchy3"/>
    <dgm:cxn modelId="{C9E7D373-E308-4BFF-B831-3ED481313DE4}" type="presOf" srcId="{159B7F97-A456-4F69-9611-C2D86ED1EF21}" destId="{7FB0B6A3-E6B7-4760-89A0-AB8FFA42DE72}" srcOrd="0" destOrd="0" presId="urn:microsoft.com/office/officeart/2005/8/layout/hierarchy3"/>
    <dgm:cxn modelId="{48365686-9B5C-4D61-BF81-5A2FF4FF238F}" type="presOf" srcId="{B5CA1C01-8762-4ECB-BF17-DEE12EF4A3F8}" destId="{4EC71BB6-60D2-4172-AAC3-784D8862FBFE}" srcOrd="0" destOrd="0" presId="urn:microsoft.com/office/officeart/2005/8/layout/hierarchy3"/>
    <dgm:cxn modelId="{CFD7F864-682C-412B-A9D4-D2F050EA93E3}" srcId="{0C1DFB40-B783-4AF8-AE15-B130EAF9643E}" destId="{0909111D-403C-4D68-8E1C-7A0D73282695}" srcOrd="2" destOrd="0" parTransId="{E49DBD54-B82A-4175-A1B0-19EA6D548803}" sibTransId="{3780D853-1064-448D-B95D-0DCF154B5D69}"/>
    <dgm:cxn modelId="{6897F0A7-3FB2-481A-B061-4F023DCEFFB3}" type="presOf" srcId="{372FF14E-92BA-421A-8BF1-9334D53E561F}" destId="{4166697B-1F33-4077-B343-D065DEB73285}" srcOrd="0" destOrd="0" presId="urn:microsoft.com/office/officeart/2005/8/layout/hierarchy3"/>
    <dgm:cxn modelId="{2A7CB524-4C0B-4590-A053-C8616B0DE214}" type="presOf" srcId="{C7441441-AE58-4ED0-A939-BA06B311D784}" destId="{F4B64B4A-6F76-4563-B0B6-7F8BD48763AA}" srcOrd="0" destOrd="0" presId="urn:microsoft.com/office/officeart/2005/8/layout/hierarchy3"/>
    <dgm:cxn modelId="{FE000ED3-1C04-4E57-BA83-614C95234408}" type="presOf" srcId="{01EAB611-1678-4807-8606-978D3ED103EE}" destId="{11CCC3B5-09BE-4DE6-BF4A-018E2612355C}" srcOrd="0" destOrd="0" presId="urn:microsoft.com/office/officeart/2005/8/layout/hierarchy3"/>
    <dgm:cxn modelId="{BCBC015D-213F-45A4-8B3C-C0B016CC74E9}" type="presOf" srcId="{9D977BEA-1FC0-4612-ACE1-B7DA11682556}" destId="{A2A0B8B3-02EE-4B81-A88F-EE0AC82BB246}" srcOrd="0" destOrd="0" presId="urn:microsoft.com/office/officeart/2005/8/layout/hierarchy3"/>
    <dgm:cxn modelId="{9BF3EE4A-0D4F-40BB-9A92-7917CA92E3F0}" srcId="{AB6E00ED-86E6-444D-B35C-0F4D0FABDFA5}" destId="{FF10F3B0-7677-439F-93BE-618A7BE3BB8E}" srcOrd="2" destOrd="0" parTransId="{159B7F97-A456-4F69-9611-C2D86ED1EF21}" sibTransId="{D166876B-8085-4C82-801E-A1F4BDB3AB67}"/>
    <dgm:cxn modelId="{9F748640-7B48-442B-A233-F557D9E5C67A}" type="presOf" srcId="{9FE97748-F594-4518-8803-3101481A8B7E}" destId="{3E09D4BF-D7F2-45D9-8C7B-7CD63C8B1FD8}" srcOrd="0" destOrd="0" presId="urn:microsoft.com/office/officeart/2005/8/layout/hierarchy3"/>
    <dgm:cxn modelId="{3510CC8E-8B55-4156-BB4C-0ADF8D7D92B5}" type="presOf" srcId="{AB6E00ED-86E6-444D-B35C-0F4D0FABDFA5}" destId="{E37B25B2-C602-40C6-957A-8CF72323940C}" srcOrd="1" destOrd="0" presId="urn:microsoft.com/office/officeart/2005/8/layout/hierarchy3"/>
    <dgm:cxn modelId="{3C049A06-AA97-4E25-AE0D-029FC0880577}" type="presParOf" srcId="{9DB70B8D-9054-4473-80CC-B45E2B6D05F0}" destId="{A22C8239-9A76-4C42-8FA8-E31AA5AC06D9}" srcOrd="0" destOrd="0" presId="urn:microsoft.com/office/officeart/2005/8/layout/hierarchy3"/>
    <dgm:cxn modelId="{DFAD034F-92A7-4800-B7E8-EAFA4C4F1C85}" type="presParOf" srcId="{A22C8239-9A76-4C42-8FA8-E31AA5AC06D9}" destId="{D39DA8C2-6234-4643-A589-4E2463787DED}" srcOrd="0" destOrd="0" presId="urn:microsoft.com/office/officeart/2005/8/layout/hierarchy3"/>
    <dgm:cxn modelId="{450C5998-EA1A-41B2-A93D-712B3EA08822}" type="presParOf" srcId="{D39DA8C2-6234-4643-A589-4E2463787DED}" destId="{BEE7C90C-5C01-4EC9-9861-36C46D8C3C79}" srcOrd="0" destOrd="0" presId="urn:microsoft.com/office/officeart/2005/8/layout/hierarchy3"/>
    <dgm:cxn modelId="{20B88215-A1B2-4655-BD5B-44D1C7978081}" type="presParOf" srcId="{D39DA8C2-6234-4643-A589-4E2463787DED}" destId="{4D398065-8200-4355-BF67-9676906A4C04}" srcOrd="1" destOrd="0" presId="urn:microsoft.com/office/officeart/2005/8/layout/hierarchy3"/>
    <dgm:cxn modelId="{F3105AAD-768C-4EAA-A105-DC802B7B8D39}" type="presParOf" srcId="{A22C8239-9A76-4C42-8FA8-E31AA5AC06D9}" destId="{F1C676F8-5042-447B-A1E2-827D8E9ABA1B}" srcOrd="1" destOrd="0" presId="urn:microsoft.com/office/officeart/2005/8/layout/hierarchy3"/>
    <dgm:cxn modelId="{EE61884B-DA8D-4F41-8C35-2C34B8BF899D}" type="presParOf" srcId="{F1C676F8-5042-447B-A1E2-827D8E9ABA1B}" destId="{FD83AE88-BC69-47AC-848D-E5D8EF424787}" srcOrd="0" destOrd="0" presId="urn:microsoft.com/office/officeart/2005/8/layout/hierarchy3"/>
    <dgm:cxn modelId="{01349737-2BFF-4B5B-AC4C-556743E8B58A}" type="presParOf" srcId="{F1C676F8-5042-447B-A1E2-827D8E9ABA1B}" destId="{4166697B-1F33-4077-B343-D065DEB73285}" srcOrd="1" destOrd="0" presId="urn:microsoft.com/office/officeart/2005/8/layout/hierarchy3"/>
    <dgm:cxn modelId="{834F6DA9-E5E3-4DDD-A4F2-E3661F704740}" type="presParOf" srcId="{F1C676F8-5042-447B-A1E2-827D8E9ABA1B}" destId="{11CCC3B5-09BE-4DE6-BF4A-018E2612355C}" srcOrd="2" destOrd="0" presId="urn:microsoft.com/office/officeart/2005/8/layout/hierarchy3"/>
    <dgm:cxn modelId="{0226C7BC-2237-4096-933F-6259AA99E97C}" type="presParOf" srcId="{F1C676F8-5042-447B-A1E2-827D8E9ABA1B}" destId="{A2A0B8B3-02EE-4B81-A88F-EE0AC82BB246}" srcOrd="3" destOrd="0" presId="urn:microsoft.com/office/officeart/2005/8/layout/hierarchy3"/>
    <dgm:cxn modelId="{F7DEF6F8-8FBC-4EE6-908C-97B55A85C556}" type="presParOf" srcId="{F1C676F8-5042-447B-A1E2-827D8E9ABA1B}" destId="{59230270-4054-4E19-8C73-ADBE5D4E68F7}" srcOrd="4" destOrd="0" presId="urn:microsoft.com/office/officeart/2005/8/layout/hierarchy3"/>
    <dgm:cxn modelId="{6F95A06B-AC90-4286-84E6-AD09FD263602}" type="presParOf" srcId="{F1C676F8-5042-447B-A1E2-827D8E9ABA1B}" destId="{9D645A97-B651-425E-9982-09BDDF067A8C}" srcOrd="5" destOrd="0" presId="urn:microsoft.com/office/officeart/2005/8/layout/hierarchy3"/>
    <dgm:cxn modelId="{3B1ACCC7-41DB-4493-9251-A8DD5F353E69}" type="presParOf" srcId="{F1C676F8-5042-447B-A1E2-827D8E9ABA1B}" destId="{C6B2A550-3720-41C3-9FCA-0620E78DCE2C}" srcOrd="6" destOrd="0" presId="urn:microsoft.com/office/officeart/2005/8/layout/hierarchy3"/>
    <dgm:cxn modelId="{47A91420-393B-41A9-B805-0B472D9AC3D5}" type="presParOf" srcId="{F1C676F8-5042-447B-A1E2-827D8E9ABA1B}" destId="{686D3610-A8D1-4914-A949-50F85DC17CE1}" srcOrd="7" destOrd="0" presId="urn:microsoft.com/office/officeart/2005/8/layout/hierarchy3"/>
    <dgm:cxn modelId="{52D7DF69-AA24-4576-A9AB-F859369F2377}" type="presParOf" srcId="{F1C676F8-5042-447B-A1E2-827D8E9ABA1B}" destId="{FFF8B766-2F2C-4494-B834-D89128710CC5}" srcOrd="8" destOrd="0" presId="urn:microsoft.com/office/officeart/2005/8/layout/hierarchy3"/>
    <dgm:cxn modelId="{E17052C0-D7EB-44AD-B6DC-4555B0976FE5}" type="presParOf" srcId="{F1C676F8-5042-447B-A1E2-827D8E9ABA1B}" destId="{7F033BE4-9D5D-4180-93A4-4CD753299391}" srcOrd="9" destOrd="0" presId="urn:microsoft.com/office/officeart/2005/8/layout/hierarchy3"/>
    <dgm:cxn modelId="{1400AED8-9FD5-426B-8D25-569A771A4263}" type="presParOf" srcId="{F1C676F8-5042-447B-A1E2-827D8E9ABA1B}" destId="{4EC71BB6-60D2-4172-AAC3-784D8862FBFE}" srcOrd="10" destOrd="0" presId="urn:microsoft.com/office/officeart/2005/8/layout/hierarchy3"/>
    <dgm:cxn modelId="{B76A9915-6C92-4D1E-A803-E9A6D07D8D57}" type="presParOf" srcId="{F1C676F8-5042-447B-A1E2-827D8E9ABA1B}" destId="{F1D2B881-506C-492E-B3D2-37BD5AA48E21}" srcOrd="11" destOrd="0" presId="urn:microsoft.com/office/officeart/2005/8/layout/hierarchy3"/>
    <dgm:cxn modelId="{20E13863-5621-4034-829F-509B9F21847C}" type="presParOf" srcId="{9DB70B8D-9054-4473-80CC-B45E2B6D05F0}" destId="{282585EC-0EB3-410A-81C0-5D82429513CA}" srcOrd="1" destOrd="0" presId="urn:microsoft.com/office/officeart/2005/8/layout/hierarchy3"/>
    <dgm:cxn modelId="{9715AE22-9B36-4E0C-A65A-B58ABF899F7B}" type="presParOf" srcId="{282585EC-0EB3-410A-81C0-5D82429513CA}" destId="{4B888993-B3E6-412D-83D8-A9777A5D4512}" srcOrd="0" destOrd="0" presId="urn:microsoft.com/office/officeart/2005/8/layout/hierarchy3"/>
    <dgm:cxn modelId="{0FF45533-4736-486B-BB5E-E9D5A61443FE}" type="presParOf" srcId="{4B888993-B3E6-412D-83D8-A9777A5D4512}" destId="{DAF77D9A-E72C-4CB8-9601-C71AD650CA4C}" srcOrd="0" destOrd="0" presId="urn:microsoft.com/office/officeart/2005/8/layout/hierarchy3"/>
    <dgm:cxn modelId="{7B089EA4-A944-4CFF-BAE6-180E6B235992}" type="presParOf" srcId="{4B888993-B3E6-412D-83D8-A9777A5D4512}" destId="{E37B25B2-C602-40C6-957A-8CF72323940C}" srcOrd="1" destOrd="0" presId="urn:microsoft.com/office/officeart/2005/8/layout/hierarchy3"/>
    <dgm:cxn modelId="{2CF2D89F-52D1-4812-AA80-294F1D7B5832}" type="presParOf" srcId="{282585EC-0EB3-410A-81C0-5D82429513CA}" destId="{F6ED801C-A30C-49B6-8A26-0B59C9ABFA34}" srcOrd="1" destOrd="0" presId="urn:microsoft.com/office/officeart/2005/8/layout/hierarchy3"/>
    <dgm:cxn modelId="{9723B7B0-B199-4099-8D92-53643CC55063}" type="presParOf" srcId="{F6ED801C-A30C-49B6-8A26-0B59C9ABFA34}" destId="{CEA12A4B-AECF-4002-A80F-521F802B8517}" srcOrd="0" destOrd="0" presId="urn:microsoft.com/office/officeart/2005/8/layout/hierarchy3"/>
    <dgm:cxn modelId="{B251FE82-E231-40C4-8E5D-7F20DA289011}" type="presParOf" srcId="{F6ED801C-A30C-49B6-8A26-0B59C9ABFA34}" destId="{60CD73B9-C79F-4086-8C4D-26AA6A45EA45}" srcOrd="1" destOrd="0" presId="urn:microsoft.com/office/officeart/2005/8/layout/hierarchy3"/>
    <dgm:cxn modelId="{D9EB49CC-5346-40AD-9145-F110928FD42D}" type="presParOf" srcId="{F6ED801C-A30C-49B6-8A26-0B59C9ABFA34}" destId="{31770627-DCD9-4037-803F-E9B4D08F56CF}" srcOrd="2" destOrd="0" presId="urn:microsoft.com/office/officeart/2005/8/layout/hierarchy3"/>
    <dgm:cxn modelId="{1328A1AA-8CB8-43EF-B38D-0684DC793A08}" type="presParOf" srcId="{F6ED801C-A30C-49B6-8A26-0B59C9ABFA34}" destId="{07F7B626-36C4-4664-9AB8-0D7576940A59}" srcOrd="3" destOrd="0" presId="urn:microsoft.com/office/officeart/2005/8/layout/hierarchy3"/>
    <dgm:cxn modelId="{245BE145-8B9A-4422-9B27-A1C9E92A4F31}" type="presParOf" srcId="{F6ED801C-A30C-49B6-8A26-0B59C9ABFA34}" destId="{7FB0B6A3-E6B7-4760-89A0-AB8FFA42DE72}" srcOrd="4" destOrd="0" presId="urn:microsoft.com/office/officeart/2005/8/layout/hierarchy3"/>
    <dgm:cxn modelId="{0107954C-3891-4C5E-AD51-D14CB0A855A7}" type="presParOf" srcId="{F6ED801C-A30C-49B6-8A26-0B59C9ABFA34}" destId="{BB4A14FF-027C-434D-AE5F-0E55E5229A01}" srcOrd="5" destOrd="0" presId="urn:microsoft.com/office/officeart/2005/8/layout/hierarchy3"/>
    <dgm:cxn modelId="{3F1BBC5F-A55A-4DAA-8EDA-DF3F744A9CF3}" type="presParOf" srcId="{F6ED801C-A30C-49B6-8A26-0B59C9ABFA34}" destId="{3EF9B18A-BFF1-41BC-BFF2-9B3E2452A6A2}" srcOrd="6" destOrd="0" presId="urn:microsoft.com/office/officeart/2005/8/layout/hierarchy3"/>
    <dgm:cxn modelId="{82A8AE9C-DD0B-4C93-BDFF-0BB786CB9891}" type="presParOf" srcId="{F6ED801C-A30C-49B6-8A26-0B59C9ABFA34}" destId="{59830D92-B3D5-47FD-959D-7A147411E8E4}" srcOrd="7" destOrd="0" presId="urn:microsoft.com/office/officeart/2005/8/layout/hierarchy3"/>
    <dgm:cxn modelId="{5775E104-A7D0-4BD9-AB36-01B2234D664D}" type="presParOf" srcId="{F6ED801C-A30C-49B6-8A26-0B59C9ABFA34}" destId="{26892227-2C6D-41F3-B684-299D068A843D}" srcOrd="8" destOrd="0" presId="urn:microsoft.com/office/officeart/2005/8/layout/hierarchy3"/>
    <dgm:cxn modelId="{DBBD4D5C-1452-48D3-8D54-B3E51680D0C7}" type="presParOf" srcId="{F6ED801C-A30C-49B6-8A26-0B59C9ABFA34}" destId="{45CA4564-5848-4A89-8916-C50A174C08B3}" srcOrd="9" destOrd="0" presId="urn:microsoft.com/office/officeart/2005/8/layout/hierarchy3"/>
    <dgm:cxn modelId="{F887C7D9-8F58-4264-B50E-098FCC9AA176}" type="presParOf" srcId="{F6ED801C-A30C-49B6-8A26-0B59C9ABFA34}" destId="{F4B64B4A-6F76-4563-B0B6-7F8BD48763AA}" srcOrd="10" destOrd="0" presId="urn:microsoft.com/office/officeart/2005/8/layout/hierarchy3"/>
    <dgm:cxn modelId="{83EA2CBB-0982-4486-B777-B937CA2C4502}" type="presParOf" srcId="{F6ED801C-A30C-49B6-8A26-0B59C9ABFA34}" destId="{3E09D4BF-D7F2-45D9-8C7B-7CD63C8B1FD8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7C90C-5C01-4EC9-9861-36C46D8C3C79}">
      <dsp:nvSpPr>
        <dsp:cNvPr id="0" name=""/>
        <dsp:cNvSpPr/>
      </dsp:nvSpPr>
      <dsp:spPr>
        <a:xfrm>
          <a:off x="2793404" y="462"/>
          <a:ext cx="1613429" cy="806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Collège</a:t>
          </a:r>
        </a:p>
      </dsp:txBody>
      <dsp:txXfrm>
        <a:off x="2817032" y="24090"/>
        <a:ext cx="1566173" cy="759458"/>
      </dsp:txXfrm>
    </dsp:sp>
    <dsp:sp modelId="{FD83AE88-BC69-47AC-848D-E5D8EF424787}">
      <dsp:nvSpPr>
        <dsp:cNvPr id="0" name=""/>
        <dsp:cNvSpPr/>
      </dsp:nvSpPr>
      <dsp:spPr>
        <a:xfrm>
          <a:off x="2954747" y="807177"/>
          <a:ext cx="161342" cy="60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35"/>
              </a:lnTo>
              <a:lnTo>
                <a:pt x="161342" y="6050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6697B-1F33-4077-B343-D065DEB73285}">
      <dsp:nvSpPr>
        <dsp:cNvPr id="0" name=""/>
        <dsp:cNvSpPr/>
      </dsp:nvSpPr>
      <dsp:spPr>
        <a:xfrm>
          <a:off x="3116089" y="1008856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 Quel projet?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UC)</a:t>
          </a:r>
          <a:endParaRPr lang="fr-FR" sz="700" kern="1200" dirty="0"/>
        </a:p>
      </dsp:txBody>
      <dsp:txXfrm>
        <a:off x="3139717" y="1032484"/>
        <a:ext cx="1243487" cy="759458"/>
      </dsp:txXfrm>
    </dsp:sp>
    <dsp:sp modelId="{11CCC3B5-09BE-4DE6-BF4A-018E2612355C}">
      <dsp:nvSpPr>
        <dsp:cNvPr id="0" name=""/>
        <dsp:cNvSpPr/>
      </dsp:nvSpPr>
      <dsp:spPr>
        <a:xfrm>
          <a:off x="2954747" y="807177"/>
          <a:ext cx="161342" cy="161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429"/>
              </a:lnTo>
              <a:lnTo>
                <a:pt x="161342" y="16134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0B8B3-02EE-4B81-A88F-EE0AC82BB246}">
      <dsp:nvSpPr>
        <dsp:cNvPr id="0" name=""/>
        <dsp:cNvSpPr/>
      </dsp:nvSpPr>
      <dsp:spPr>
        <a:xfrm>
          <a:off x="3116089" y="2017249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Les élèves et le prof recherchent des éléments du cahier des charges.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des exigences)</a:t>
          </a:r>
        </a:p>
      </dsp:txBody>
      <dsp:txXfrm>
        <a:off x="3139717" y="2040877"/>
        <a:ext cx="1243487" cy="759458"/>
      </dsp:txXfrm>
    </dsp:sp>
    <dsp:sp modelId="{59230270-4054-4E19-8C73-ADBE5D4E68F7}">
      <dsp:nvSpPr>
        <dsp:cNvPr id="0" name=""/>
        <dsp:cNvSpPr/>
      </dsp:nvSpPr>
      <dsp:spPr>
        <a:xfrm>
          <a:off x="2954747" y="807177"/>
          <a:ext cx="161342" cy="2621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822"/>
              </a:lnTo>
              <a:lnTo>
                <a:pt x="161342" y="26218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45A97-B651-425E-9982-09BDDF067A8C}">
      <dsp:nvSpPr>
        <dsp:cNvPr id="0" name=""/>
        <dsp:cNvSpPr/>
      </dsp:nvSpPr>
      <dsp:spPr>
        <a:xfrm>
          <a:off x="3116089" y="3025642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Les élèves et le prof s’accordent sur les interactions entre le système et ses acteurs.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 séquence)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>
        <a:off x="3139717" y="3049270"/>
        <a:ext cx="1243487" cy="759458"/>
      </dsp:txXfrm>
    </dsp:sp>
    <dsp:sp modelId="{C6B2A550-3720-41C3-9FCA-0620E78DCE2C}">
      <dsp:nvSpPr>
        <dsp:cNvPr id="0" name=""/>
        <dsp:cNvSpPr/>
      </dsp:nvSpPr>
      <dsp:spPr>
        <a:xfrm>
          <a:off x="2954747" y="807177"/>
          <a:ext cx="161342" cy="36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215"/>
              </a:lnTo>
              <a:lnTo>
                <a:pt x="161342" y="36302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D3610-A8D1-4914-A949-50F85DC17CE1}">
      <dsp:nvSpPr>
        <dsp:cNvPr id="0" name=""/>
        <dsp:cNvSpPr/>
      </dsp:nvSpPr>
      <dsp:spPr>
        <a:xfrm>
          <a:off x="3116089" y="4034035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Les élèves proposent des solutions en fonction des exigences précédentes en travail collaboratif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 définition des blocs)</a:t>
          </a:r>
          <a:endParaRPr lang="fr-FR" sz="700" kern="1200" dirty="0"/>
        </a:p>
      </dsp:txBody>
      <dsp:txXfrm>
        <a:off x="3139717" y="4057663"/>
        <a:ext cx="1243487" cy="759458"/>
      </dsp:txXfrm>
    </dsp:sp>
    <dsp:sp modelId="{FFF8B766-2F2C-4494-B834-D89128710CC5}">
      <dsp:nvSpPr>
        <dsp:cNvPr id="0" name=""/>
        <dsp:cNvSpPr/>
      </dsp:nvSpPr>
      <dsp:spPr>
        <a:xfrm>
          <a:off x="2954747" y="807177"/>
          <a:ext cx="161342" cy="4638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609"/>
              </a:lnTo>
              <a:lnTo>
                <a:pt x="161342" y="463860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33BE4-9D5D-4180-93A4-4CD753299391}">
      <dsp:nvSpPr>
        <dsp:cNvPr id="0" name=""/>
        <dsp:cNvSpPr/>
      </dsp:nvSpPr>
      <dsp:spPr>
        <a:xfrm>
          <a:off x="3116089" y="5042429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Les élèves identifient et indiquent les flux d’énergie et d’information utiles à mettre en évidence.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des blocs internes)</a:t>
          </a:r>
          <a:endParaRPr lang="fr-FR" sz="700" kern="1200" dirty="0"/>
        </a:p>
      </dsp:txBody>
      <dsp:txXfrm>
        <a:off x="3139717" y="5066057"/>
        <a:ext cx="1243487" cy="759458"/>
      </dsp:txXfrm>
    </dsp:sp>
    <dsp:sp modelId="{4EC71BB6-60D2-4172-AAC3-784D8862FBFE}">
      <dsp:nvSpPr>
        <dsp:cNvPr id="0" name=""/>
        <dsp:cNvSpPr/>
      </dsp:nvSpPr>
      <dsp:spPr>
        <a:xfrm>
          <a:off x="2954747" y="807177"/>
          <a:ext cx="161342" cy="56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7002"/>
              </a:lnTo>
              <a:lnTo>
                <a:pt x="161342" y="56470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2B881-506C-492E-B3D2-37BD5AA48E21}">
      <dsp:nvSpPr>
        <dsp:cNvPr id="0" name=""/>
        <dsp:cNvSpPr/>
      </dsp:nvSpPr>
      <dsp:spPr>
        <a:xfrm>
          <a:off x="3116089" y="6050822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En travail collaboratif les élèves décrivent le fonctionnement attendu du système/acteurs.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d’activité)</a:t>
          </a:r>
          <a:endParaRPr lang="fr-FR" sz="700" kern="1200" dirty="0"/>
        </a:p>
      </dsp:txBody>
      <dsp:txXfrm>
        <a:off x="3139717" y="6074450"/>
        <a:ext cx="1243487" cy="759458"/>
      </dsp:txXfrm>
    </dsp:sp>
    <dsp:sp modelId="{DAF77D9A-E72C-4CB8-9601-C71AD650CA4C}">
      <dsp:nvSpPr>
        <dsp:cNvPr id="0" name=""/>
        <dsp:cNvSpPr/>
      </dsp:nvSpPr>
      <dsp:spPr>
        <a:xfrm>
          <a:off x="4810190" y="462"/>
          <a:ext cx="1613429" cy="806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Ingénierie système</a:t>
          </a:r>
          <a:endParaRPr lang="fr-FR" sz="2400" kern="1200" dirty="0"/>
        </a:p>
      </dsp:txBody>
      <dsp:txXfrm>
        <a:off x="4833818" y="24090"/>
        <a:ext cx="1566173" cy="759458"/>
      </dsp:txXfrm>
    </dsp:sp>
    <dsp:sp modelId="{CEA12A4B-AECF-4002-A80F-521F802B8517}">
      <dsp:nvSpPr>
        <dsp:cNvPr id="0" name=""/>
        <dsp:cNvSpPr/>
      </dsp:nvSpPr>
      <dsp:spPr>
        <a:xfrm>
          <a:off x="4971533" y="807177"/>
          <a:ext cx="161342" cy="60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035"/>
              </a:lnTo>
              <a:lnTo>
                <a:pt x="161342" y="60503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D73B9-C79F-4086-8C4D-26AA6A45EA45}">
      <dsp:nvSpPr>
        <dsp:cNvPr id="0" name=""/>
        <dsp:cNvSpPr/>
      </dsp:nvSpPr>
      <dsp:spPr>
        <a:xfrm>
          <a:off x="5132876" y="1008856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1</a:t>
          </a:r>
          <a:r>
            <a:rPr lang="fr-FR" sz="700" kern="1200" baseline="30000" dirty="0" smtClean="0"/>
            <a:t>ère</a:t>
          </a:r>
          <a:r>
            <a:rPr lang="fr-FR" sz="700" kern="1200" dirty="0" smtClean="0"/>
            <a:t> rencontre demandeur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Quel projet ?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UC)</a:t>
          </a:r>
          <a:endParaRPr lang="fr-FR" sz="700" kern="1200" dirty="0"/>
        </a:p>
      </dsp:txBody>
      <dsp:txXfrm>
        <a:off x="5156504" y="1032484"/>
        <a:ext cx="1243487" cy="759458"/>
      </dsp:txXfrm>
    </dsp:sp>
    <dsp:sp modelId="{31770627-DCD9-4037-803F-E9B4D08F56CF}">
      <dsp:nvSpPr>
        <dsp:cNvPr id="0" name=""/>
        <dsp:cNvSpPr/>
      </dsp:nvSpPr>
      <dsp:spPr>
        <a:xfrm>
          <a:off x="4971533" y="807177"/>
          <a:ext cx="161342" cy="161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429"/>
              </a:lnTo>
              <a:lnTo>
                <a:pt x="161342" y="16134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7B626-36C4-4664-9AB8-0D7576940A59}">
      <dsp:nvSpPr>
        <dsp:cNvPr id="0" name=""/>
        <dsp:cNvSpPr/>
      </dsp:nvSpPr>
      <dsp:spPr>
        <a:xfrm>
          <a:off x="5132876" y="2017249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Rencontre avec tous les corps de métier.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Recherche des éléments du cahier des charges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des exigences)</a:t>
          </a:r>
        </a:p>
      </dsp:txBody>
      <dsp:txXfrm>
        <a:off x="5156504" y="2040877"/>
        <a:ext cx="1243487" cy="759458"/>
      </dsp:txXfrm>
    </dsp:sp>
    <dsp:sp modelId="{7FB0B6A3-E6B7-4760-89A0-AB8FFA42DE72}">
      <dsp:nvSpPr>
        <dsp:cNvPr id="0" name=""/>
        <dsp:cNvSpPr/>
      </dsp:nvSpPr>
      <dsp:spPr>
        <a:xfrm>
          <a:off x="4971533" y="807177"/>
          <a:ext cx="161342" cy="2621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822"/>
              </a:lnTo>
              <a:lnTo>
                <a:pt x="161342" y="26218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A14FF-027C-434D-AE5F-0E55E5229A01}">
      <dsp:nvSpPr>
        <dsp:cNvPr id="0" name=""/>
        <dsp:cNvSpPr/>
      </dsp:nvSpPr>
      <dsp:spPr>
        <a:xfrm>
          <a:off x="5132876" y="3025642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 demandeur et le BE s’accordent sur les interactions entre le système et les acteurs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 séquence)</a:t>
          </a:r>
          <a:endParaRPr lang="fr-FR" sz="700" kern="1200" dirty="0"/>
        </a:p>
      </dsp:txBody>
      <dsp:txXfrm>
        <a:off x="5156504" y="3049270"/>
        <a:ext cx="1243487" cy="759458"/>
      </dsp:txXfrm>
    </dsp:sp>
    <dsp:sp modelId="{3EF9B18A-BFF1-41BC-BFF2-9B3E2452A6A2}">
      <dsp:nvSpPr>
        <dsp:cNvPr id="0" name=""/>
        <dsp:cNvSpPr/>
      </dsp:nvSpPr>
      <dsp:spPr>
        <a:xfrm>
          <a:off x="4971533" y="807177"/>
          <a:ext cx="161342" cy="36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215"/>
              </a:lnTo>
              <a:lnTo>
                <a:pt x="161342" y="36302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30D92-B3D5-47FD-959D-7A147411E8E4}">
      <dsp:nvSpPr>
        <dsp:cNvPr id="0" name=""/>
        <dsp:cNvSpPr/>
      </dsp:nvSpPr>
      <dsp:spPr>
        <a:xfrm>
          <a:off x="5132876" y="4034035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 BE détermine les éléments qui devraient constituer le système.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 définition des blocs)</a:t>
          </a:r>
          <a:endParaRPr lang="fr-FR" sz="700" kern="1200" dirty="0"/>
        </a:p>
      </dsp:txBody>
      <dsp:txXfrm>
        <a:off x="5156504" y="4057663"/>
        <a:ext cx="1243487" cy="759458"/>
      </dsp:txXfrm>
    </dsp:sp>
    <dsp:sp modelId="{26892227-2C6D-41F3-B684-299D068A843D}">
      <dsp:nvSpPr>
        <dsp:cNvPr id="0" name=""/>
        <dsp:cNvSpPr/>
      </dsp:nvSpPr>
      <dsp:spPr>
        <a:xfrm>
          <a:off x="4971533" y="807177"/>
          <a:ext cx="161342" cy="4638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609"/>
              </a:lnTo>
              <a:lnTo>
                <a:pt x="161342" y="463860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A4564-5848-4A89-8916-C50A174C08B3}">
      <dsp:nvSpPr>
        <dsp:cNvPr id="0" name=""/>
        <dsp:cNvSpPr/>
      </dsp:nvSpPr>
      <dsp:spPr>
        <a:xfrm>
          <a:off x="5132876" y="5042429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 BE met en évidence les flux utiles à la conception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des blocs internes)</a:t>
          </a:r>
          <a:endParaRPr lang="fr-FR" sz="700" kern="1200" dirty="0"/>
        </a:p>
      </dsp:txBody>
      <dsp:txXfrm>
        <a:off x="5156504" y="5066057"/>
        <a:ext cx="1243487" cy="759458"/>
      </dsp:txXfrm>
    </dsp:sp>
    <dsp:sp modelId="{F4B64B4A-6F76-4563-B0B6-7F8BD48763AA}">
      <dsp:nvSpPr>
        <dsp:cNvPr id="0" name=""/>
        <dsp:cNvSpPr/>
      </dsp:nvSpPr>
      <dsp:spPr>
        <a:xfrm>
          <a:off x="4971533" y="807177"/>
          <a:ext cx="161342" cy="56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7002"/>
              </a:lnTo>
              <a:lnTo>
                <a:pt x="161342" y="56470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D4BF-D7F2-45D9-8C7B-7CD63C8B1FD8}">
      <dsp:nvSpPr>
        <dsp:cNvPr id="0" name=""/>
        <dsp:cNvSpPr/>
      </dsp:nvSpPr>
      <dsp:spPr>
        <a:xfrm>
          <a:off x="5132876" y="6050822"/>
          <a:ext cx="1290743" cy="80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 BE détaille le comportement des acteurs pour que le système fonctionne correctement/demande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(Diagramme d’activité)</a:t>
          </a:r>
          <a:endParaRPr lang="fr-FR" sz="700" kern="1200" dirty="0"/>
        </a:p>
      </dsp:txBody>
      <dsp:txXfrm>
        <a:off x="5156504" y="6074450"/>
        <a:ext cx="1243487" cy="759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72A5A-132D-4DA9-84BD-F71CD8F3AF0B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682B-735D-4A21-9E27-2A262C4B6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24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2B95E86-5A9B-4138-8C32-A7403E7AE0B2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réalisé par Hervé Chalard 2021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56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2B95E86-5A9B-4138-8C32-A7403E7AE0B2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réalisé par Hervé Chalard 2021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réalisé par Hervé Chalard 2021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02B95E86-5A9B-4138-8C32-A7403E7AE0B2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918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7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1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5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22960" y="1100640"/>
            <a:ext cx="7520760" cy="357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32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5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0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9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18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9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5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C47C-4D08-4A1A-9998-772E0F3257AC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9054-E975-4E30-B6BA-0DE454EAB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file/d/1Z0O7G4xURXTiewsk795tcI_9BGaZzuOG/view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4HHCFSqzNXWz5O7_B3PlA4SLKHJIOYc/view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lrcl\Documents\18GENSCMEAG1_DNB_svt-techno_metropole_GEN_2018.pdf" TargetMode="External"/><Relationship Id="rId2" Type="http://schemas.openxmlformats.org/officeDocument/2006/relationships/hyperlink" Target="file:///C:\Users\clrcl\Documents\18GENSCIN1_DNB_techno-SVT_Pondichery_GEN_2018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C:\Users\clrcl\Documents\DNB_metropole-technologie-sept-2020.pdf" TargetMode="External"/><Relationship Id="rId5" Type="http://schemas.openxmlformats.org/officeDocument/2006/relationships/hyperlink" Target="file:///C:\Users\clrcl\Documents\19GENSCPO3_DNB_techno-svt_Polynesie_GEN_09-2019.pdf" TargetMode="External"/><Relationship Id="rId4" Type="http://schemas.openxmlformats.org/officeDocument/2006/relationships/hyperlink" Target="file:///C:\Users\clrcl\Documents\18GENSCMEAG3_DNB-techno_PC_Metropole_GEN_09-2018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.org/spec/SysML/1.5/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ahier-de-prepa.fr/CoeffinPTSI/download?id=9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HpqLEckExYW6kAtQw0M3iSd-PkOmdi_?usp=sharing" TargetMode="External"/><Relationship Id="rId2" Type="http://schemas.openxmlformats.org/officeDocument/2006/relationships/hyperlink" Target="https://www.youtube.com/channel/UCeG2HlftOfioEO55ZS6fZ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visual-paradigm.com/drive/#diagramlist:proj=0&amp;new=RequirementDiagr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za1j6o3uyVlZcMf1-6ybv4EODg4WCxJ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-lDvje0zSmyyL3P_d8UPnZwZbIiqURV/view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cXc_pwzRLkXRZe6e0pbz43YAfPRQSkb/view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3xd-idXF3ef_OK_sxN3x2d_b95Rfm0L/view?usp=shar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rive.google.com/file/d/17JnS3yHJ2_PeN3NLCG_ii8y1ZOVweAQN/view?usp=shari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Diapo stagiaire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éssentiel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3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56659"/>
            <a:ext cx="7505280" cy="1272480"/>
          </a:xfrm>
        </p:spPr>
        <p:txBody>
          <a:bodyPr/>
          <a:lstStyle/>
          <a:p>
            <a:r>
              <a:rPr lang="fr-FR" dirty="0" smtClean="0"/>
              <a:t>Diagramme de machine d’état (</a:t>
            </a:r>
            <a:r>
              <a:rPr lang="fr-FR" dirty="0" err="1" smtClean="0"/>
              <a:t>stm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61391" y="1686097"/>
            <a:ext cx="4464496" cy="3263520"/>
          </a:xfrm>
        </p:spPr>
        <p:txBody>
          <a:bodyPr anchor="t"/>
          <a:lstStyle/>
          <a:p>
            <a:r>
              <a:rPr lang="fr-FR" sz="3200" dirty="0" smtClean="0"/>
              <a:t>Rappel : </a:t>
            </a:r>
            <a:r>
              <a:rPr lang="fr-FR" sz="3200" dirty="0"/>
              <a:t>Il est lié au diagramme de séquence </a:t>
            </a:r>
            <a:r>
              <a:rPr lang="fr-FR" sz="3200" dirty="0" smtClean="0"/>
              <a:t> sauf qu’il ne montre pas les interactions entre le système et l’utilisateur mais il décrit le comportement du système face aux évènement. </a:t>
            </a:r>
            <a:endParaRPr lang="fr-F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9" t="23006" r="25418" b="38497"/>
          <a:stretch/>
        </p:blipFill>
        <p:spPr bwMode="auto">
          <a:xfrm>
            <a:off x="4644008" y="1988841"/>
            <a:ext cx="4032448" cy="34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51" y="5572287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80579" y="5548037"/>
            <a:ext cx="344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Fonctionnement nominal simple</a:t>
            </a:r>
          </a:p>
          <a:p>
            <a:r>
              <a:rPr lang="fr-FR" dirty="0" smtClean="0"/>
              <a:t>Ce n’est pas un organigramme</a:t>
            </a:r>
            <a:endParaRPr lang="fr-FR" dirty="0"/>
          </a:p>
        </p:txBody>
      </p:sp>
      <p:sp>
        <p:nvSpPr>
          <p:cNvPr id="5" name="Bouton d'action : Informations 4">
            <a:hlinkClick r:id="rId4" highlightClick="1"/>
          </p:cNvPr>
          <p:cNvSpPr/>
          <p:nvPr/>
        </p:nvSpPr>
        <p:spPr>
          <a:xfrm>
            <a:off x="7823936" y="452669"/>
            <a:ext cx="864096" cy="76690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69285" y="1316765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6488669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720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05280" cy="1272480"/>
          </a:xfrm>
        </p:spPr>
        <p:txBody>
          <a:bodyPr/>
          <a:lstStyle/>
          <a:p>
            <a:r>
              <a:rPr lang="fr-FR" dirty="0" smtClean="0"/>
              <a:t>Diagramme d’activité (</a:t>
            </a:r>
            <a:r>
              <a:rPr lang="fr-FR" dirty="0" err="1" smtClean="0"/>
              <a:t>act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755576" y="1412776"/>
            <a:ext cx="4320480" cy="3263520"/>
          </a:xfrm>
        </p:spPr>
        <p:txBody>
          <a:bodyPr anchor="t"/>
          <a:lstStyle/>
          <a:p>
            <a:r>
              <a:rPr lang="fr-FR" sz="2800" dirty="0" smtClean="0"/>
              <a:t>Rappel : Il peut montrer les activités attendues par le système et les acteurs  ou le système seulement ou même juste un bloc du </a:t>
            </a:r>
            <a:r>
              <a:rPr lang="fr-FR" sz="2800" dirty="0" err="1"/>
              <a:t>d</a:t>
            </a:r>
            <a:r>
              <a:rPr lang="fr-FR" sz="2800" dirty="0" err="1" smtClean="0"/>
              <a:t>bd</a:t>
            </a:r>
            <a:endParaRPr lang="fr-F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5" t="21827" r="18821" b="33585"/>
          <a:stretch/>
        </p:blipFill>
        <p:spPr bwMode="auto">
          <a:xfrm>
            <a:off x="5471592" y="1316766"/>
            <a:ext cx="3672408" cy="47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71592" y="2084851"/>
            <a:ext cx="468560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'action : Informations 4">
            <a:hlinkClick r:id="rId3" highlightClick="1"/>
          </p:cNvPr>
          <p:cNvSpPr/>
          <p:nvPr/>
        </p:nvSpPr>
        <p:spPr>
          <a:xfrm>
            <a:off x="683568" y="5829267"/>
            <a:ext cx="648072" cy="6720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0905" y="5295013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76056" y="6397975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986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80084542"/>
              </p:ext>
            </p:extLst>
          </p:nvPr>
        </p:nvGraphicFramePr>
        <p:xfrm>
          <a:off x="-78884" y="0"/>
          <a:ext cx="92170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6012160" y="932723"/>
            <a:ext cx="720080" cy="5856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04249" y="3430161"/>
            <a:ext cx="1694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Éléments du </a:t>
            </a:r>
          </a:p>
          <a:p>
            <a:r>
              <a:rPr lang="fr-FR" dirty="0" smtClean="0"/>
              <a:t>Dossier système</a:t>
            </a:r>
            <a:endParaRPr lang="fr-FR" dirty="0"/>
          </a:p>
        </p:txBody>
      </p:sp>
      <p:sp>
        <p:nvSpPr>
          <p:cNvPr id="7" name="Accolade ouvrante 6"/>
          <p:cNvSpPr/>
          <p:nvPr/>
        </p:nvSpPr>
        <p:spPr>
          <a:xfrm>
            <a:off x="2483768" y="932723"/>
            <a:ext cx="504056" cy="59252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6990" y="3464474"/>
            <a:ext cx="16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Éléments de la </a:t>
            </a:r>
          </a:p>
          <a:p>
            <a:r>
              <a:rPr lang="fr-FR" dirty="0" smtClean="0"/>
              <a:t>Revue de projet</a:t>
            </a:r>
            <a:endParaRPr lang="fr-FR" dirty="0"/>
          </a:p>
        </p:txBody>
      </p:sp>
      <p:pic>
        <p:nvPicPr>
          <p:cNvPr id="1026" name="Picture 2" descr="Comment et pourquoi organiser une réunion professionnelle 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30" y="1604798"/>
            <a:ext cx="1872208" cy="14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ésentation Professionnelle De Réunion D&amp;#39;équipe De Travail D&amp;#39;affaires  Illustration de Vecteur - Illustration du affaires, management: 806105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36" y="4604221"/>
            <a:ext cx="2090797" cy="21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union Et Discussion De Plan D&amp;#39;action, Travail D&amp;#39;équipe Illustration de  Vecteur - Illustration du analyse, brainstorming: 13972239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08" y="352404"/>
            <a:ext cx="1155122" cy="10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 façons et plus de bien démarrer l&amp;#39;année scolaire… | L&amp;#39;ÉCOLE DE DEMA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659"/>
            <a:ext cx="1712980" cy="16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 beau travail collaboratif au sein du réseau Assomption ! - Saint Ambroi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338570"/>
            <a:ext cx="1233487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ment préparer un exposé oral — Collè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22" y="4963237"/>
            <a:ext cx="1091843" cy="17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ux hommes parlent, de discussion, d'échange d'idées, le travail d'équipe, et les programmeurs Banque d'images - 4467589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422"/>
            <a:ext cx="935152" cy="12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8627"/>
            <a:ext cx="7505280" cy="1272480"/>
          </a:xfrm>
        </p:spPr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827584" y="1028733"/>
            <a:ext cx="7505280" cy="3263520"/>
          </a:xfrm>
        </p:spPr>
        <p:txBody>
          <a:bodyPr anchor="t">
            <a:normAutofit/>
          </a:bodyPr>
          <a:lstStyle/>
          <a:p>
            <a:r>
              <a:rPr lang="fr-FR" sz="2400" dirty="0" smtClean="0"/>
              <a:t>On peut augmenter le diagramme des exigences:</a:t>
            </a:r>
          </a:p>
          <a:p>
            <a:r>
              <a:rPr lang="fr-FR" sz="2400" dirty="0"/>
              <a:t>Relation entre une exigence et un élément comportemental (cas d’utilisation, diagramme d’états,...) : « </a:t>
            </a:r>
            <a:r>
              <a:rPr lang="fr-FR" sz="2400" dirty="0" err="1"/>
              <a:t>refine</a:t>
            </a:r>
            <a:r>
              <a:rPr lang="fr-FR" sz="2400" dirty="0"/>
              <a:t> » </a:t>
            </a:r>
            <a:endParaRPr lang="fr-FR" sz="2400" dirty="0" smtClean="0"/>
          </a:p>
          <a:p>
            <a:r>
              <a:rPr lang="fr-FR" sz="2400" dirty="0" smtClean="0"/>
              <a:t>Relation </a:t>
            </a:r>
            <a:r>
              <a:rPr lang="fr-FR" sz="2400" dirty="0"/>
              <a:t>entre une exigence et un bloc d’architecture (ou de structure) : « </a:t>
            </a:r>
            <a:r>
              <a:rPr lang="fr-FR" sz="2400" dirty="0" err="1"/>
              <a:t>satisfy</a:t>
            </a:r>
            <a:r>
              <a:rPr lang="fr-FR" sz="2400" dirty="0"/>
              <a:t> » ; </a:t>
            </a:r>
            <a:endParaRPr lang="fr-FR" sz="2400" dirty="0" smtClean="0"/>
          </a:p>
          <a:p>
            <a:r>
              <a:rPr lang="fr-FR" sz="2400" dirty="0" smtClean="0"/>
              <a:t>Relation </a:t>
            </a:r>
            <a:r>
              <a:rPr lang="fr-FR" sz="2400" dirty="0"/>
              <a:t>entre une exigence et un cas de test : « </a:t>
            </a:r>
            <a:r>
              <a:rPr lang="fr-FR" sz="2400" dirty="0" err="1" smtClean="0"/>
              <a:t>verify</a:t>
            </a:r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37570" r="31582" b="21724"/>
          <a:stretch/>
        </p:blipFill>
        <p:spPr bwMode="auto">
          <a:xfrm>
            <a:off x="1547664" y="3166687"/>
            <a:ext cx="4665960" cy="351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3429000"/>
            <a:ext cx="2664296" cy="432048"/>
          </a:xfrm>
          <a:prstGeom prst="wedgeRectCallout">
            <a:avLst>
              <a:gd name="adj1" fmla="val -56901"/>
              <a:gd name="adj2" fmla="val 11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Pourquoi cette exigence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40152" y="4293096"/>
            <a:ext cx="2664296" cy="768085"/>
          </a:xfrm>
          <a:prstGeom prst="wedgeRectCallout">
            <a:avLst>
              <a:gd name="adj1" fmla="val -65005"/>
              <a:gd name="adj2" fmla="val 8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Exigence satisfaite si ce bloc existe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12160" y="5445224"/>
            <a:ext cx="2952328" cy="1056117"/>
          </a:xfrm>
          <a:prstGeom prst="wedgeRectCallout">
            <a:avLst>
              <a:gd name="adj1" fmla="val -69209"/>
              <a:gd name="adj2" fmla="val 19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Test à réaliser pour vérifier si l’exigence est satisfaite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9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819000" y="452669"/>
            <a:ext cx="7505280" cy="5465251"/>
          </a:xfrm>
        </p:spPr>
        <p:txBody>
          <a:bodyPr anchor="t"/>
          <a:lstStyle/>
          <a:p>
            <a:r>
              <a:rPr lang="fr-FR" sz="2400" dirty="0"/>
              <a:t>On peut intégrer les éléments qui constituent l’environnement du système et </a:t>
            </a:r>
            <a:r>
              <a:rPr lang="fr-FR" sz="2400" dirty="0" smtClean="0"/>
              <a:t>ainsi</a:t>
            </a:r>
          </a:p>
          <a:p>
            <a:r>
              <a:rPr lang="fr-FR" sz="2400" dirty="0" smtClean="0"/>
              <a:t>obtenir </a:t>
            </a:r>
            <a:r>
              <a:rPr lang="fr-FR" sz="2400" dirty="0"/>
              <a:t>« un niveau  0 » du diagramme de définition des blocs. Ce nouveau </a:t>
            </a:r>
            <a:r>
              <a:rPr lang="fr-FR" sz="2400" dirty="0" smtClean="0"/>
              <a:t>diagramme</a:t>
            </a:r>
          </a:p>
          <a:p>
            <a:r>
              <a:rPr lang="fr-FR" sz="2400" dirty="0" err="1" smtClean="0"/>
              <a:t>bdd</a:t>
            </a:r>
            <a:r>
              <a:rPr lang="fr-FR" sz="2400" dirty="0" smtClean="0"/>
              <a:t> </a:t>
            </a:r>
            <a:r>
              <a:rPr lang="fr-FR" sz="2400" dirty="0"/>
              <a:t>s’appellerait le diagramme de contexte. </a:t>
            </a:r>
          </a:p>
          <a:p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29357" r="20798" b="9366"/>
          <a:stretch/>
        </p:blipFill>
        <p:spPr bwMode="auto">
          <a:xfrm>
            <a:off x="1547664" y="1892829"/>
            <a:ext cx="5858954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64637"/>
            <a:ext cx="7505280" cy="1272480"/>
          </a:xfrm>
        </p:spPr>
        <p:txBody>
          <a:bodyPr/>
          <a:lstStyle/>
          <a:p>
            <a:r>
              <a:rPr lang="fr-FR" dirty="0" smtClean="0"/>
              <a:t>Pistes de motivation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899592" y="2348880"/>
            <a:ext cx="7505280" cy="3263520"/>
          </a:xfrm>
        </p:spPr>
        <p:txBody>
          <a:bodyPr/>
          <a:lstStyle/>
          <a:p>
            <a:r>
              <a:rPr lang="fr-FR" sz="2800" dirty="0" smtClean="0"/>
              <a:t>Possibilité de présence dans les sujets de brevet. </a:t>
            </a:r>
          </a:p>
          <a:p>
            <a:endParaRPr lang="fr-FR" sz="2800" dirty="0" smtClean="0"/>
          </a:p>
          <a:p>
            <a:r>
              <a:rPr lang="fr-FR" sz="2800" dirty="0" smtClean="0"/>
              <a:t>Prérequis pour STI2D</a:t>
            </a:r>
          </a:p>
          <a:p>
            <a:endParaRPr lang="fr-FR" sz="2800" dirty="0" smtClean="0"/>
          </a:p>
          <a:p>
            <a:r>
              <a:rPr lang="fr-FR" sz="2800" dirty="0" smtClean="0"/>
              <a:t>Accessible aux élèves du collège à partir :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- de la 5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en consultation (diagramme UC, </a:t>
            </a:r>
            <a:r>
              <a:rPr lang="fr-FR" sz="2800" dirty="0" err="1" smtClean="0"/>
              <a:t>Req</a:t>
            </a:r>
            <a:r>
              <a:rPr lang="fr-FR" sz="2800" dirty="0" smtClean="0"/>
              <a:t>, </a:t>
            </a:r>
            <a:r>
              <a:rPr lang="fr-FR" sz="2800" dirty="0" err="1" smtClean="0"/>
              <a:t>Act</a:t>
            </a:r>
            <a:r>
              <a:rPr lang="fr-FR" sz="2800" dirty="0" smtClean="0"/>
              <a:t>)</a:t>
            </a:r>
            <a:r>
              <a:rPr lang="fr-FR" sz="2800" dirty="0"/>
              <a:t> </a:t>
            </a:r>
          </a:p>
          <a:p>
            <a:r>
              <a:rPr lang="fr-FR" sz="2800" dirty="0" smtClean="0"/>
              <a:t>	- de la 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</a:t>
            </a:r>
            <a:r>
              <a:rPr lang="fr-FR" sz="2800" dirty="0"/>
              <a:t>en création partielle </a:t>
            </a:r>
            <a:r>
              <a:rPr lang="fr-FR" sz="2800" dirty="0" smtClean="0"/>
              <a:t> </a:t>
            </a:r>
            <a:endParaRPr lang="fr-FR" sz="2800" dirty="0"/>
          </a:p>
          <a:p>
            <a:r>
              <a:rPr lang="fr-FR" sz="2800" dirty="0" smtClean="0"/>
              <a:t>	- de la 3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en création collaborative </a:t>
            </a:r>
            <a:r>
              <a:rPr lang="fr-FR" sz="2800" dirty="0"/>
              <a:t>(complète possible</a:t>
            </a:r>
            <a:r>
              <a:rPr lang="fr-FR" sz="2800" dirty="0" smtClean="0"/>
              <a:t>).</a:t>
            </a:r>
          </a:p>
          <a:p>
            <a:endParaRPr lang="fr-FR" sz="2800" dirty="0" smtClean="0"/>
          </a:p>
          <a:p>
            <a:r>
              <a:rPr lang="fr-FR" sz="2800" dirty="0" smtClean="0"/>
              <a:t>Tuto, mémento et outils font partie de la formation.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224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56659"/>
            <a:ext cx="7505280" cy="1272480"/>
          </a:xfrm>
        </p:spPr>
        <p:txBody>
          <a:bodyPr/>
          <a:lstStyle/>
          <a:p>
            <a:r>
              <a:rPr lang="fr-FR" dirty="0" smtClean="0"/>
              <a:t>Exemple de DNB utilisant le </a:t>
            </a:r>
            <a:r>
              <a:rPr lang="fr-FR" dirty="0" err="1" smtClean="0"/>
              <a:t>SysML</a:t>
            </a:r>
            <a:endParaRPr lang="fr-FR" dirty="0"/>
          </a:p>
        </p:txBody>
      </p:sp>
      <p:sp>
        <p:nvSpPr>
          <p:cNvPr id="4" name="Bouton d'action : Document 3">
            <a:hlinkClick r:id="rId2" action="ppaction://hlinkfile" highlightClick="1"/>
          </p:cNvPr>
          <p:cNvSpPr/>
          <p:nvPr/>
        </p:nvSpPr>
        <p:spPr>
          <a:xfrm>
            <a:off x="1067272" y="2095505"/>
            <a:ext cx="576064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'action : Document 6">
            <a:hlinkClick r:id="rId3" action="ppaction://hlinkfile" highlightClick="1"/>
          </p:cNvPr>
          <p:cNvSpPr/>
          <p:nvPr/>
        </p:nvSpPr>
        <p:spPr>
          <a:xfrm>
            <a:off x="2195736" y="2095505"/>
            <a:ext cx="576064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'action : Document 7">
            <a:hlinkClick r:id="rId4" action="ppaction://hlinkfile" highlightClick="1"/>
          </p:cNvPr>
          <p:cNvSpPr/>
          <p:nvPr/>
        </p:nvSpPr>
        <p:spPr>
          <a:xfrm>
            <a:off x="3347864" y="2095505"/>
            <a:ext cx="576064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'action : Document 8">
            <a:hlinkClick r:id="rId5" action="ppaction://hlinkfile" highlightClick="1"/>
          </p:cNvPr>
          <p:cNvSpPr/>
          <p:nvPr/>
        </p:nvSpPr>
        <p:spPr>
          <a:xfrm>
            <a:off x="4572000" y="2081147"/>
            <a:ext cx="576064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Document 9">
            <a:hlinkClick r:id="rId6" action="ppaction://hlinkfile" highlightClick="1"/>
          </p:cNvPr>
          <p:cNvSpPr/>
          <p:nvPr/>
        </p:nvSpPr>
        <p:spPr>
          <a:xfrm>
            <a:off x="5724128" y="2095505"/>
            <a:ext cx="576064" cy="86409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6970"/>
            <a:ext cx="7505280" cy="127248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827584" y="989922"/>
            <a:ext cx="7505280" cy="5546552"/>
          </a:xfrm>
        </p:spPr>
        <p:txBody>
          <a:bodyPr>
            <a:normAutofit fontScale="62500" lnSpcReduction="20000"/>
          </a:bodyPr>
          <a:lstStyle/>
          <a:p>
            <a:r>
              <a:rPr lang="fr-FR" cap="none" dirty="0" smtClean="0"/>
              <a:t>Beaucoup d’informations =il faut pratiquer</a:t>
            </a:r>
          </a:p>
          <a:p>
            <a:endParaRPr lang="fr-FR" cap="none" dirty="0" smtClean="0"/>
          </a:p>
          <a:p>
            <a:r>
              <a:rPr lang="fr-FR" cap="none" dirty="0" smtClean="0"/>
              <a:t>Attention au « tout fait » souvent mal fait.</a:t>
            </a:r>
          </a:p>
          <a:p>
            <a:endParaRPr lang="fr-FR" cap="none" dirty="0" smtClean="0"/>
          </a:p>
          <a:p>
            <a:r>
              <a:rPr lang="fr-FR" cap="none" dirty="0" smtClean="0"/>
              <a:t>Des diagrammes doivent rester simples avec le stricte nécessaire.</a:t>
            </a:r>
          </a:p>
          <a:p>
            <a:r>
              <a:rPr lang="fr-FR" cap="none" dirty="0" smtClean="0"/>
              <a:t> </a:t>
            </a:r>
          </a:p>
          <a:p>
            <a:r>
              <a:rPr lang="fr-FR" cap="none" dirty="0" smtClean="0"/>
              <a:t>L’ordre est indifférent.</a:t>
            </a:r>
          </a:p>
          <a:p>
            <a:endParaRPr lang="fr-FR" cap="none" dirty="0" smtClean="0"/>
          </a:p>
          <a:p>
            <a:r>
              <a:rPr lang="fr-FR" cap="none" dirty="0" smtClean="0"/>
              <a:t>Les incontournables ? (les diagrammes des exigences, de définition des blocks, d’activités  et pourquoi pas les cas d’utilisation).</a:t>
            </a:r>
          </a:p>
          <a:p>
            <a:endParaRPr lang="fr-FR" cap="none" dirty="0" smtClean="0"/>
          </a:p>
          <a:p>
            <a:r>
              <a:rPr lang="fr-FR" sz="1900" cap="none" dirty="0"/>
              <a:t>Références </a:t>
            </a:r>
            <a:r>
              <a:rPr lang="fr-FR" sz="1900" cap="none" dirty="0" smtClean="0"/>
              <a:t>:</a:t>
            </a:r>
          </a:p>
          <a:p>
            <a:r>
              <a:rPr lang="fr-FR" sz="1900" dirty="0" smtClean="0"/>
              <a:t>1- </a:t>
            </a:r>
            <a:r>
              <a:rPr lang="fr-FR" sz="1900" dirty="0" smtClean="0">
                <a:hlinkClick r:id="rId3"/>
              </a:rPr>
              <a:t>https</a:t>
            </a:r>
            <a:r>
              <a:rPr lang="fr-FR" sz="1900" dirty="0">
                <a:hlinkClick r:id="rId3"/>
              </a:rPr>
              <a:t>://</a:t>
            </a:r>
            <a:r>
              <a:rPr lang="fr-FR" sz="1900" dirty="0" smtClean="0">
                <a:hlinkClick r:id="rId3"/>
              </a:rPr>
              <a:t>www.omg.org/spec/SysML/1.5/PDF</a:t>
            </a:r>
            <a:endParaRPr lang="fr-FR" sz="1900" dirty="0" smtClean="0"/>
          </a:p>
          <a:p>
            <a:r>
              <a:rPr lang="fr-FR" sz="1900" dirty="0" smtClean="0"/>
              <a:t>2-conférences de </a:t>
            </a:r>
            <a:r>
              <a:rPr lang="fr-FR" sz="1900" dirty="0"/>
              <a:t>B</a:t>
            </a:r>
            <a:r>
              <a:rPr lang="fr-FR" sz="1900" dirty="0" smtClean="0"/>
              <a:t>audoin Martin</a:t>
            </a:r>
          </a:p>
          <a:p>
            <a:r>
              <a:rPr lang="fr-FR" sz="1900" dirty="0"/>
              <a:t>3-https://</a:t>
            </a:r>
            <a:r>
              <a:rPr lang="fr-FR" sz="1900" dirty="0" smtClean="0"/>
              <a:t>docplayer.fr/11628313-Sysml-par-l-exemple-un-langage-de-modelisation-pour-systemes-complexes.html</a:t>
            </a:r>
          </a:p>
          <a:p>
            <a:r>
              <a:rPr lang="fr-FR" sz="1900" dirty="0"/>
              <a:t>4- </a:t>
            </a:r>
            <a:r>
              <a:rPr lang="fr-FR" sz="1900" dirty="0">
                <a:hlinkClick r:id="rId4"/>
              </a:rPr>
              <a:t>https://</a:t>
            </a:r>
            <a:r>
              <a:rPr lang="fr-FR" sz="1900" dirty="0" smtClean="0">
                <a:hlinkClick r:id="rId4"/>
              </a:rPr>
              <a:t>cahier-de-prepa.fr/CoeffinPTSI/download?id=957</a:t>
            </a:r>
            <a:r>
              <a:rPr lang="fr-FR" sz="1900" dirty="0" smtClean="0"/>
              <a:t> (attention aux petites inexactitudes)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6397975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91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827584" y="1604797"/>
            <a:ext cx="7520760" cy="3840427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fr-FR" dirty="0" smtClean="0"/>
              <a:t>Ce diapo est là pour synthétiser l’essentiel du </a:t>
            </a:r>
            <a:r>
              <a:rPr lang="fr-FR" dirty="0" err="1" smtClean="0"/>
              <a:t>SysML</a:t>
            </a:r>
            <a:r>
              <a:rPr lang="fr-FR" dirty="0" smtClean="0"/>
              <a:t>. </a:t>
            </a:r>
          </a:p>
          <a:p>
            <a:pPr algn="l"/>
            <a:r>
              <a:rPr lang="fr-FR" dirty="0" smtClean="0"/>
              <a:t>Il est associé à des exemples et des Tutos vidéo d’utilisation de </a:t>
            </a:r>
            <a:r>
              <a:rPr lang="fr-FR" dirty="0" smtClean="0"/>
              <a:t>VSPO</a:t>
            </a:r>
            <a:endParaRPr lang="fr-FR" dirty="0" smtClean="0"/>
          </a:p>
          <a:p>
            <a:pPr algn="l"/>
            <a:r>
              <a:rPr lang="fr-FR" dirty="0" smtClean="0"/>
              <a:t>Ces mêmes Tutos sont accessibles via le drive et la chaîne </a:t>
            </a:r>
            <a:r>
              <a:rPr lang="fr-FR" dirty="0" err="1" smtClean="0"/>
              <a:t>youtube</a:t>
            </a:r>
            <a:r>
              <a:rPr lang="fr-FR" dirty="0" smtClean="0"/>
              <a:t> pour être exploiter en classe avec vos élèves directement.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Chaîne : </a:t>
            </a:r>
            <a:r>
              <a:rPr lang="fr-FR" dirty="0" smtClean="0">
                <a:hlinkClick r:id="rId2"/>
              </a:rPr>
              <a:t>https://www.youtube.com/channel/UCeG2HlftOfioEO55ZS6fZfA</a:t>
            </a:r>
            <a:endParaRPr lang="fr-FR" dirty="0" smtClean="0"/>
          </a:p>
          <a:p>
            <a:pPr algn="l"/>
            <a:r>
              <a:rPr lang="fr-FR" dirty="0" smtClean="0"/>
              <a:t>Drive : </a:t>
            </a:r>
            <a:r>
              <a:rPr lang="fr-FR" dirty="0" smtClean="0">
                <a:hlinkClick r:id="rId3"/>
              </a:rPr>
              <a:t>https://drive.google.com/drive/folders/1cHpqLEckExYW6kAtQw0M3iSd-PkOmdi_?usp=sharing</a:t>
            </a:r>
            <a:endParaRPr lang="fr-FR" dirty="0" smtClean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40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899592" y="260648"/>
            <a:ext cx="7505280" cy="5856651"/>
          </a:xfrm>
        </p:spPr>
        <p:txBody>
          <a:bodyPr>
            <a:noAutofit/>
          </a:bodyPr>
          <a:lstStyle/>
          <a:p>
            <a:r>
              <a:rPr lang="fr-FR" sz="2400" dirty="0" smtClean="0"/>
              <a:t>Présentation de </a:t>
            </a:r>
            <a:r>
              <a:rPr lang="fr-FR" sz="2400" dirty="0" err="1" smtClean="0"/>
              <a:t>visual</a:t>
            </a:r>
            <a:r>
              <a:rPr lang="fr-FR" sz="2400" dirty="0" smtClean="0"/>
              <a:t> paradigme </a:t>
            </a:r>
            <a:r>
              <a:rPr lang="fr-FR" sz="2400" dirty="0" err="1" smtClean="0"/>
              <a:t>SysML</a:t>
            </a:r>
            <a:r>
              <a:rPr lang="fr-FR" sz="2400" dirty="0" smtClean="0"/>
              <a:t> online</a:t>
            </a:r>
          </a:p>
          <a:p>
            <a:r>
              <a:rPr lang="fr-FR" sz="2400" dirty="0" smtClean="0"/>
              <a:t>Application: réalisation des diagrammes </a:t>
            </a:r>
            <a:r>
              <a:rPr lang="fr-FR" sz="2400" dirty="0" err="1" smtClean="0"/>
              <a:t>SysML</a:t>
            </a:r>
            <a:endParaRPr lang="fr-FR" sz="2400" dirty="0" smtClean="0"/>
          </a:p>
          <a:p>
            <a:r>
              <a:rPr lang="fr-FR" sz="2400" dirty="0" smtClean="0"/>
              <a:t>-UC</a:t>
            </a:r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Req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Sd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Bdd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Ibd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Stm</a:t>
            </a:r>
            <a:endParaRPr lang="fr-FR" sz="2400" dirty="0" smtClean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Act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6397975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47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0089" y="164637"/>
            <a:ext cx="7505280" cy="1272480"/>
          </a:xfrm>
        </p:spPr>
        <p:txBody>
          <a:bodyPr/>
          <a:lstStyle/>
          <a:p>
            <a:r>
              <a:rPr lang="fr-FR" dirty="0" smtClean="0"/>
              <a:t>Présentation de VPSO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84706" y="1220755"/>
            <a:ext cx="8959294" cy="5088565"/>
          </a:xfrm>
        </p:spPr>
        <p:txBody>
          <a:bodyPr anchor="t">
            <a:noAutofit/>
          </a:bodyPr>
          <a:lstStyle/>
          <a:p>
            <a:pPr algn="l"/>
            <a:r>
              <a:rPr lang="fr-FR" sz="2000" dirty="0" smtClean="0"/>
              <a:t>1-  Sur le moteur de recherche écrire </a:t>
            </a:r>
          </a:p>
          <a:p>
            <a:pPr algn="l"/>
            <a:r>
              <a:rPr lang="fr-FR" sz="2000" dirty="0" smtClean="0"/>
              <a:t>« </a:t>
            </a:r>
            <a:r>
              <a:rPr lang="fr-FR" sz="2000" dirty="0" err="1" smtClean="0"/>
              <a:t>visual</a:t>
            </a:r>
            <a:r>
              <a:rPr lang="fr-FR" sz="2000" dirty="0" smtClean="0"/>
              <a:t> paradigme </a:t>
            </a:r>
            <a:r>
              <a:rPr lang="fr-FR" sz="2000" dirty="0" err="1" smtClean="0"/>
              <a:t>SysML</a:t>
            </a:r>
            <a:r>
              <a:rPr lang="fr-FR" sz="2000" dirty="0" smtClean="0"/>
              <a:t> online »</a:t>
            </a:r>
          </a:p>
          <a:p>
            <a:pPr algn="l"/>
            <a:r>
              <a:rPr lang="fr-FR" sz="2000" dirty="0" smtClean="0"/>
              <a:t>2-  Cliquer sur le lien </a:t>
            </a:r>
          </a:p>
          <a:p>
            <a:pPr algn="l"/>
            <a:r>
              <a:rPr lang="fr-FR" sz="2000" dirty="0" smtClean="0"/>
              <a:t>3-  En bas de page cliquer sur commencer  à dessiner gratuitement</a:t>
            </a:r>
          </a:p>
          <a:p>
            <a:pPr algn="l"/>
            <a:r>
              <a:rPr lang="fr-FR" sz="2000" dirty="0" smtClean="0"/>
              <a:t>4-  sélectionner un diagramme sur la liste à gauche de l’écran.</a:t>
            </a:r>
          </a:p>
          <a:p>
            <a:pPr algn="l"/>
            <a:r>
              <a:rPr lang="fr-FR" sz="2000" dirty="0" smtClean="0"/>
              <a:t>5-  Puis cliquer sur le  carré portant un « + » présent sur l’écran</a:t>
            </a:r>
          </a:p>
          <a:p>
            <a:pPr algn="l"/>
            <a:endParaRPr lang="fr-FR" sz="2000" dirty="0" smtClean="0"/>
          </a:p>
          <a:p>
            <a:pPr algn="l"/>
            <a:r>
              <a:rPr lang="fr-FR" sz="2000" dirty="0" smtClean="0"/>
              <a:t>Ou utiliser le lien ci-dessous pour un accès plus rapide (ici lien direct vers le diagramme des exigences)</a:t>
            </a:r>
          </a:p>
          <a:p>
            <a:pPr algn="l"/>
            <a:r>
              <a:rPr lang="fr-FR" sz="2000" dirty="0">
                <a:hlinkClick r:id="rId3"/>
              </a:rPr>
              <a:t>https://online.visual-paradigm.com/drive/#diagramlist:proj=0&amp;new=RequirementDiagram</a:t>
            </a:r>
            <a:endParaRPr lang="fr-FR" sz="2000" dirty="0"/>
          </a:p>
          <a:p>
            <a:pPr algn="l"/>
            <a:r>
              <a:rPr lang="fr-FR" sz="2000" dirty="0" smtClean="0"/>
              <a:t>6- Cliquer en bas de page à gauche sur « + Formes » et choisir les diagrammes que l’on souhaites réaliser.</a:t>
            </a:r>
          </a:p>
          <a:p>
            <a:pPr algn="l"/>
            <a:r>
              <a:rPr lang="fr-FR" sz="2000" dirty="0" smtClean="0"/>
              <a:t>7- Réaliser</a:t>
            </a:r>
          </a:p>
          <a:p>
            <a:pPr algn="l"/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13014" r="53983" b="53997"/>
          <a:stretch/>
        </p:blipFill>
        <p:spPr bwMode="auto">
          <a:xfrm>
            <a:off x="6084168" y="452670"/>
            <a:ext cx="2520280" cy="172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6397975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98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64637"/>
            <a:ext cx="7505280" cy="1272480"/>
          </a:xfrm>
        </p:spPr>
        <p:txBody>
          <a:bodyPr/>
          <a:lstStyle/>
          <a:p>
            <a:r>
              <a:rPr lang="fr-FR" dirty="0" smtClean="0"/>
              <a:t>Diagramme des cas d’utilisation (</a:t>
            </a:r>
            <a:r>
              <a:rPr lang="fr-FR" dirty="0" err="1" smtClean="0"/>
              <a:t>uc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63593" y="1760676"/>
            <a:ext cx="3528392" cy="3263520"/>
          </a:xfrm>
        </p:spPr>
        <p:txBody>
          <a:bodyPr anchor="t"/>
          <a:lstStyle/>
          <a:p>
            <a:r>
              <a:rPr lang="fr-FR" sz="2400" dirty="0" smtClean="0"/>
              <a:t>Rappel : Il doit représenter les attentes  de l’utilisateur.</a:t>
            </a:r>
          </a:p>
          <a:p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1" t="21783" r="18494" b="33497"/>
          <a:stretch/>
        </p:blipFill>
        <p:spPr bwMode="auto">
          <a:xfrm>
            <a:off x="4067556" y="1508787"/>
            <a:ext cx="5076444" cy="37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uton d'action : Informations 5">
            <a:hlinkClick r:id="rId3" highlightClick="1"/>
          </p:cNvPr>
          <p:cNvSpPr/>
          <p:nvPr/>
        </p:nvSpPr>
        <p:spPr>
          <a:xfrm>
            <a:off x="263593" y="5753411"/>
            <a:ext cx="648072" cy="8535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7504" y="5260968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pic>
        <p:nvPicPr>
          <p:cNvPr id="8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51" y="5502150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80580" y="5419057"/>
            <a:ext cx="3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au respect des stéréotypes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45112" y="6488669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659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64637"/>
            <a:ext cx="7505280" cy="1272480"/>
          </a:xfrm>
        </p:spPr>
        <p:txBody>
          <a:bodyPr/>
          <a:lstStyle/>
          <a:p>
            <a:r>
              <a:rPr lang="fr-FR" dirty="0" smtClean="0"/>
              <a:t>Diagramme des exigences (</a:t>
            </a:r>
            <a:r>
              <a:rPr lang="fr-FR" dirty="0" err="1" smtClean="0"/>
              <a:t>req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34993" y="1180237"/>
            <a:ext cx="3760943" cy="3263520"/>
          </a:xfrm>
        </p:spPr>
        <p:txBody>
          <a:bodyPr anchor="t"/>
          <a:lstStyle/>
          <a:p>
            <a:r>
              <a:rPr lang="fr-FR" sz="2400" dirty="0" smtClean="0"/>
              <a:t>Rappel : Il doit représenter les exigences exprimées par le demandeur en collaboration avec les acteurs du système.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5165795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1188" r="22990" b="41243"/>
          <a:stretch/>
        </p:blipFill>
        <p:spPr bwMode="auto">
          <a:xfrm>
            <a:off x="3995937" y="1988840"/>
            <a:ext cx="4820843" cy="317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outon d'action : Informations 7">
            <a:hlinkClick r:id="rId3" highlightClick="1"/>
          </p:cNvPr>
          <p:cNvSpPr/>
          <p:nvPr/>
        </p:nvSpPr>
        <p:spPr>
          <a:xfrm>
            <a:off x="204881" y="5733257"/>
            <a:ext cx="648072" cy="8535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51" y="5849944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2385" y="5939741"/>
            <a:ext cx="322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Attention au respect des liaisons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50669" y="6521982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146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05280" cy="1272480"/>
          </a:xfrm>
        </p:spPr>
        <p:txBody>
          <a:bodyPr/>
          <a:lstStyle/>
          <a:p>
            <a:r>
              <a:rPr lang="fr-FR" dirty="0" smtClean="0"/>
              <a:t>Diagramme de séquence (ou interaction) (</a:t>
            </a:r>
            <a:r>
              <a:rPr lang="fr-FR" dirty="0" err="1" smtClean="0"/>
              <a:t>sd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23528" y="1844824"/>
            <a:ext cx="4176464" cy="2640293"/>
          </a:xfrm>
        </p:spPr>
        <p:txBody>
          <a:bodyPr anchor="t"/>
          <a:lstStyle/>
          <a:p>
            <a:r>
              <a:rPr lang="fr-FR" sz="3200" dirty="0" smtClean="0"/>
              <a:t>Rappel : Il doit montrer les interactions entre l’utilisateur et le système quand il fonctionne normalement.</a:t>
            </a:r>
            <a:endParaRPr lang="fr-F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 t="23342" r="19796" b="34822"/>
          <a:stretch/>
        </p:blipFill>
        <p:spPr bwMode="auto">
          <a:xfrm>
            <a:off x="4499992" y="1700809"/>
            <a:ext cx="4248472" cy="37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outon d'action : Informations 4">
            <a:hlinkClick r:id="rId3" highlightClick="1"/>
          </p:cNvPr>
          <p:cNvSpPr/>
          <p:nvPr/>
        </p:nvSpPr>
        <p:spPr>
          <a:xfrm>
            <a:off x="3275856" y="4804378"/>
            <a:ext cx="864096" cy="105611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21205" y="6070323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pic>
        <p:nvPicPr>
          <p:cNvPr id="8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51" y="5849944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80580" y="5849944"/>
            <a:ext cx="301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n’est pas un organigramme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25363" y="6485994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768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05280" cy="1272480"/>
          </a:xfrm>
        </p:spPr>
        <p:txBody>
          <a:bodyPr/>
          <a:lstStyle/>
          <a:p>
            <a:r>
              <a:rPr lang="fr-FR" dirty="0" smtClean="0"/>
              <a:t>Diagramme de définition des blocs (</a:t>
            </a:r>
            <a:r>
              <a:rPr lang="fr-FR" dirty="0" err="1" smtClean="0"/>
              <a:t>Dbd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95536" y="1508787"/>
            <a:ext cx="4104456" cy="1632181"/>
          </a:xfrm>
        </p:spPr>
        <p:txBody>
          <a:bodyPr anchor="t">
            <a:noAutofit/>
          </a:bodyPr>
          <a:lstStyle/>
          <a:p>
            <a:r>
              <a:rPr lang="fr-FR" sz="2400" dirty="0" smtClean="0"/>
              <a:t>Rappel : Il doit monter l’architecture interne du système. C’est un diagramme structurel donc pas comportemental ni fonctionnel.</a:t>
            </a:r>
          </a:p>
          <a:p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24699" r="21707" b="37651"/>
          <a:stretch/>
        </p:blipFill>
        <p:spPr bwMode="auto">
          <a:xfrm>
            <a:off x="4860032" y="1364711"/>
            <a:ext cx="3816424" cy="37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ton d'action : Informations 3">
            <a:hlinkClick r:id="rId3" highlightClick="1"/>
          </p:cNvPr>
          <p:cNvSpPr/>
          <p:nvPr/>
        </p:nvSpPr>
        <p:spPr>
          <a:xfrm>
            <a:off x="395536" y="5637245"/>
            <a:ext cx="864096" cy="96010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5140197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  <p:pic>
        <p:nvPicPr>
          <p:cNvPr id="7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22271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48065" y="5366245"/>
            <a:ext cx="363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Structurellement quel élément </a:t>
            </a:r>
          </a:p>
          <a:p>
            <a:r>
              <a:rPr lang="fr-FR" dirty="0" smtClean="0"/>
              <a:t>fait parti du sous système? Pour </a:t>
            </a:r>
          </a:p>
          <a:p>
            <a:r>
              <a:rPr lang="fr-FR" dirty="0" smtClean="0"/>
              <a:t>les relations fonctionnelles il y a l’</a:t>
            </a:r>
            <a:r>
              <a:rPr lang="fr-FR" dirty="0" err="1" smtClean="0"/>
              <a:t>ibd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6488669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601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64637"/>
            <a:ext cx="7505280" cy="1272480"/>
          </a:xfrm>
        </p:spPr>
        <p:txBody>
          <a:bodyPr/>
          <a:lstStyle/>
          <a:p>
            <a:pPr algn="l"/>
            <a:r>
              <a:rPr lang="fr-FR" dirty="0" smtClean="0"/>
              <a:t>Diagramme des blocs internes (</a:t>
            </a:r>
            <a:r>
              <a:rPr lang="fr-FR" dirty="0" err="1" smtClean="0"/>
              <a:t>ibd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38389" y="1844824"/>
            <a:ext cx="3888432" cy="2880320"/>
          </a:xfrm>
        </p:spPr>
        <p:txBody>
          <a:bodyPr anchor="t"/>
          <a:lstStyle/>
          <a:p>
            <a:r>
              <a:rPr lang="fr-FR" sz="2400" dirty="0" smtClean="0"/>
              <a:t>Rappel : Il doit montrer la circulation des flux d’informations, d’énergie, de matière….</a:t>
            </a:r>
          </a:p>
          <a:p>
            <a:r>
              <a:rPr lang="fr-FR" sz="2400" dirty="0" smtClean="0"/>
              <a:t>Pas d’obligation de représenter les </a:t>
            </a:r>
            <a:r>
              <a:rPr lang="fr-FR" sz="2400" dirty="0" err="1" smtClean="0"/>
              <a:t>Ibd</a:t>
            </a:r>
            <a:r>
              <a:rPr lang="fr-FR" sz="2400" dirty="0" smtClean="0"/>
              <a:t> de tous les blocs. Seulement ceux pour lesquels il y à un intérêt. 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6" t="22955" r="24668" b="33837"/>
          <a:stretch/>
        </p:blipFill>
        <p:spPr bwMode="auto">
          <a:xfrm>
            <a:off x="4211961" y="1316766"/>
            <a:ext cx="4799651" cy="42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lrcl\AppData\Local\Microsoft\Windows\INetCache\IE\ZQ6S0PF1\2147px-Singapore_road_sign_-_Warning_-_Other_dang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81570"/>
            <a:ext cx="504028" cy="6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65425" y="5686701"/>
            <a:ext cx="3312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pertinence on fait !</a:t>
            </a:r>
          </a:p>
          <a:p>
            <a:r>
              <a:rPr lang="fr-FR" dirty="0" smtClean="0"/>
              <a:t>Attention à la position des ports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6453607"/>
            <a:ext cx="37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Réalisation </a:t>
            </a:r>
            <a:r>
              <a:rPr lang="fr-FR" sz="1200" dirty="0" smtClean="0"/>
              <a:t>2022 </a:t>
            </a:r>
            <a:r>
              <a:rPr lang="fr-FR" sz="1200" dirty="0" smtClean="0"/>
              <a:t>(herve-stephane.chalard@ac-poitiers.fr)</a:t>
            </a:r>
            <a:endParaRPr lang="fr-FR" sz="1200" dirty="0"/>
          </a:p>
        </p:txBody>
      </p:sp>
      <p:sp>
        <p:nvSpPr>
          <p:cNvPr id="8" name="Bouton d'action : Informations 7">
            <a:hlinkClick r:id="rId5" highlightClick="1"/>
          </p:cNvPr>
          <p:cNvSpPr/>
          <p:nvPr/>
        </p:nvSpPr>
        <p:spPr>
          <a:xfrm>
            <a:off x="129870" y="5892309"/>
            <a:ext cx="576064" cy="76171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8219" y="6161576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Tuto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5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793</Words>
  <Application>Microsoft Office PowerPoint</Application>
  <PresentationFormat>Affichage à l'écran (4:3)</PresentationFormat>
  <Paragraphs>148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 stagiaire </vt:lpstr>
      <vt:lpstr>Présentation PowerPoint</vt:lpstr>
      <vt:lpstr>Présentation PowerPoint</vt:lpstr>
      <vt:lpstr>Présentation de VPSO</vt:lpstr>
      <vt:lpstr>Diagramme des cas d’utilisation (uc)</vt:lpstr>
      <vt:lpstr>Diagramme des exigences (req)</vt:lpstr>
      <vt:lpstr>Diagramme de séquence (ou interaction) (sd)</vt:lpstr>
      <vt:lpstr>Diagramme de définition des blocs (Dbd)</vt:lpstr>
      <vt:lpstr>Diagramme des blocs internes (ibd)</vt:lpstr>
      <vt:lpstr>Diagramme de machine d’état (stm)</vt:lpstr>
      <vt:lpstr>Diagramme d’activité (act)</vt:lpstr>
      <vt:lpstr>Présentation PowerPoint</vt:lpstr>
      <vt:lpstr>Pour aller plus loin</vt:lpstr>
      <vt:lpstr>Présentation PowerPoint</vt:lpstr>
      <vt:lpstr>Pistes de motivation</vt:lpstr>
      <vt:lpstr>Exemple de DNB utilisant le SysML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 stagiaire </dc:title>
  <dc:creator>clrclrclr17@gmail.com</dc:creator>
  <cp:lastModifiedBy>clrclrclr17@gmail.com</cp:lastModifiedBy>
  <cp:revision>1</cp:revision>
  <dcterms:created xsi:type="dcterms:W3CDTF">2022-03-21T17:55:54Z</dcterms:created>
  <dcterms:modified xsi:type="dcterms:W3CDTF">2022-03-21T18:04:32Z</dcterms:modified>
</cp:coreProperties>
</file>