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fr-FR" dirty="0" smtClean="0"/>
              <a:t>Test de calcul mental N°6 : </a:t>
            </a:r>
            <a:br>
              <a:rPr lang="fr-FR" dirty="0" smtClean="0"/>
            </a:br>
            <a:r>
              <a:rPr lang="fr-FR" dirty="0" smtClean="0"/>
              <a:t>« Calculs algébriques 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3284984"/>
            <a:ext cx="6400800" cy="1752600"/>
          </a:xfrm>
        </p:spPr>
        <p:txBody>
          <a:bodyPr/>
          <a:lstStyle/>
          <a:p>
            <a:r>
              <a:rPr lang="fr-FR" dirty="0" smtClean="0"/>
              <a:t>Pour ce travail individuel, tous les documents et les calculatrices sont interdits</a:t>
            </a:r>
            <a:endParaRPr lang="fr-FR" dirty="0"/>
          </a:p>
        </p:txBody>
      </p:sp>
    </p:spTree>
  </p:cSld>
  <p:clrMapOvr>
    <a:masterClrMapping/>
  </p:clrMapOvr>
  <p:transition advClick="0" advTm="7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N°8 : Factoriser.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907704" y="2276872"/>
            <a:ext cx="6779096" cy="3849291"/>
          </a:xfrm>
        </p:spPr>
        <p:txBody>
          <a:bodyPr/>
          <a:lstStyle/>
          <a:p>
            <a:pPr>
              <a:buNone/>
            </a:pP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m²-2mx+x²=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Click="0" advTm="1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N°9: Factoriser.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259632" y="2348880"/>
            <a:ext cx="7427168" cy="37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x² -10x+25=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Click="0" advTm="2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N°10 : Factoriser.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2" cy="3633267"/>
          </a:xfrm>
        </p:spPr>
        <p:txBody>
          <a:bodyPr/>
          <a:lstStyle/>
          <a:p>
            <a:pPr>
              <a:buNone/>
            </a:pPr>
            <a:r>
              <a:rPr lang="fr-FR" sz="8800" i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i="1" smtClean="0">
                <a:latin typeface="Times New Roman" pitchFamily="18" charset="0"/>
                <a:cs typeface="Times New Roman" pitchFamily="18" charset="0"/>
              </a:rPr>
              <a:t>x+1)²+(x-2)(x+1)= </a:t>
            </a:r>
            <a:endParaRPr lang="fr-FR" sz="8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388" y="692696"/>
            <a:ext cx="8654612" cy="540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60475" cy="579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Question N°1 : Calculer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195736" y="2492897"/>
            <a:ext cx="5040560" cy="1728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x+ x =</a:t>
            </a:r>
            <a:endParaRPr lang="fr-FR" sz="8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7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N°2 : Développer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123728" y="2492896"/>
            <a:ext cx="6563072" cy="3633267"/>
          </a:xfrm>
        </p:spPr>
        <p:txBody>
          <a:bodyPr/>
          <a:lstStyle/>
          <a:p>
            <a:pPr>
              <a:buNone/>
            </a:pP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(a+b)² =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Click="0" advTm="1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N°3 : Factoriser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555776" y="2276872"/>
            <a:ext cx="4104456" cy="3849291"/>
          </a:xfrm>
        </p:spPr>
        <p:txBody>
          <a:bodyPr/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a²- b² =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Click="0"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N°4 : Développer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259632" y="2420888"/>
            <a:ext cx="7427168" cy="3705275"/>
          </a:xfrm>
        </p:spPr>
        <p:txBody>
          <a:bodyPr/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(2x+3)(x-5) =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Tm="2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N°5 : Calculer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979712" y="2492896"/>
            <a:ext cx="6707088" cy="3633267"/>
          </a:xfrm>
        </p:spPr>
        <p:txBody>
          <a:bodyPr/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x × x =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Tm="7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N°6 : Développer :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331640" y="2204864"/>
            <a:ext cx="7355160" cy="3921299"/>
          </a:xfrm>
        </p:spPr>
        <p:txBody>
          <a:bodyPr/>
          <a:lstStyle/>
          <a:p>
            <a:pPr>
              <a:buNone/>
            </a:pP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(x-y)(x+y) =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Click="0" advTm="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N°7 : Développer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411760" y="2204864"/>
            <a:ext cx="6275040" cy="3921299"/>
          </a:xfrm>
        </p:spPr>
        <p:txBody>
          <a:bodyPr/>
          <a:lstStyle/>
          <a:p>
            <a:pPr>
              <a:buNone/>
            </a:pP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(a-b)² =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Click="0" advTm="10000"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105</Words>
  <Application>Microsoft Office PowerPoint</Application>
  <PresentationFormat>Affichage à l'écran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Test de calcul mental N°6 :  « Calculs algébriques  »</vt:lpstr>
      <vt:lpstr>Diapositive 2</vt:lpstr>
      <vt:lpstr>Question N°1 : Calculer  </vt:lpstr>
      <vt:lpstr>Question N°2 : Développer</vt:lpstr>
      <vt:lpstr>Question N°3 : Factoriser</vt:lpstr>
      <vt:lpstr>Question N°4 : Développer</vt:lpstr>
      <vt:lpstr>Question N°5 : Calculer</vt:lpstr>
      <vt:lpstr>Question N°6 : Développer : </vt:lpstr>
      <vt:lpstr>Question N°7 : Développer</vt:lpstr>
      <vt:lpstr>Question N°8 : Factoriser.</vt:lpstr>
      <vt:lpstr>Question N°9: Factoriser.</vt:lpstr>
      <vt:lpstr>Question N°10 : Factoriser.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de calcul mental N°3 :  « les racines carrées »</dc:title>
  <dc:creator>Christine BC</dc:creator>
  <cp:lastModifiedBy>Christine BC</cp:lastModifiedBy>
  <cp:revision>9</cp:revision>
  <dcterms:created xsi:type="dcterms:W3CDTF">2012-10-03T16:02:22Z</dcterms:created>
  <dcterms:modified xsi:type="dcterms:W3CDTF">2013-06-30T09:01:28Z</dcterms:modified>
</cp:coreProperties>
</file>