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FR" dirty="0" smtClean="0"/>
              <a:t>Test de calcul mental N°5 : </a:t>
            </a:r>
            <a:br>
              <a:rPr lang="fr-FR" dirty="0" smtClean="0"/>
            </a:br>
            <a:r>
              <a:rPr lang="fr-FR" dirty="0" smtClean="0"/>
              <a:t>« Calculs algébriques 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fr-FR" dirty="0" smtClean="0"/>
              <a:t>Pour ce travail individuel, tous les documents et les calculatrices sont interdits</a:t>
            </a:r>
            <a:endParaRPr lang="fr-FR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N°8 : Factoriser.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907704" y="2276872"/>
            <a:ext cx="6779096" cy="3849291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36-49x²=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N°9: Factoriser.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9632" y="2348880"/>
            <a:ext cx="7427168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9x² -60x+100=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N°10 : Factoriser.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633267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x+2)²+(x-3)(x+2)=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2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848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268214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N°1 : Calculer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95736" y="2492897"/>
            <a:ext cx="504056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2x+ 3x =</a:t>
            </a:r>
            <a:endParaRPr lang="fr-FR" sz="8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N°2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23728" y="2492896"/>
            <a:ext cx="6563072" cy="3633267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(x+1)² =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1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N°3 : Factoriser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55776" y="2276872"/>
            <a:ext cx="4104456" cy="3849291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x²- 4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N°4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9632" y="2420888"/>
            <a:ext cx="7427168" cy="3705275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(x+3)(2x-5)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3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N°5 : Calculer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979712" y="2492896"/>
            <a:ext cx="6707088" cy="3633267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2x ×3x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7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N°6 : Développer :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331640" y="2204864"/>
            <a:ext cx="7355160" cy="3921299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(x-8)(x+8)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N°7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411760" y="2204864"/>
            <a:ext cx="6275040" cy="3921299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(4x-5)²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20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</Words>
  <Application>Microsoft Office PowerPoint</Application>
  <PresentationFormat>Affichage à l'écran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Test de calcul mental N°5 :  « Calculs algébriques  »</vt:lpstr>
      <vt:lpstr>Diapositive 2</vt:lpstr>
      <vt:lpstr>Question N°1 : Calculer  </vt:lpstr>
      <vt:lpstr>Question N°2 : Développer</vt:lpstr>
      <vt:lpstr>Question N°3 : Factoriser</vt:lpstr>
      <vt:lpstr>Question N°4 : Développer</vt:lpstr>
      <vt:lpstr>Question N°5 : Calculer</vt:lpstr>
      <vt:lpstr>Question N°6 : Développer : </vt:lpstr>
      <vt:lpstr>Question N°7 : Développer</vt:lpstr>
      <vt:lpstr>Question N°8 : Factoriser.</vt:lpstr>
      <vt:lpstr>Question N°9: Factoriser.</vt:lpstr>
      <vt:lpstr>Question N°10 : Factoriser.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calcul mental N°3 :  « les racines carrées »</dc:title>
  <dc:creator>Christine BC</dc:creator>
  <cp:lastModifiedBy>Christine BC</cp:lastModifiedBy>
  <cp:revision>9</cp:revision>
  <dcterms:created xsi:type="dcterms:W3CDTF">2012-10-03T16:02:22Z</dcterms:created>
  <dcterms:modified xsi:type="dcterms:W3CDTF">2013-06-30T19:46:49Z</dcterms:modified>
</cp:coreProperties>
</file>