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FR" dirty="0" smtClean="0"/>
              <a:t>Test de calcul mental N°4 : </a:t>
            </a:r>
            <a:br>
              <a:rPr lang="fr-FR" dirty="0" smtClean="0"/>
            </a:br>
            <a:r>
              <a:rPr lang="fr-FR" dirty="0" smtClean="0"/>
              <a:t>« les équations 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fr-FR" dirty="0" smtClean="0"/>
              <a:t>Pour ce travail individuel, tous les documents et les calculatrices sont interdits</a:t>
            </a:r>
            <a:endParaRPr lang="fr-FR" dirty="0"/>
          </a:p>
        </p:txBody>
      </p:sp>
    </p:spTree>
  </p:cSld>
  <p:clrMapOvr>
    <a:masterClrMapping/>
  </p:clrMapOvr>
  <p:transition advClick="0" advTm="7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N°8.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3476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N°9.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483768" y="2348880"/>
            <a:ext cx="6203032" cy="3777283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x² = -3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N°10.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627784" y="2492896"/>
            <a:ext cx="6059016" cy="3633267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x² = 4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964"/>
            <a:ext cx="9352281" cy="688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952328"/>
          </a:xfrm>
        </p:spPr>
        <p:txBody>
          <a:bodyPr/>
          <a:lstStyle/>
          <a:p>
            <a:r>
              <a:rPr lang="fr-FR" dirty="0" smtClean="0"/>
              <a:t>Résoudre : </a:t>
            </a:r>
            <a:endParaRPr lang="fr-FR" dirty="0"/>
          </a:p>
        </p:txBody>
      </p:sp>
    </p:spTree>
  </p:cSld>
  <p:clrMapOvr>
    <a:masterClrMapping/>
  </p:clrMapOvr>
  <p:transition advClick="0" advTm="4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N°1.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95736" y="2492897"/>
            <a:ext cx="504056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x+ 3 = 5</a:t>
            </a:r>
            <a:endParaRPr lang="fr-FR" sz="8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N°2.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23728" y="2492896"/>
            <a:ext cx="6563072" cy="3633267"/>
          </a:xfrm>
        </p:spPr>
        <p:txBody>
          <a:bodyPr/>
          <a:lstStyle/>
          <a:p>
            <a:pPr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-7x = 5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Tm="7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N°3.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907704" y="2276872"/>
            <a:ext cx="6779096" cy="3849291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-x+ 4 = 6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N°4.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23728" y="2420888"/>
            <a:ext cx="6563072" cy="3705275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3x+ 4 = 6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N°5.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979712" y="2492896"/>
            <a:ext cx="6707088" cy="3633267"/>
          </a:xfrm>
        </p:spPr>
        <p:txBody>
          <a:bodyPr/>
          <a:lstStyle/>
          <a:p>
            <a:pPr>
              <a:buNone/>
            </a:pPr>
            <a:r>
              <a:rPr lang="fr-FR" sz="8800" i="1" dirty="0" smtClean="0">
                <a:latin typeface="Times New Roman" pitchFamily="18" charset="0"/>
                <a:cs typeface="Times New Roman" pitchFamily="18" charset="0"/>
              </a:rPr>
              <a:t>2x+ 3 = 0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N°6.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650" y="2991644"/>
            <a:ext cx="33147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N°7.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2896"/>
            <a:ext cx="3438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Affichage à l'écran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Test de calcul mental N°4 :  « les équations  »</vt:lpstr>
      <vt:lpstr>Résoudre : </vt:lpstr>
      <vt:lpstr>Question N°1.  </vt:lpstr>
      <vt:lpstr>Question N°2.</vt:lpstr>
      <vt:lpstr>Question N°3.</vt:lpstr>
      <vt:lpstr>Question N°4.</vt:lpstr>
      <vt:lpstr>Question N°5.</vt:lpstr>
      <vt:lpstr>Question N°6.</vt:lpstr>
      <vt:lpstr>Question N°7.</vt:lpstr>
      <vt:lpstr>Question N°8.</vt:lpstr>
      <vt:lpstr>Question N°9.</vt:lpstr>
      <vt:lpstr>Question N°10.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calcul mental N°3 :  « les racines carrées »</dc:title>
  <dc:creator>Christine BC</dc:creator>
  <cp:lastModifiedBy>Christine BC</cp:lastModifiedBy>
  <cp:revision>6</cp:revision>
  <dcterms:created xsi:type="dcterms:W3CDTF">2012-10-03T16:02:22Z</dcterms:created>
  <dcterms:modified xsi:type="dcterms:W3CDTF">2013-06-30T08:44:57Z</dcterms:modified>
</cp:coreProperties>
</file>