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6E46F-A5B7-4E08-9147-6A16426A9AC3}" type="datetimeFigureOut">
              <a:rPr lang="fr-FR" smtClean="0"/>
              <a:pPr/>
              <a:t>30/06/2013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3252-8034-4F1D-A983-2C27141096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fr-FR" dirty="0" smtClean="0"/>
              <a:t>Test de calcul mental N°3 : </a:t>
            </a:r>
            <a:br>
              <a:rPr lang="fr-FR" dirty="0" smtClean="0"/>
            </a:br>
            <a:r>
              <a:rPr lang="fr-FR" dirty="0" smtClean="0"/>
              <a:t>« les racines carrées »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284984"/>
            <a:ext cx="6400800" cy="1752600"/>
          </a:xfrm>
        </p:spPr>
        <p:txBody>
          <a:bodyPr/>
          <a:lstStyle/>
          <a:p>
            <a:r>
              <a:rPr lang="fr-FR" dirty="0" smtClean="0"/>
              <a:t>Pour ce travail individuel, tous les documents et les calculatrices sont interdits</a:t>
            </a:r>
            <a:endParaRPr lang="fr-FR" dirty="0"/>
          </a:p>
        </p:txBody>
      </p:sp>
    </p:spTree>
  </p:cSld>
  <p:clrMapOvr>
    <a:masterClrMapping/>
  </p:clrMapOvr>
  <p:transition advClick="0"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N°7.</a:t>
            </a:r>
            <a:endParaRPr lang="fr-F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3830852" cy="1888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N°8.</a:t>
            </a:r>
            <a:endParaRPr lang="fr-F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852936"/>
            <a:ext cx="3587105" cy="136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N°9.</a:t>
            </a:r>
            <a:endParaRPr lang="fr-F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80928"/>
            <a:ext cx="4281830" cy="149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N°10.</a:t>
            </a:r>
            <a:endParaRPr lang="fr-F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2485590" cy="14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281821" cy="498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fr-FR" dirty="0" smtClean="0"/>
              <a:t>Une série de 10 questions va être projetée.</a:t>
            </a:r>
          </a:p>
          <a:p>
            <a:r>
              <a:rPr lang="fr-FR" dirty="0" smtClean="0"/>
              <a:t>Chaque question s’affichera pendant au moins 5 secondes.</a:t>
            </a:r>
          </a:p>
          <a:p>
            <a:r>
              <a:rPr lang="fr-FR" dirty="0" smtClean="0"/>
              <a:t>Pour chaque question, répondre dans la case correspondante du polycopié.</a:t>
            </a:r>
          </a:p>
          <a:p>
            <a:r>
              <a:rPr lang="fr-FR" dirty="0" smtClean="0"/>
              <a:t>Ce test de calcul sera noté sur 10.</a:t>
            </a:r>
          </a:p>
          <a:p>
            <a:endParaRPr lang="fr-FR" dirty="0"/>
          </a:p>
        </p:txBody>
      </p:sp>
    </p:spTree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952328"/>
          </a:xfrm>
        </p:spPr>
        <p:txBody>
          <a:bodyPr/>
          <a:lstStyle/>
          <a:p>
            <a:r>
              <a:rPr lang="fr-FR" dirty="0" smtClean="0"/>
              <a:t>Calculer ou simplifier  : </a:t>
            </a:r>
            <a:endParaRPr lang="fr-FR" dirty="0"/>
          </a:p>
        </p:txBody>
      </p:sp>
    </p:spTree>
  </p:cSld>
  <p:clrMapOvr>
    <a:masterClrMapping/>
  </p:clrMapOvr>
  <p:transition advClick="0" advTm="7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 N°1.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420888"/>
            <a:ext cx="2721129" cy="160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N°2.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92896"/>
            <a:ext cx="2275414" cy="155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N°3.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0165" y="2420888"/>
            <a:ext cx="2173847" cy="239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N°4.</a:t>
            </a:r>
            <a:endParaRPr lang="fr-F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492896"/>
            <a:ext cx="2259987" cy="155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N°5.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4547013" cy="194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N°6.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1850" y="2924944"/>
            <a:ext cx="2351687" cy="14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</Words>
  <Application>Microsoft Office PowerPoint</Application>
  <PresentationFormat>Affichage à l'écran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Test de calcul mental N°3 :  « les racines carrées »</vt:lpstr>
      <vt:lpstr>Diapositive 2</vt:lpstr>
      <vt:lpstr>Calculer ou simplifier  : </vt:lpstr>
      <vt:lpstr>Question N°1.  </vt:lpstr>
      <vt:lpstr>Question N°2.</vt:lpstr>
      <vt:lpstr>Question N°3.</vt:lpstr>
      <vt:lpstr>Question N°4.</vt:lpstr>
      <vt:lpstr>Question N°5.</vt:lpstr>
      <vt:lpstr>Question N°6.</vt:lpstr>
      <vt:lpstr>Question N°7.</vt:lpstr>
      <vt:lpstr>Question N°8.</vt:lpstr>
      <vt:lpstr>Question N°9.</vt:lpstr>
      <vt:lpstr>Question N°10.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de calcul mental N°3 :  « les racines carrées »</dc:title>
  <dc:creator>Christine BC</dc:creator>
  <cp:lastModifiedBy>Christine BC</cp:lastModifiedBy>
  <cp:revision>4</cp:revision>
  <dcterms:created xsi:type="dcterms:W3CDTF">2012-10-03T16:02:22Z</dcterms:created>
  <dcterms:modified xsi:type="dcterms:W3CDTF">2013-06-30T19:53:04Z</dcterms:modified>
</cp:coreProperties>
</file>