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5D6-3791-4701-994A-BD028639DDA6}" type="datetimeFigureOut">
              <a:rPr lang="fr-FR" smtClean="0"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0770-D313-40C9-95CC-FD29051707D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440072" cy="468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92696"/>
            <a:ext cx="36099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692696"/>
            <a:ext cx="45434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4"/>
            <a:ext cx="42291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5512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801156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90872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20688"/>
            <a:ext cx="3638550" cy="317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20688"/>
            <a:ext cx="38957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8680"/>
            <a:ext cx="36671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362902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764704"/>
            <a:ext cx="37052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34575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Affichage à l'écran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Christine BC</dc:creator>
  <cp:lastModifiedBy>Christine BC</cp:lastModifiedBy>
  <cp:revision>2</cp:revision>
  <dcterms:created xsi:type="dcterms:W3CDTF">2013-06-30T20:10:22Z</dcterms:created>
  <dcterms:modified xsi:type="dcterms:W3CDTF">2013-06-30T20:21:02Z</dcterms:modified>
</cp:coreProperties>
</file>