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34"/>
  </p:notesMasterIdLst>
  <p:handoutMasterIdLst>
    <p:handoutMasterId r:id="rId35"/>
  </p:handoutMasterIdLst>
  <p:sldIdLst>
    <p:sldId id="256" r:id="rId3"/>
    <p:sldId id="340" r:id="rId4"/>
    <p:sldId id="276" r:id="rId5"/>
    <p:sldId id="258" r:id="rId6"/>
    <p:sldId id="260" r:id="rId7"/>
    <p:sldId id="261" r:id="rId8"/>
    <p:sldId id="262" r:id="rId9"/>
    <p:sldId id="263" r:id="rId10"/>
    <p:sldId id="310" r:id="rId11"/>
    <p:sldId id="265" r:id="rId12"/>
    <p:sldId id="266" r:id="rId13"/>
    <p:sldId id="267" r:id="rId14"/>
    <p:sldId id="270" r:id="rId15"/>
    <p:sldId id="352" r:id="rId16"/>
    <p:sldId id="271" r:id="rId17"/>
    <p:sldId id="329" r:id="rId18"/>
    <p:sldId id="343" r:id="rId19"/>
    <p:sldId id="342" r:id="rId20"/>
    <p:sldId id="332" r:id="rId21"/>
    <p:sldId id="321" r:id="rId22"/>
    <p:sldId id="344" r:id="rId23"/>
    <p:sldId id="347" r:id="rId24"/>
    <p:sldId id="348" r:id="rId25"/>
    <p:sldId id="350" r:id="rId26"/>
    <p:sldId id="351" r:id="rId27"/>
    <p:sldId id="328" r:id="rId28"/>
    <p:sldId id="337" r:id="rId29"/>
    <p:sldId id="345" r:id="rId30"/>
    <p:sldId id="338" r:id="rId31"/>
    <p:sldId id="341" r:id="rId32"/>
    <p:sldId id="339" r:id="rId33"/>
  </p:sldIdLst>
  <p:sldSz cx="9144000" cy="6858000" type="screen4x3"/>
  <p:notesSz cx="6797675" cy="9926638"/>
  <p:defaultTextStyle>
    <a:defPPr>
      <a:defRPr lang="en-GB"/>
    </a:defPPr>
    <a:lvl1pPr algn="l" defTabSz="449263" rtl="0" eaLnBrk="0" fontAlgn="base" hangingPunct="0">
      <a:spcBef>
        <a:spcPct val="0"/>
      </a:spcBef>
      <a:spcAft>
        <a:spcPct val="0"/>
      </a:spcAft>
      <a:defRPr kern="1200">
        <a:solidFill>
          <a:schemeClr val="bg1"/>
        </a:solidFill>
        <a:latin typeface="Univers Extended"/>
        <a:ea typeface="DejaVu Sans"/>
        <a:cs typeface="DejaVu Sans"/>
      </a:defRPr>
    </a:lvl1pPr>
    <a:lvl2pPr marL="742950" indent="-285750" algn="l" defTabSz="449263" rtl="0" eaLnBrk="0" fontAlgn="base" hangingPunct="0">
      <a:spcBef>
        <a:spcPct val="0"/>
      </a:spcBef>
      <a:spcAft>
        <a:spcPct val="0"/>
      </a:spcAft>
      <a:defRPr kern="1200">
        <a:solidFill>
          <a:schemeClr val="bg1"/>
        </a:solidFill>
        <a:latin typeface="Univers Extended"/>
        <a:ea typeface="DejaVu Sans"/>
        <a:cs typeface="DejaVu Sans"/>
      </a:defRPr>
    </a:lvl2pPr>
    <a:lvl3pPr marL="1143000" indent="-228600" algn="l" defTabSz="449263" rtl="0" eaLnBrk="0" fontAlgn="base" hangingPunct="0">
      <a:spcBef>
        <a:spcPct val="0"/>
      </a:spcBef>
      <a:spcAft>
        <a:spcPct val="0"/>
      </a:spcAft>
      <a:defRPr kern="1200">
        <a:solidFill>
          <a:schemeClr val="bg1"/>
        </a:solidFill>
        <a:latin typeface="Univers Extended"/>
        <a:ea typeface="DejaVu Sans"/>
        <a:cs typeface="DejaVu Sans"/>
      </a:defRPr>
    </a:lvl3pPr>
    <a:lvl4pPr marL="1600200" indent="-228600" algn="l" defTabSz="449263" rtl="0" eaLnBrk="0" fontAlgn="base" hangingPunct="0">
      <a:spcBef>
        <a:spcPct val="0"/>
      </a:spcBef>
      <a:spcAft>
        <a:spcPct val="0"/>
      </a:spcAft>
      <a:defRPr kern="1200">
        <a:solidFill>
          <a:schemeClr val="bg1"/>
        </a:solidFill>
        <a:latin typeface="Univers Extended"/>
        <a:ea typeface="DejaVu Sans"/>
        <a:cs typeface="DejaVu Sans"/>
      </a:defRPr>
    </a:lvl4pPr>
    <a:lvl5pPr marL="2057400" indent="-228600" algn="l" defTabSz="449263" rtl="0" eaLnBrk="0" fontAlgn="base" hangingPunct="0">
      <a:spcBef>
        <a:spcPct val="0"/>
      </a:spcBef>
      <a:spcAft>
        <a:spcPct val="0"/>
      </a:spcAft>
      <a:defRPr kern="1200">
        <a:solidFill>
          <a:schemeClr val="bg1"/>
        </a:solidFill>
        <a:latin typeface="Univers Extended"/>
        <a:ea typeface="DejaVu Sans"/>
        <a:cs typeface="DejaVu Sans"/>
      </a:defRPr>
    </a:lvl5pPr>
    <a:lvl6pPr marL="2286000" algn="l" defTabSz="914400" rtl="0" eaLnBrk="1" latinLnBrk="0" hangingPunct="1">
      <a:defRPr kern="1200">
        <a:solidFill>
          <a:schemeClr val="bg1"/>
        </a:solidFill>
        <a:latin typeface="Univers Extended"/>
        <a:ea typeface="DejaVu Sans"/>
        <a:cs typeface="DejaVu Sans"/>
      </a:defRPr>
    </a:lvl6pPr>
    <a:lvl7pPr marL="2743200" algn="l" defTabSz="914400" rtl="0" eaLnBrk="1" latinLnBrk="0" hangingPunct="1">
      <a:defRPr kern="1200">
        <a:solidFill>
          <a:schemeClr val="bg1"/>
        </a:solidFill>
        <a:latin typeface="Univers Extended"/>
        <a:ea typeface="DejaVu Sans"/>
        <a:cs typeface="DejaVu Sans"/>
      </a:defRPr>
    </a:lvl7pPr>
    <a:lvl8pPr marL="3200400" algn="l" defTabSz="914400" rtl="0" eaLnBrk="1" latinLnBrk="0" hangingPunct="1">
      <a:defRPr kern="1200">
        <a:solidFill>
          <a:schemeClr val="bg1"/>
        </a:solidFill>
        <a:latin typeface="Univers Extended"/>
        <a:ea typeface="DejaVu Sans"/>
        <a:cs typeface="DejaVu Sans"/>
      </a:defRPr>
    </a:lvl8pPr>
    <a:lvl9pPr marL="3657600" algn="l" defTabSz="914400" rtl="0" eaLnBrk="1" latinLnBrk="0" hangingPunct="1">
      <a:defRPr kern="1200">
        <a:solidFill>
          <a:schemeClr val="bg1"/>
        </a:solidFill>
        <a:latin typeface="Univers Extended"/>
        <a:ea typeface="DejaVu Sans"/>
        <a:cs typeface="DejaVu San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41450"/>
    <a:srgbClr val="4995BB"/>
    <a:srgbClr val="346F8C"/>
    <a:srgbClr val="4493BA"/>
    <a:srgbClr val="67A7C7"/>
    <a:srgbClr val="1B3A49"/>
    <a:srgbClr val="A0C8DC"/>
    <a:srgbClr val="A0E3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631" autoAdjust="0"/>
  </p:normalViewPr>
  <p:slideViewPr>
    <p:cSldViewPr>
      <p:cViewPr varScale="1">
        <p:scale>
          <a:sx n="65" d="100"/>
          <a:sy n="65" d="100"/>
        </p:scale>
        <p:origin x="1536"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3" d="100"/>
          <a:sy n="83" d="100"/>
        </p:scale>
        <p:origin x="-1908"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0" y="0"/>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03" tIns="45501" rIns="91003" bIns="45501" numCol="1" anchor="t" anchorCtr="0" compatLnSpc="1">
            <a:prstTxWarp prst="textNoShape">
              <a:avLst/>
            </a:prstTxWarp>
          </a:bodyPr>
          <a:lstStyle>
            <a:lvl1pPr defTabSz="446088" eaLnBrk="1" hangingPunct="1">
              <a:buClr>
                <a:srgbClr val="000000"/>
              </a:buClr>
              <a:buSzPct val="100000"/>
              <a:buFont typeface="Times New Roman" panose="02020603050405020304" pitchFamily="18" charset="0"/>
              <a:buNone/>
              <a:defRPr sz="1200">
                <a:latin typeface="Tahoma" panose="020B0604030504040204" pitchFamily="34" charset="0"/>
                <a:ea typeface="+mn-ea"/>
                <a:cs typeface="+mn-cs"/>
              </a:defRPr>
            </a:lvl1pPr>
          </a:lstStyle>
          <a:p>
            <a:pPr>
              <a:defRPr/>
            </a:pPr>
            <a:endParaRPr lang="fr-FR" altLang="fr-FR"/>
          </a:p>
        </p:txBody>
      </p:sp>
      <p:sp>
        <p:nvSpPr>
          <p:cNvPr id="3" name="Espace réservé de la date 2"/>
          <p:cNvSpPr>
            <a:spLocks noGrp="1"/>
          </p:cNvSpPr>
          <p:nvPr>
            <p:ph type="dt" sz="quarter" idx="1"/>
          </p:nvPr>
        </p:nvSpPr>
        <p:spPr bwMode="auto">
          <a:xfrm>
            <a:off x="3851275" y="0"/>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03" tIns="45501" rIns="91003" bIns="45501" numCol="1" anchor="t" anchorCtr="0" compatLnSpc="1">
            <a:prstTxWarp prst="textNoShape">
              <a:avLst/>
            </a:prstTxWarp>
          </a:bodyPr>
          <a:lstStyle>
            <a:lvl1pPr algn="r" defTabSz="446088" eaLnBrk="1" hangingPunct="1">
              <a:buClr>
                <a:srgbClr val="000000"/>
              </a:buClr>
              <a:buSzPct val="100000"/>
              <a:buFont typeface="Times New Roman" panose="02020603050405020304" pitchFamily="18" charset="0"/>
              <a:buNone/>
              <a:defRPr sz="1200">
                <a:latin typeface="Tahoma" panose="020B0604030504040204" pitchFamily="34" charset="0"/>
                <a:ea typeface="+mn-ea"/>
                <a:cs typeface="+mn-cs"/>
              </a:defRPr>
            </a:lvl1pPr>
          </a:lstStyle>
          <a:p>
            <a:pPr>
              <a:defRPr/>
            </a:pPr>
            <a:fld id="{1C2184F3-6B7D-4970-8D21-B26513B02F09}" type="datetime1">
              <a:rPr lang="fr-FR" altLang="fr-FR"/>
              <a:pPr>
                <a:defRPr/>
              </a:pPr>
              <a:t>29/08/2019</a:t>
            </a:fld>
            <a:endParaRPr lang="fr-FR" altLang="fr-FR"/>
          </a:p>
        </p:txBody>
      </p:sp>
      <p:sp>
        <p:nvSpPr>
          <p:cNvPr id="4" name="Espace réservé du pied de page 3"/>
          <p:cNvSpPr>
            <a:spLocks noGrp="1"/>
          </p:cNvSpPr>
          <p:nvPr>
            <p:ph type="ftr" sz="quarter" idx="2"/>
          </p:nvPr>
        </p:nvSpPr>
        <p:spPr bwMode="auto">
          <a:xfrm>
            <a:off x="0" y="9429750"/>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03" tIns="45501" rIns="91003" bIns="45501" numCol="1" anchor="b" anchorCtr="0" compatLnSpc="1">
            <a:prstTxWarp prst="textNoShape">
              <a:avLst/>
            </a:prstTxWarp>
          </a:bodyPr>
          <a:lstStyle>
            <a:lvl1pPr defTabSz="446088" eaLnBrk="1" hangingPunct="1">
              <a:buClr>
                <a:srgbClr val="000000"/>
              </a:buClr>
              <a:buSzPct val="100000"/>
              <a:buFont typeface="Times New Roman" panose="02020603050405020304" pitchFamily="18" charset="0"/>
              <a:buNone/>
              <a:defRPr sz="1200">
                <a:latin typeface="Tahoma" panose="020B0604030504040204" pitchFamily="34" charset="0"/>
                <a:ea typeface="+mn-ea"/>
                <a:cs typeface="+mn-cs"/>
              </a:defRPr>
            </a:lvl1pPr>
          </a:lstStyle>
          <a:p>
            <a:pPr>
              <a:defRPr/>
            </a:pPr>
            <a:endParaRPr lang="fr-FR" altLang="fr-FR"/>
          </a:p>
        </p:txBody>
      </p:sp>
      <p:sp>
        <p:nvSpPr>
          <p:cNvPr id="5" name="Espace réservé du numéro de diapositive 4"/>
          <p:cNvSpPr>
            <a:spLocks noGrp="1"/>
          </p:cNvSpPr>
          <p:nvPr>
            <p:ph type="sldNum" sz="quarter" idx="3"/>
          </p:nvPr>
        </p:nvSpPr>
        <p:spPr bwMode="auto">
          <a:xfrm>
            <a:off x="3851275" y="9429750"/>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003" tIns="45501" rIns="91003" bIns="45501" numCol="1" anchor="b" anchorCtr="0" compatLnSpc="1">
            <a:prstTxWarp prst="textNoShape">
              <a:avLst/>
            </a:prstTxWarp>
          </a:bodyPr>
          <a:lstStyle>
            <a:lvl1pPr algn="r" defTabSz="446088" eaLnBrk="1" hangingPunct="1">
              <a:buClr>
                <a:srgbClr val="000000"/>
              </a:buClr>
              <a:buSzPct val="100000"/>
              <a:buFont typeface="Times New Roman" panose="02020603050405020304" pitchFamily="18" charset="0"/>
              <a:buNone/>
              <a:defRPr sz="1200">
                <a:latin typeface="Tahoma" panose="020B0604030504040204" pitchFamily="34" charset="0"/>
                <a:ea typeface="+mn-ea"/>
                <a:cs typeface="+mn-cs"/>
              </a:defRPr>
            </a:lvl1pPr>
          </a:lstStyle>
          <a:p>
            <a:pPr>
              <a:defRPr/>
            </a:pPr>
            <a:fld id="{4F3BE97B-BAE2-4968-843E-6056E0AA4C49}"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797675" cy="9926638"/>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1003" tIns="45501" rIns="91003" bIns="45501" anchor="ctr"/>
          <a:lstStyle>
            <a:lvl1pPr defTabSz="446088" eaLnBrk="0" hangingPunct="0">
              <a:defRPr sz="2400">
                <a:solidFill>
                  <a:schemeClr val="bg1"/>
                </a:solidFill>
                <a:latin typeface="Tahoma" panose="020B0604030504040204" pitchFamily="34" charset="0"/>
              </a:defRPr>
            </a:lvl1pPr>
            <a:lvl2pPr marL="738188" indent="-284163" defTabSz="446088" eaLnBrk="0" hangingPunct="0">
              <a:defRPr sz="2400">
                <a:solidFill>
                  <a:schemeClr val="bg1"/>
                </a:solidFill>
                <a:latin typeface="Tahoma" panose="020B0604030504040204" pitchFamily="34" charset="0"/>
              </a:defRPr>
            </a:lvl2pPr>
            <a:lvl3pPr marL="1136650" indent="-225425" defTabSz="446088" eaLnBrk="0" hangingPunct="0">
              <a:defRPr sz="2400">
                <a:solidFill>
                  <a:schemeClr val="bg1"/>
                </a:solidFill>
                <a:latin typeface="Tahoma" panose="020B0604030504040204" pitchFamily="34" charset="0"/>
              </a:defRPr>
            </a:lvl3pPr>
            <a:lvl4pPr marL="1593850" defTabSz="446088" eaLnBrk="0" hangingPunct="0">
              <a:defRPr sz="2400">
                <a:solidFill>
                  <a:schemeClr val="bg1"/>
                </a:solidFill>
                <a:latin typeface="Tahoma" panose="020B0604030504040204" pitchFamily="34" charset="0"/>
              </a:defRPr>
            </a:lvl4pPr>
            <a:lvl5pPr marL="2047875" defTabSz="446088" eaLnBrk="0" hangingPunct="0">
              <a:defRPr sz="2400">
                <a:solidFill>
                  <a:schemeClr val="bg1"/>
                </a:solidFill>
                <a:latin typeface="Tahoma" panose="020B0604030504040204" pitchFamily="34" charset="0"/>
              </a:defRPr>
            </a:lvl5pPr>
            <a:lvl6pPr marL="25050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6pPr>
            <a:lvl7pPr marL="29622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7pPr>
            <a:lvl8pPr marL="34194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8pPr>
            <a:lvl9pPr marL="38766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9pPr>
          </a:lstStyle>
          <a:p>
            <a:pPr eaLnBrk="1" hangingPunct="1">
              <a:buClr>
                <a:srgbClr val="000000"/>
              </a:buClr>
              <a:buSzPct val="100000"/>
              <a:buFont typeface="Times New Roman" panose="02020603050405020304" pitchFamily="18" charset="0"/>
              <a:buNone/>
              <a:defRPr/>
            </a:pPr>
            <a:endParaRPr lang="fr-FR" altLang="fr-FR" smtClean="0">
              <a:ea typeface="+mn-ea"/>
              <a:cs typeface="+mn-cs"/>
            </a:endParaRPr>
          </a:p>
        </p:txBody>
      </p:sp>
      <p:sp>
        <p:nvSpPr>
          <p:cNvPr id="3074" name="Text Box 2"/>
          <p:cNvSpPr txBox="1">
            <a:spLocks noChangeArrowheads="1"/>
          </p:cNvSpPr>
          <p:nvPr/>
        </p:nvSpPr>
        <p:spPr bwMode="auto">
          <a:xfrm>
            <a:off x="0" y="0"/>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1003" tIns="45501" rIns="91003" bIns="45501" anchor="ctr"/>
          <a:lstStyle>
            <a:lvl1pPr defTabSz="446088" eaLnBrk="0" hangingPunct="0">
              <a:defRPr sz="2400">
                <a:solidFill>
                  <a:schemeClr val="bg1"/>
                </a:solidFill>
                <a:latin typeface="Tahoma" panose="020B0604030504040204" pitchFamily="34" charset="0"/>
              </a:defRPr>
            </a:lvl1pPr>
            <a:lvl2pPr marL="738188" indent="-284163" defTabSz="446088" eaLnBrk="0" hangingPunct="0">
              <a:defRPr sz="2400">
                <a:solidFill>
                  <a:schemeClr val="bg1"/>
                </a:solidFill>
                <a:latin typeface="Tahoma" panose="020B0604030504040204" pitchFamily="34" charset="0"/>
              </a:defRPr>
            </a:lvl2pPr>
            <a:lvl3pPr marL="1136650" indent="-225425" defTabSz="446088" eaLnBrk="0" hangingPunct="0">
              <a:defRPr sz="2400">
                <a:solidFill>
                  <a:schemeClr val="bg1"/>
                </a:solidFill>
                <a:latin typeface="Tahoma" panose="020B0604030504040204" pitchFamily="34" charset="0"/>
              </a:defRPr>
            </a:lvl3pPr>
            <a:lvl4pPr marL="1593850" defTabSz="446088" eaLnBrk="0" hangingPunct="0">
              <a:defRPr sz="2400">
                <a:solidFill>
                  <a:schemeClr val="bg1"/>
                </a:solidFill>
                <a:latin typeface="Tahoma" panose="020B0604030504040204" pitchFamily="34" charset="0"/>
              </a:defRPr>
            </a:lvl4pPr>
            <a:lvl5pPr marL="2047875" defTabSz="446088" eaLnBrk="0" hangingPunct="0">
              <a:defRPr sz="2400">
                <a:solidFill>
                  <a:schemeClr val="bg1"/>
                </a:solidFill>
                <a:latin typeface="Tahoma" panose="020B0604030504040204" pitchFamily="34" charset="0"/>
              </a:defRPr>
            </a:lvl5pPr>
            <a:lvl6pPr marL="25050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6pPr>
            <a:lvl7pPr marL="29622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7pPr>
            <a:lvl8pPr marL="34194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8pPr>
            <a:lvl9pPr marL="38766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9pPr>
          </a:lstStyle>
          <a:p>
            <a:pPr eaLnBrk="1" hangingPunct="1">
              <a:buClr>
                <a:srgbClr val="000000"/>
              </a:buClr>
              <a:buSzPct val="100000"/>
              <a:buFont typeface="Times New Roman" panose="02020603050405020304" pitchFamily="18" charset="0"/>
              <a:buNone/>
              <a:defRPr/>
            </a:pPr>
            <a:endParaRPr lang="fr-FR" altLang="fr-FR" smtClean="0">
              <a:ea typeface="+mn-ea"/>
              <a:cs typeface="+mn-cs"/>
            </a:endParaRPr>
          </a:p>
        </p:txBody>
      </p:sp>
      <p:sp>
        <p:nvSpPr>
          <p:cNvPr id="3075" name="Text Box 3"/>
          <p:cNvSpPr txBox="1">
            <a:spLocks noChangeArrowheads="1"/>
          </p:cNvSpPr>
          <p:nvPr/>
        </p:nvSpPr>
        <p:spPr bwMode="auto">
          <a:xfrm>
            <a:off x="3852863" y="0"/>
            <a:ext cx="294481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1003" tIns="45501" rIns="91003" bIns="45501" anchor="ctr"/>
          <a:lstStyle>
            <a:lvl1pPr defTabSz="446088" eaLnBrk="0" hangingPunct="0">
              <a:defRPr sz="2400">
                <a:solidFill>
                  <a:schemeClr val="bg1"/>
                </a:solidFill>
                <a:latin typeface="Tahoma" panose="020B0604030504040204" pitchFamily="34" charset="0"/>
              </a:defRPr>
            </a:lvl1pPr>
            <a:lvl2pPr marL="738188" indent="-284163" defTabSz="446088" eaLnBrk="0" hangingPunct="0">
              <a:defRPr sz="2400">
                <a:solidFill>
                  <a:schemeClr val="bg1"/>
                </a:solidFill>
                <a:latin typeface="Tahoma" panose="020B0604030504040204" pitchFamily="34" charset="0"/>
              </a:defRPr>
            </a:lvl2pPr>
            <a:lvl3pPr marL="1136650" indent="-225425" defTabSz="446088" eaLnBrk="0" hangingPunct="0">
              <a:defRPr sz="2400">
                <a:solidFill>
                  <a:schemeClr val="bg1"/>
                </a:solidFill>
                <a:latin typeface="Tahoma" panose="020B0604030504040204" pitchFamily="34" charset="0"/>
              </a:defRPr>
            </a:lvl3pPr>
            <a:lvl4pPr marL="1593850" defTabSz="446088" eaLnBrk="0" hangingPunct="0">
              <a:defRPr sz="2400">
                <a:solidFill>
                  <a:schemeClr val="bg1"/>
                </a:solidFill>
                <a:latin typeface="Tahoma" panose="020B0604030504040204" pitchFamily="34" charset="0"/>
              </a:defRPr>
            </a:lvl4pPr>
            <a:lvl5pPr marL="2047875" defTabSz="446088" eaLnBrk="0" hangingPunct="0">
              <a:defRPr sz="2400">
                <a:solidFill>
                  <a:schemeClr val="bg1"/>
                </a:solidFill>
                <a:latin typeface="Tahoma" panose="020B0604030504040204" pitchFamily="34" charset="0"/>
              </a:defRPr>
            </a:lvl5pPr>
            <a:lvl6pPr marL="25050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6pPr>
            <a:lvl7pPr marL="29622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7pPr>
            <a:lvl8pPr marL="34194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8pPr>
            <a:lvl9pPr marL="38766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9pPr>
          </a:lstStyle>
          <a:p>
            <a:pPr eaLnBrk="1" hangingPunct="1">
              <a:buClr>
                <a:srgbClr val="000000"/>
              </a:buClr>
              <a:buSzPct val="100000"/>
              <a:buFont typeface="Times New Roman" panose="02020603050405020304" pitchFamily="18" charset="0"/>
              <a:buNone/>
              <a:defRPr/>
            </a:pPr>
            <a:endParaRPr lang="fr-FR" altLang="fr-FR" smtClean="0">
              <a:ea typeface="+mn-ea"/>
              <a:cs typeface="+mn-cs"/>
            </a:endParaRPr>
          </a:p>
        </p:txBody>
      </p:sp>
      <p:sp>
        <p:nvSpPr>
          <p:cNvPr id="3077" name="Rectangle 4"/>
          <p:cNvSpPr>
            <a:spLocks noGrp="1" noRot="1" noChangeAspect="1" noChangeArrowheads="1"/>
          </p:cNvSpPr>
          <p:nvPr>
            <p:ph type="sldImg"/>
          </p:nvPr>
        </p:nvSpPr>
        <p:spPr bwMode="auto">
          <a:xfrm>
            <a:off x="919163" y="746125"/>
            <a:ext cx="4957762" cy="3717925"/>
          </a:xfrm>
          <a:prstGeom prst="rect">
            <a:avLst/>
          </a:prstGeom>
          <a:noFill/>
          <a:ln w="936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Rectangle 5"/>
          <p:cNvSpPr>
            <a:spLocks noGrp="1" noChangeArrowheads="1"/>
          </p:cNvSpPr>
          <p:nvPr>
            <p:ph type="body"/>
          </p:nvPr>
        </p:nvSpPr>
        <p:spPr bwMode="auto">
          <a:xfrm>
            <a:off x="906463" y="4714875"/>
            <a:ext cx="4983162"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89569" tIns="46576" rIns="89569" bIns="46576" numCol="1" anchor="t" anchorCtr="0" compatLnSpc="1">
            <a:prstTxWarp prst="textNoShape">
              <a:avLst/>
            </a:prstTxWarp>
          </a:bodyPr>
          <a:lstStyle/>
          <a:p>
            <a:pPr lvl="0"/>
            <a:endParaRPr lang="fr-FR" noProof="0" smtClean="0"/>
          </a:p>
        </p:txBody>
      </p:sp>
      <p:sp>
        <p:nvSpPr>
          <p:cNvPr id="3078" name="Text Box 6"/>
          <p:cNvSpPr txBox="1">
            <a:spLocks noChangeArrowheads="1"/>
          </p:cNvSpPr>
          <p:nvPr/>
        </p:nvSpPr>
        <p:spPr bwMode="auto">
          <a:xfrm>
            <a:off x="0" y="9431338"/>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1003" tIns="45501" rIns="91003" bIns="45501" anchor="ctr"/>
          <a:lstStyle>
            <a:lvl1pPr defTabSz="446088" eaLnBrk="0" hangingPunct="0">
              <a:defRPr sz="2400">
                <a:solidFill>
                  <a:schemeClr val="bg1"/>
                </a:solidFill>
                <a:latin typeface="Tahoma" panose="020B0604030504040204" pitchFamily="34" charset="0"/>
              </a:defRPr>
            </a:lvl1pPr>
            <a:lvl2pPr marL="738188" indent="-284163" defTabSz="446088" eaLnBrk="0" hangingPunct="0">
              <a:defRPr sz="2400">
                <a:solidFill>
                  <a:schemeClr val="bg1"/>
                </a:solidFill>
                <a:latin typeface="Tahoma" panose="020B0604030504040204" pitchFamily="34" charset="0"/>
              </a:defRPr>
            </a:lvl2pPr>
            <a:lvl3pPr marL="1136650" indent="-225425" defTabSz="446088" eaLnBrk="0" hangingPunct="0">
              <a:defRPr sz="2400">
                <a:solidFill>
                  <a:schemeClr val="bg1"/>
                </a:solidFill>
                <a:latin typeface="Tahoma" panose="020B0604030504040204" pitchFamily="34" charset="0"/>
              </a:defRPr>
            </a:lvl3pPr>
            <a:lvl4pPr marL="1593850" defTabSz="446088" eaLnBrk="0" hangingPunct="0">
              <a:defRPr sz="2400">
                <a:solidFill>
                  <a:schemeClr val="bg1"/>
                </a:solidFill>
                <a:latin typeface="Tahoma" panose="020B0604030504040204" pitchFamily="34" charset="0"/>
              </a:defRPr>
            </a:lvl4pPr>
            <a:lvl5pPr marL="2047875" defTabSz="446088" eaLnBrk="0" hangingPunct="0">
              <a:defRPr sz="2400">
                <a:solidFill>
                  <a:schemeClr val="bg1"/>
                </a:solidFill>
                <a:latin typeface="Tahoma" panose="020B0604030504040204" pitchFamily="34" charset="0"/>
              </a:defRPr>
            </a:lvl5pPr>
            <a:lvl6pPr marL="25050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6pPr>
            <a:lvl7pPr marL="29622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7pPr>
            <a:lvl8pPr marL="34194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8pPr>
            <a:lvl9pPr marL="3876675" indent="-228600" defTabSz="446088" eaLnBrk="0" fontAlgn="base" hangingPunct="0">
              <a:spcBef>
                <a:spcPct val="0"/>
              </a:spcBef>
              <a:spcAft>
                <a:spcPct val="0"/>
              </a:spcAft>
              <a:buClr>
                <a:srgbClr val="000000"/>
              </a:buClr>
              <a:buSzPct val="100000"/>
              <a:buFont typeface="Times New Roman" panose="02020603050405020304" pitchFamily="18" charset="0"/>
              <a:defRPr sz="2400">
                <a:solidFill>
                  <a:schemeClr val="bg1"/>
                </a:solidFill>
                <a:latin typeface="Tahoma" panose="020B0604030504040204" pitchFamily="34" charset="0"/>
              </a:defRPr>
            </a:lvl9pPr>
          </a:lstStyle>
          <a:p>
            <a:pPr eaLnBrk="1" hangingPunct="1">
              <a:buClr>
                <a:srgbClr val="000000"/>
              </a:buClr>
              <a:buSzPct val="100000"/>
              <a:buFont typeface="Times New Roman" panose="02020603050405020304" pitchFamily="18" charset="0"/>
              <a:buNone/>
              <a:defRPr/>
            </a:pPr>
            <a:endParaRPr lang="fr-FR" altLang="fr-FR" smtClean="0">
              <a:ea typeface="+mn-ea"/>
              <a:cs typeface="+mn-cs"/>
            </a:endParaRPr>
          </a:p>
        </p:txBody>
      </p:sp>
      <p:sp>
        <p:nvSpPr>
          <p:cNvPr id="3079" name="Rectangle 7"/>
          <p:cNvSpPr>
            <a:spLocks noGrp="1" noChangeArrowheads="1"/>
          </p:cNvSpPr>
          <p:nvPr>
            <p:ph type="sldNum"/>
          </p:nvPr>
        </p:nvSpPr>
        <p:spPr bwMode="auto">
          <a:xfrm>
            <a:off x="3852863" y="9431338"/>
            <a:ext cx="2943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89569" tIns="46576" rIns="89569" bIns="46576" numCol="1" anchor="b" anchorCtr="0" compatLnSpc="1">
            <a:prstTxWarp prst="textNoShape">
              <a:avLst/>
            </a:prstTxWarp>
          </a:bodyPr>
          <a:lstStyle>
            <a:lvl1pPr algn="r" defTabSz="446088" eaLnBrk="1" hangingPunct="1">
              <a:buClr>
                <a:srgbClr val="000000"/>
              </a:buClr>
              <a:buSzPct val="45000"/>
              <a:buFont typeface="Wingdings" panose="05000000000000000000" pitchFamily="2" charset="2"/>
              <a:buNone/>
              <a:tabLst>
                <a:tab pos="720725" algn="l"/>
                <a:tab pos="1439863" algn="l"/>
                <a:tab pos="2162175" algn="l"/>
                <a:tab pos="2881313" algn="l"/>
              </a:tabLst>
              <a:defRPr sz="1200">
                <a:solidFill>
                  <a:srgbClr val="000000"/>
                </a:solidFill>
                <a:latin typeface="Times New Roman" panose="02020603050405020304" pitchFamily="18" charset="0"/>
                <a:ea typeface="+mn-ea"/>
                <a:cs typeface="+mn-cs"/>
              </a:defRPr>
            </a:lvl1pPr>
          </a:lstStyle>
          <a:p>
            <a:pPr>
              <a:defRPr/>
            </a:pPr>
            <a:fld id="{C8AA2E57-B04F-4F51-8C7D-8F274BF67433}"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7"/>
          <p:cNvSpPr>
            <a:spLocks noGrp="1" noChangeArrowheads="1"/>
          </p:cNvSpPr>
          <p:nvPr>
            <p:ph type="sldNum" sz="quarter"/>
          </p:nvPr>
        </p:nvSpPr>
        <p:spPr>
          <a:noFill/>
        </p:spPr>
        <p:txBody>
          <a:bodyPr/>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F34C4033-03BD-4F04-AC95-82598F146B4D}" type="slidenum">
              <a:rPr lang="fr-FR" altLang="fr-FR" smtClean="0">
                <a:ea typeface="DejaVu Sans"/>
                <a:cs typeface="DejaVu Sans"/>
              </a:rPr>
              <a:pPr>
                <a:spcBef>
                  <a:spcPct val="0"/>
                </a:spcBef>
                <a:buSzPct val="45000"/>
                <a:buFont typeface="Wingdings" panose="05000000000000000000" pitchFamily="2" charset="2"/>
                <a:buNone/>
              </a:pPr>
              <a:t>1</a:t>
            </a:fld>
            <a:endParaRPr lang="fr-FR" altLang="fr-FR" smtClean="0">
              <a:ea typeface="DejaVu Sans"/>
              <a:cs typeface="DejaVu Sans"/>
            </a:endParaRPr>
          </a:p>
        </p:txBody>
      </p:sp>
      <p:sp>
        <p:nvSpPr>
          <p:cNvPr id="6147"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6148"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7"/>
          <p:cNvSpPr>
            <a:spLocks noGrp="1" noChangeArrowheads="1"/>
          </p:cNvSpPr>
          <p:nvPr>
            <p:ph type="sldNum" sz="quarter"/>
          </p:nvPr>
        </p:nvSpPr>
        <p:spPr>
          <a:noFill/>
        </p:spPr>
        <p:txBody>
          <a:bodyPr/>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A4266E2A-BDF8-4C43-BF36-87FE0888DE2A}" type="slidenum">
              <a:rPr lang="fr-FR" altLang="fr-FR" smtClean="0">
                <a:ea typeface="DejaVu Sans"/>
                <a:cs typeface="DejaVu Sans"/>
              </a:rPr>
              <a:pPr>
                <a:spcBef>
                  <a:spcPct val="0"/>
                </a:spcBef>
                <a:buSzPct val="45000"/>
                <a:buFont typeface="Wingdings" panose="05000000000000000000" pitchFamily="2" charset="2"/>
                <a:buNone/>
              </a:pPr>
              <a:t>10</a:t>
            </a:fld>
            <a:endParaRPr lang="fr-FR" altLang="fr-FR" smtClean="0">
              <a:ea typeface="DejaVu Sans"/>
              <a:cs typeface="DejaVu Sans"/>
            </a:endParaRPr>
          </a:p>
        </p:txBody>
      </p:sp>
      <p:sp>
        <p:nvSpPr>
          <p:cNvPr id="29699"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29700"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7"/>
          <p:cNvSpPr>
            <a:spLocks noGrp="1" noChangeArrowheads="1"/>
          </p:cNvSpPr>
          <p:nvPr>
            <p:ph type="sldNum" sz="quarter"/>
          </p:nvPr>
        </p:nvSpPr>
        <p:spPr>
          <a:noFill/>
        </p:spPr>
        <p:txBody>
          <a:bodyPr/>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EFE71052-1B0A-4B7E-AA86-204D3909E39B}" type="slidenum">
              <a:rPr lang="fr-FR" altLang="fr-FR" smtClean="0">
                <a:ea typeface="DejaVu Sans"/>
                <a:cs typeface="DejaVu Sans"/>
              </a:rPr>
              <a:pPr>
                <a:spcBef>
                  <a:spcPct val="0"/>
                </a:spcBef>
                <a:buSzPct val="45000"/>
                <a:buFont typeface="Wingdings" panose="05000000000000000000" pitchFamily="2" charset="2"/>
                <a:buNone/>
              </a:pPr>
              <a:t>11</a:t>
            </a:fld>
            <a:endParaRPr lang="fr-FR" altLang="fr-FR" smtClean="0">
              <a:ea typeface="DejaVu Sans"/>
              <a:cs typeface="DejaVu Sans"/>
            </a:endParaRPr>
          </a:p>
        </p:txBody>
      </p:sp>
      <p:sp>
        <p:nvSpPr>
          <p:cNvPr id="31747"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31748"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Font typeface="Arial" panose="020B0604020202020204" pitchFamily="34" charset="0"/>
              <a:buNone/>
            </a:pPr>
            <a:endParaRPr lang="fr-FR" altLang="fr-FR" smtClean="0">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7"/>
          <p:cNvSpPr>
            <a:spLocks noGrp="1" noChangeArrowheads="1"/>
          </p:cNvSpPr>
          <p:nvPr>
            <p:ph type="sldNum" sz="quarter"/>
          </p:nvPr>
        </p:nvSpPr>
        <p:spPr>
          <a:noFill/>
        </p:spPr>
        <p:txBody>
          <a:bodyPr/>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D00D16FF-5ED2-43F2-877E-59167EFA91E8}" type="slidenum">
              <a:rPr lang="fr-FR" altLang="fr-FR" smtClean="0">
                <a:ea typeface="DejaVu Sans"/>
                <a:cs typeface="DejaVu Sans"/>
              </a:rPr>
              <a:pPr>
                <a:spcBef>
                  <a:spcPct val="0"/>
                </a:spcBef>
                <a:buSzPct val="45000"/>
                <a:buFont typeface="Wingdings" panose="05000000000000000000" pitchFamily="2" charset="2"/>
                <a:buNone/>
              </a:pPr>
              <a:t>12</a:t>
            </a:fld>
            <a:endParaRPr lang="fr-FR" altLang="fr-FR" smtClean="0">
              <a:ea typeface="DejaVu Sans"/>
              <a:cs typeface="DejaVu Sans"/>
            </a:endParaRPr>
          </a:p>
        </p:txBody>
      </p:sp>
      <p:sp>
        <p:nvSpPr>
          <p:cNvPr id="33795"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33796"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Font typeface="Arial" panose="020B0604020202020204" pitchFamily="34" charset="0"/>
              <a:buNone/>
            </a:pPr>
            <a:endParaRPr lang="fr-FR" altLang="fr-FR" i="1" smtClean="0">
              <a:solidFill>
                <a:srgbClr val="B41450"/>
              </a:solidFill>
              <a:latin typeface="Univers ExtendedP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7"/>
          <p:cNvSpPr>
            <a:spLocks noGrp="1" noChangeArrowheads="1"/>
          </p:cNvSpPr>
          <p:nvPr>
            <p:ph type="sldNum" sz="quarter"/>
          </p:nvPr>
        </p:nvSpPr>
        <p:spPr>
          <a:noFill/>
        </p:spPr>
        <p:txBody>
          <a:bodyPr/>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38B0D16E-7BA0-4DDB-A5C7-C1982DFF3F75}" type="slidenum">
              <a:rPr lang="fr-FR" altLang="fr-FR" smtClean="0">
                <a:ea typeface="DejaVu Sans"/>
                <a:cs typeface="DejaVu Sans"/>
              </a:rPr>
              <a:pPr>
                <a:spcBef>
                  <a:spcPct val="0"/>
                </a:spcBef>
                <a:buSzPct val="45000"/>
                <a:buFont typeface="Wingdings" panose="05000000000000000000" pitchFamily="2" charset="2"/>
                <a:buNone/>
              </a:pPr>
              <a:t>13</a:t>
            </a:fld>
            <a:endParaRPr lang="fr-FR" altLang="fr-FR" smtClean="0">
              <a:ea typeface="DejaVu Sans"/>
              <a:cs typeface="DejaVu Sans"/>
            </a:endParaRPr>
          </a:p>
        </p:txBody>
      </p:sp>
      <p:sp>
        <p:nvSpPr>
          <p:cNvPr id="41987"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41988"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a:defRPr sz="3600">
                <a:solidFill>
                  <a:schemeClr val="tx1"/>
                </a:solidFill>
                <a:latin typeface="Arial" panose="020B0604020202020204" pitchFamily="34" charset="0"/>
                <a:cs typeface="Arial" panose="020B0604020202020204" pitchFamily="34" charset="0"/>
              </a:defRPr>
            </a:lvl1pPr>
            <a:lvl2pPr marL="742950" indent="-285750" defTabSz="968375">
              <a:defRPr sz="3600">
                <a:solidFill>
                  <a:schemeClr val="tx1"/>
                </a:solidFill>
                <a:latin typeface="Arial" panose="020B0604020202020204" pitchFamily="34" charset="0"/>
                <a:cs typeface="Arial" panose="020B0604020202020204" pitchFamily="34" charset="0"/>
              </a:defRPr>
            </a:lvl2pPr>
            <a:lvl3pPr marL="1143000" indent="-228600" defTabSz="968375">
              <a:defRPr sz="3600">
                <a:solidFill>
                  <a:schemeClr val="tx1"/>
                </a:solidFill>
                <a:latin typeface="Arial" panose="020B0604020202020204" pitchFamily="34" charset="0"/>
                <a:cs typeface="Arial" panose="020B0604020202020204" pitchFamily="34" charset="0"/>
              </a:defRPr>
            </a:lvl3pPr>
            <a:lvl4pPr marL="1600200" indent="-228600" defTabSz="968375">
              <a:defRPr sz="3600">
                <a:solidFill>
                  <a:schemeClr val="tx1"/>
                </a:solidFill>
                <a:latin typeface="Arial" panose="020B0604020202020204" pitchFamily="34" charset="0"/>
                <a:cs typeface="Arial" panose="020B0604020202020204" pitchFamily="34" charset="0"/>
              </a:defRPr>
            </a:lvl4pPr>
            <a:lvl5pPr marL="2057400" indent="-228600" defTabSz="968375">
              <a:defRPr sz="3600">
                <a:solidFill>
                  <a:schemeClr val="tx1"/>
                </a:solidFill>
                <a:latin typeface="Arial" panose="020B0604020202020204" pitchFamily="34" charset="0"/>
                <a:cs typeface="Arial" panose="020B0604020202020204" pitchFamily="34" charset="0"/>
              </a:defRPr>
            </a:lvl5pPr>
            <a:lvl6pPr marL="2514600" indent="-228600" defTabSz="9683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defTabSz="9683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defTabSz="9683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defTabSz="9683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r>
              <a:rPr lang="fr-FR" altLang="fr-FR" sz="1300" smtClean="0"/>
              <a:t>Présentation IGEN - Inter académiques 2010</a:t>
            </a: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5217735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7"/>
          <p:cNvSpPr>
            <a:spLocks noGrp="1" noChangeArrowheads="1"/>
          </p:cNvSpPr>
          <p:nvPr>
            <p:ph type="sldNum" sz="quarter"/>
          </p:nvPr>
        </p:nvSpPr>
        <p:spPr>
          <a:noFill/>
        </p:spPr>
        <p:txBody>
          <a:bodyPr/>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9410419F-F000-401C-82C1-93641C13BE96}" type="slidenum">
              <a:rPr lang="fr-FR" altLang="fr-FR" smtClean="0">
                <a:ea typeface="DejaVu Sans"/>
                <a:cs typeface="DejaVu Sans"/>
              </a:rPr>
              <a:pPr>
                <a:spcBef>
                  <a:spcPct val="0"/>
                </a:spcBef>
                <a:buSzPct val="45000"/>
                <a:buFont typeface="Wingdings" panose="05000000000000000000" pitchFamily="2" charset="2"/>
                <a:buNone/>
              </a:pPr>
              <a:t>15</a:t>
            </a:fld>
            <a:endParaRPr lang="fr-FR" altLang="fr-FR" smtClean="0">
              <a:ea typeface="DejaVu Sans"/>
              <a:cs typeface="DejaVu Sans"/>
            </a:endParaRPr>
          </a:p>
        </p:txBody>
      </p:sp>
      <p:sp>
        <p:nvSpPr>
          <p:cNvPr id="44035"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44036"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Font typeface="Arial" panose="020B0604020202020204" pitchFamily="34" charset="0"/>
              <a:buNone/>
            </a:pPr>
            <a:endParaRPr lang="fr-FR" altLang="fr-FR" smtClean="0">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52863" y="9431338"/>
            <a:ext cx="2943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569" tIns="46576" rIns="89569" bIns="46576" anchor="b"/>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lgn="r" eaLnBrk="1" hangingPunct="1">
              <a:spcBef>
                <a:spcPct val="0"/>
              </a:spcBef>
              <a:buSzPct val="45000"/>
              <a:buFont typeface="Wingdings" panose="05000000000000000000" pitchFamily="2" charset="2"/>
              <a:buNone/>
            </a:pPr>
            <a:fld id="{6D4460D0-A14D-43C7-AA5A-B4B90EE7C0BF}" type="slidenum">
              <a:rPr lang="fr-FR" altLang="fr-FR"/>
              <a:pPr algn="r" eaLnBrk="1" hangingPunct="1">
                <a:spcBef>
                  <a:spcPct val="0"/>
                </a:spcBef>
                <a:buSzPct val="45000"/>
                <a:buFont typeface="Wingdings" panose="05000000000000000000" pitchFamily="2" charset="2"/>
                <a:buNone/>
              </a:pPr>
              <a:t>16</a:t>
            </a:fld>
            <a:endParaRPr lang="fr-FR" altLang="fr-FR"/>
          </a:p>
        </p:txBody>
      </p:sp>
      <p:sp>
        <p:nvSpPr>
          <p:cNvPr id="48131"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48132"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52863" y="9431338"/>
            <a:ext cx="2943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569" tIns="46576" rIns="89569" bIns="46576" anchor="b"/>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lgn="r" eaLnBrk="1" hangingPunct="1">
              <a:spcBef>
                <a:spcPct val="0"/>
              </a:spcBef>
              <a:buSzPct val="45000"/>
              <a:buFont typeface="Wingdings" panose="05000000000000000000" pitchFamily="2" charset="2"/>
              <a:buNone/>
            </a:pPr>
            <a:fld id="{6D4460D0-A14D-43C7-AA5A-B4B90EE7C0BF}" type="slidenum">
              <a:rPr lang="fr-FR" altLang="fr-FR"/>
              <a:pPr algn="r" eaLnBrk="1" hangingPunct="1">
                <a:spcBef>
                  <a:spcPct val="0"/>
                </a:spcBef>
                <a:buSzPct val="45000"/>
                <a:buFont typeface="Wingdings" panose="05000000000000000000" pitchFamily="2" charset="2"/>
                <a:buNone/>
              </a:pPr>
              <a:t>17</a:t>
            </a:fld>
            <a:endParaRPr lang="fr-FR" altLang="fr-FR"/>
          </a:p>
        </p:txBody>
      </p:sp>
      <p:sp>
        <p:nvSpPr>
          <p:cNvPr id="48131"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48132"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extLst>
      <p:ext uri="{BB962C8B-B14F-4D97-AF65-F5344CB8AC3E}">
        <p14:creationId xmlns:p14="http://schemas.microsoft.com/office/powerpoint/2010/main" val="25449365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52863" y="9431338"/>
            <a:ext cx="2943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569" tIns="46576" rIns="89569" bIns="46576" anchor="b"/>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lgn="r" eaLnBrk="1" hangingPunct="1">
              <a:spcBef>
                <a:spcPct val="0"/>
              </a:spcBef>
              <a:buSzPct val="45000"/>
              <a:buFont typeface="Wingdings" panose="05000000000000000000" pitchFamily="2" charset="2"/>
              <a:buNone/>
            </a:pPr>
            <a:fld id="{6D4460D0-A14D-43C7-AA5A-B4B90EE7C0BF}" type="slidenum">
              <a:rPr lang="fr-FR" altLang="fr-FR"/>
              <a:pPr algn="r" eaLnBrk="1" hangingPunct="1">
                <a:spcBef>
                  <a:spcPct val="0"/>
                </a:spcBef>
                <a:buSzPct val="45000"/>
                <a:buFont typeface="Wingdings" panose="05000000000000000000" pitchFamily="2" charset="2"/>
                <a:buNone/>
              </a:pPr>
              <a:t>18</a:t>
            </a:fld>
            <a:endParaRPr lang="fr-FR" altLang="fr-FR"/>
          </a:p>
        </p:txBody>
      </p:sp>
      <p:sp>
        <p:nvSpPr>
          <p:cNvPr id="48131"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48132"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extLst>
      <p:ext uri="{BB962C8B-B14F-4D97-AF65-F5344CB8AC3E}">
        <p14:creationId xmlns:p14="http://schemas.microsoft.com/office/powerpoint/2010/main" val="38484001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52863" y="9431338"/>
            <a:ext cx="2943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569" tIns="46576" rIns="89569" bIns="46576" anchor="b"/>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lgn="r" eaLnBrk="1" hangingPunct="1">
              <a:spcBef>
                <a:spcPct val="0"/>
              </a:spcBef>
              <a:buSzPct val="45000"/>
              <a:buFont typeface="Wingdings" panose="05000000000000000000" pitchFamily="2" charset="2"/>
              <a:buNone/>
            </a:pPr>
            <a:fld id="{941281A7-EF18-4205-AFFE-5FFAFC5B94DF}" type="slidenum">
              <a:rPr lang="fr-FR" altLang="fr-FR"/>
              <a:pPr algn="r" eaLnBrk="1" hangingPunct="1">
                <a:spcBef>
                  <a:spcPct val="0"/>
                </a:spcBef>
                <a:buSzPct val="45000"/>
                <a:buFont typeface="Wingdings" panose="05000000000000000000" pitchFamily="2" charset="2"/>
                <a:buNone/>
              </a:pPr>
              <a:t>19</a:t>
            </a:fld>
            <a:endParaRPr lang="fr-FR" altLang="fr-FR"/>
          </a:p>
        </p:txBody>
      </p:sp>
      <p:sp>
        <p:nvSpPr>
          <p:cNvPr id="53251"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53252"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7"/>
          <p:cNvSpPr txBox="1">
            <a:spLocks noGrp="1" noChangeArrowheads="1"/>
          </p:cNvSpPr>
          <p:nvPr/>
        </p:nvSpPr>
        <p:spPr bwMode="auto">
          <a:xfrm>
            <a:off x="3852863" y="9431338"/>
            <a:ext cx="2943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569" tIns="46576" rIns="89569" bIns="46576" anchor="b"/>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lgn="r" eaLnBrk="1" hangingPunct="1">
              <a:spcBef>
                <a:spcPct val="0"/>
              </a:spcBef>
              <a:buSzPct val="45000"/>
              <a:buFont typeface="Wingdings" panose="05000000000000000000" pitchFamily="2" charset="2"/>
              <a:buNone/>
            </a:pPr>
            <a:fld id="{F9ABC59C-ED99-471B-AAFC-09C70F9C863A}" type="slidenum">
              <a:rPr lang="fr-FR" altLang="fr-FR"/>
              <a:pPr algn="r" eaLnBrk="1" hangingPunct="1">
                <a:spcBef>
                  <a:spcPct val="0"/>
                </a:spcBef>
                <a:buSzPct val="45000"/>
                <a:buFont typeface="Wingdings" panose="05000000000000000000" pitchFamily="2" charset="2"/>
                <a:buNone/>
              </a:pPr>
              <a:t>2</a:t>
            </a:fld>
            <a:endParaRPr lang="fr-FR" altLang="fr-FR"/>
          </a:p>
        </p:txBody>
      </p:sp>
      <p:sp>
        <p:nvSpPr>
          <p:cNvPr id="8195"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8196"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7"/>
          <p:cNvSpPr txBox="1">
            <a:spLocks noGrp="1" noChangeArrowheads="1"/>
          </p:cNvSpPr>
          <p:nvPr/>
        </p:nvSpPr>
        <p:spPr bwMode="auto">
          <a:xfrm>
            <a:off x="3852863" y="9431338"/>
            <a:ext cx="2943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569" tIns="46576" rIns="89569" bIns="46576" anchor="b"/>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lgn="r" eaLnBrk="1" hangingPunct="1">
              <a:spcBef>
                <a:spcPct val="0"/>
              </a:spcBef>
              <a:buSzPct val="45000"/>
              <a:buFont typeface="Wingdings" panose="05000000000000000000" pitchFamily="2" charset="2"/>
              <a:buNone/>
            </a:pPr>
            <a:fld id="{0F695D91-0357-41D8-AAAE-FF3D7B006897}" type="slidenum">
              <a:rPr lang="fr-FR" altLang="fr-FR"/>
              <a:pPr algn="r" eaLnBrk="1" hangingPunct="1">
                <a:spcBef>
                  <a:spcPct val="0"/>
                </a:spcBef>
                <a:buSzPct val="45000"/>
                <a:buFont typeface="Wingdings" panose="05000000000000000000" pitchFamily="2" charset="2"/>
                <a:buNone/>
              </a:pPr>
              <a:t>20</a:t>
            </a:fld>
            <a:endParaRPr lang="fr-FR" altLang="fr-FR"/>
          </a:p>
        </p:txBody>
      </p:sp>
      <p:sp>
        <p:nvSpPr>
          <p:cNvPr id="68611"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68612"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a:defRPr sz="3600">
                <a:solidFill>
                  <a:schemeClr val="tx1"/>
                </a:solidFill>
                <a:latin typeface="Arial" panose="020B0604020202020204" pitchFamily="34" charset="0"/>
                <a:cs typeface="Arial" panose="020B0604020202020204" pitchFamily="34" charset="0"/>
              </a:defRPr>
            </a:lvl1pPr>
            <a:lvl2pPr marL="742950" indent="-285750" defTabSz="968375">
              <a:defRPr sz="3600">
                <a:solidFill>
                  <a:schemeClr val="tx1"/>
                </a:solidFill>
                <a:latin typeface="Arial" panose="020B0604020202020204" pitchFamily="34" charset="0"/>
                <a:cs typeface="Arial" panose="020B0604020202020204" pitchFamily="34" charset="0"/>
              </a:defRPr>
            </a:lvl2pPr>
            <a:lvl3pPr marL="1143000" indent="-228600" defTabSz="968375">
              <a:defRPr sz="3600">
                <a:solidFill>
                  <a:schemeClr val="tx1"/>
                </a:solidFill>
                <a:latin typeface="Arial" panose="020B0604020202020204" pitchFamily="34" charset="0"/>
                <a:cs typeface="Arial" panose="020B0604020202020204" pitchFamily="34" charset="0"/>
              </a:defRPr>
            </a:lvl3pPr>
            <a:lvl4pPr marL="1600200" indent="-228600" defTabSz="968375">
              <a:defRPr sz="3600">
                <a:solidFill>
                  <a:schemeClr val="tx1"/>
                </a:solidFill>
                <a:latin typeface="Arial" panose="020B0604020202020204" pitchFamily="34" charset="0"/>
                <a:cs typeface="Arial" panose="020B0604020202020204" pitchFamily="34" charset="0"/>
              </a:defRPr>
            </a:lvl4pPr>
            <a:lvl5pPr marL="2057400" indent="-228600" defTabSz="968375">
              <a:defRPr sz="3600">
                <a:solidFill>
                  <a:schemeClr val="tx1"/>
                </a:solidFill>
                <a:latin typeface="Arial" panose="020B0604020202020204" pitchFamily="34" charset="0"/>
                <a:cs typeface="Arial" panose="020B0604020202020204" pitchFamily="34" charset="0"/>
              </a:defRPr>
            </a:lvl5pPr>
            <a:lvl6pPr marL="2514600" indent="-228600" defTabSz="9683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defTabSz="9683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defTabSz="9683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defTabSz="9683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r>
              <a:rPr lang="fr-FR" altLang="fr-FR" sz="1300" smtClean="0"/>
              <a:t>Présentation IGEN - Inter académiques 2010</a:t>
            </a: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40793802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a:defRPr sz="3600">
                <a:solidFill>
                  <a:schemeClr val="tx1"/>
                </a:solidFill>
                <a:latin typeface="Arial" panose="020B0604020202020204" pitchFamily="34" charset="0"/>
                <a:cs typeface="Arial" panose="020B0604020202020204" pitchFamily="34" charset="0"/>
              </a:defRPr>
            </a:lvl1pPr>
            <a:lvl2pPr marL="742950" indent="-285750" defTabSz="968375">
              <a:defRPr sz="3600">
                <a:solidFill>
                  <a:schemeClr val="tx1"/>
                </a:solidFill>
                <a:latin typeface="Arial" panose="020B0604020202020204" pitchFamily="34" charset="0"/>
                <a:cs typeface="Arial" panose="020B0604020202020204" pitchFamily="34" charset="0"/>
              </a:defRPr>
            </a:lvl2pPr>
            <a:lvl3pPr marL="1143000" indent="-228600" defTabSz="968375">
              <a:defRPr sz="3600">
                <a:solidFill>
                  <a:schemeClr val="tx1"/>
                </a:solidFill>
                <a:latin typeface="Arial" panose="020B0604020202020204" pitchFamily="34" charset="0"/>
                <a:cs typeface="Arial" panose="020B0604020202020204" pitchFamily="34" charset="0"/>
              </a:defRPr>
            </a:lvl3pPr>
            <a:lvl4pPr marL="1600200" indent="-228600" defTabSz="968375">
              <a:defRPr sz="3600">
                <a:solidFill>
                  <a:schemeClr val="tx1"/>
                </a:solidFill>
                <a:latin typeface="Arial" panose="020B0604020202020204" pitchFamily="34" charset="0"/>
                <a:cs typeface="Arial" panose="020B0604020202020204" pitchFamily="34" charset="0"/>
              </a:defRPr>
            </a:lvl4pPr>
            <a:lvl5pPr marL="2057400" indent="-228600" defTabSz="968375">
              <a:defRPr sz="3600">
                <a:solidFill>
                  <a:schemeClr val="tx1"/>
                </a:solidFill>
                <a:latin typeface="Arial" panose="020B0604020202020204" pitchFamily="34" charset="0"/>
                <a:cs typeface="Arial" panose="020B0604020202020204" pitchFamily="34" charset="0"/>
              </a:defRPr>
            </a:lvl5pPr>
            <a:lvl6pPr marL="2514600" indent="-228600" defTabSz="9683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defTabSz="9683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defTabSz="9683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defTabSz="9683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r>
              <a:rPr lang="fr-FR" altLang="fr-FR" sz="1300" smtClean="0"/>
              <a:t>Présentation IGEN - Inter académiques 2010</a:t>
            </a: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6843989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a:defRPr sz="3600">
                <a:solidFill>
                  <a:schemeClr val="tx1"/>
                </a:solidFill>
                <a:latin typeface="Arial" panose="020B0604020202020204" pitchFamily="34" charset="0"/>
                <a:cs typeface="Arial" panose="020B0604020202020204" pitchFamily="34" charset="0"/>
              </a:defRPr>
            </a:lvl1pPr>
            <a:lvl2pPr marL="742950" indent="-285750" defTabSz="968375">
              <a:defRPr sz="3600">
                <a:solidFill>
                  <a:schemeClr val="tx1"/>
                </a:solidFill>
                <a:latin typeface="Arial" panose="020B0604020202020204" pitchFamily="34" charset="0"/>
                <a:cs typeface="Arial" panose="020B0604020202020204" pitchFamily="34" charset="0"/>
              </a:defRPr>
            </a:lvl2pPr>
            <a:lvl3pPr marL="1143000" indent="-228600" defTabSz="968375">
              <a:defRPr sz="3600">
                <a:solidFill>
                  <a:schemeClr val="tx1"/>
                </a:solidFill>
                <a:latin typeface="Arial" panose="020B0604020202020204" pitchFamily="34" charset="0"/>
                <a:cs typeface="Arial" panose="020B0604020202020204" pitchFamily="34" charset="0"/>
              </a:defRPr>
            </a:lvl3pPr>
            <a:lvl4pPr marL="1600200" indent="-228600" defTabSz="968375">
              <a:defRPr sz="3600">
                <a:solidFill>
                  <a:schemeClr val="tx1"/>
                </a:solidFill>
                <a:latin typeface="Arial" panose="020B0604020202020204" pitchFamily="34" charset="0"/>
                <a:cs typeface="Arial" panose="020B0604020202020204" pitchFamily="34" charset="0"/>
              </a:defRPr>
            </a:lvl4pPr>
            <a:lvl5pPr marL="2057400" indent="-228600" defTabSz="968375">
              <a:defRPr sz="3600">
                <a:solidFill>
                  <a:schemeClr val="tx1"/>
                </a:solidFill>
                <a:latin typeface="Arial" panose="020B0604020202020204" pitchFamily="34" charset="0"/>
                <a:cs typeface="Arial" panose="020B0604020202020204" pitchFamily="34" charset="0"/>
              </a:defRPr>
            </a:lvl5pPr>
            <a:lvl6pPr marL="2514600" indent="-228600" defTabSz="9683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defTabSz="9683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defTabSz="9683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defTabSz="9683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r>
              <a:rPr lang="fr-FR" altLang="fr-FR" sz="1300" smtClean="0"/>
              <a:t>Présentation IGEN - Inter académiques 2010</a:t>
            </a: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13107027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8375">
              <a:defRPr sz="3600">
                <a:solidFill>
                  <a:schemeClr val="tx1"/>
                </a:solidFill>
                <a:latin typeface="Arial" panose="020B0604020202020204" pitchFamily="34" charset="0"/>
                <a:cs typeface="Arial" panose="020B0604020202020204" pitchFamily="34" charset="0"/>
              </a:defRPr>
            </a:lvl1pPr>
            <a:lvl2pPr marL="742950" indent="-285750" defTabSz="968375">
              <a:defRPr sz="3600">
                <a:solidFill>
                  <a:schemeClr val="tx1"/>
                </a:solidFill>
                <a:latin typeface="Arial" panose="020B0604020202020204" pitchFamily="34" charset="0"/>
                <a:cs typeface="Arial" panose="020B0604020202020204" pitchFamily="34" charset="0"/>
              </a:defRPr>
            </a:lvl2pPr>
            <a:lvl3pPr marL="1143000" indent="-228600" defTabSz="968375">
              <a:defRPr sz="3600">
                <a:solidFill>
                  <a:schemeClr val="tx1"/>
                </a:solidFill>
                <a:latin typeface="Arial" panose="020B0604020202020204" pitchFamily="34" charset="0"/>
                <a:cs typeface="Arial" panose="020B0604020202020204" pitchFamily="34" charset="0"/>
              </a:defRPr>
            </a:lvl3pPr>
            <a:lvl4pPr marL="1600200" indent="-228600" defTabSz="968375">
              <a:defRPr sz="3600">
                <a:solidFill>
                  <a:schemeClr val="tx1"/>
                </a:solidFill>
                <a:latin typeface="Arial" panose="020B0604020202020204" pitchFamily="34" charset="0"/>
                <a:cs typeface="Arial" panose="020B0604020202020204" pitchFamily="34" charset="0"/>
              </a:defRPr>
            </a:lvl4pPr>
            <a:lvl5pPr marL="2057400" indent="-228600" defTabSz="968375">
              <a:defRPr sz="3600">
                <a:solidFill>
                  <a:schemeClr val="tx1"/>
                </a:solidFill>
                <a:latin typeface="Arial" panose="020B0604020202020204" pitchFamily="34" charset="0"/>
                <a:cs typeface="Arial" panose="020B0604020202020204" pitchFamily="34" charset="0"/>
              </a:defRPr>
            </a:lvl5pPr>
            <a:lvl6pPr marL="2514600" indent="-228600" defTabSz="9683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defTabSz="9683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defTabSz="9683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defTabSz="968375"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r>
              <a:rPr lang="fr-FR" altLang="fr-FR" sz="1300" smtClean="0"/>
              <a:t>Présentation IGEN - Inter académiques 2010</a:t>
            </a: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endParaRPr>
          </a:p>
        </p:txBody>
      </p:sp>
    </p:spTree>
    <p:extLst>
      <p:ext uri="{BB962C8B-B14F-4D97-AF65-F5344CB8AC3E}">
        <p14:creationId xmlns:p14="http://schemas.microsoft.com/office/powerpoint/2010/main" val="39312484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7"/>
          <p:cNvSpPr txBox="1">
            <a:spLocks noGrp="1" noChangeArrowheads="1"/>
          </p:cNvSpPr>
          <p:nvPr/>
        </p:nvSpPr>
        <p:spPr bwMode="auto">
          <a:xfrm>
            <a:off x="3852863" y="9431338"/>
            <a:ext cx="2943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569" tIns="46576" rIns="89569" bIns="46576" anchor="b"/>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lgn="r" eaLnBrk="1" hangingPunct="1">
              <a:spcBef>
                <a:spcPct val="0"/>
              </a:spcBef>
              <a:buSzPct val="45000"/>
              <a:buFont typeface="Wingdings" panose="05000000000000000000" pitchFamily="2" charset="2"/>
              <a:buNone/>
            </a:pPr>
            <a:fld id="{938DF520-57E7-4542-97EA-857E72E98477}" type="slidenum">
              <a:rPr lang="fr-FR" altLang="fr-FR"/>
              <a:pPr algn="r" eaLnBrk="1" hangingPunct="1">
                <a:spcBef>
                  <a:spcPct val="0"/>
                </a:spcBef>
                <a:buSzPct val="45000"/>
                <a:buFont typeface="Wingdings" panose="05000000000000000000" pitchFamily="2" charset="2"/>
                <a:buNone/>
              </a:pPr>
              <a:t>27</a:t>
            </a:fld>
            <a:endParaRPr lang="fr-FR" altLang="fr-FR"/>
          </a:p>
        </p:txBody>
      </p:sp>
      <p:sp>
        <p:nvSpPr>
          <p:cNvPr id="82947"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82948"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7"/>
          <p:cNvSpPr txBox="1">
            <a:spLocks noGrp="1" noChangeArrowheads="1"/>
          </p:cNvSpPr>
          <p:nvPr/>
        </p:nvSpPr>
        <p:spPr bwMode="auto">
          <a:xfrm>
            <a:off x="3852863" y="9431338"/>
            <a:ext cx="2943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569" tIns="46576" rIns="89569" bIns="46576" anchor="b"/>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lgn="r" eaLnBrk="1" hangingPunct="1">
              <a:spcBef>
                <a:spcPct val="0"/>
              </a:spcBef>
              <a:buSzPct val="45000"/>
              <a:buFont typeface="Wingdings" panose="05000000000000000000" pitchFamily="2" charset="2"/>
              <a:buNone/>
            </a:pPr>
            <a:fld id="{15CB41C2-1BA2-4228-8175-A910D8B67604}" type="slidenum">
              <a:rPr lang="fr-FR" altLang="fr-FR"/>
              <a:pPr algn="r" eaLnBrk="1" hangingPunct="1">
                <a:spcBef>
                  <a:spcPct val="0"/>
                </a:spcBef>
                <a:buSzPct val="45000"/>
                <a:buFont typeface="Wingdings" panose="05000000000000000000" pitchFamily="2" charset="2"/>
                <a:buNone/>
              </a:pPr>
              <a:t>29</a:t>
            </a:fld>
            <a:endParaRPr lang="fr-FR" altLang="fr-FR"/>
          </a:p>
        </p:txBody>
      </p:sp>
      <p:sp>
        <p:nvSpPr>
          <p:cNvPr id="84995"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84996"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txBox="1">
            <a:spLocks noGrp="1" noChangeArrowheads="1"/>
          </p:cNvSpPr>
          <p:nvPr/>
        </p:nvSpPr>
        <p:spPr bwMode="auto">
          <a:xfrm>
            <a:off x="3852863" y="9431338"/>
            <a:ext cx="2943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569" tIns="46576" rIns="89569" bIns="46576" anchor="b"/>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lgn="r" eaLnBrk="1" hangingPunct="1">
              <a:spcBef>
                <a:spcPct val="0"/>
              </a:spcBef>
              <a:buSzPct val="45000"/>
              <a:buFont typeface="Wingdings" panose="05000000000000000000" pitchFamily="2" charset="2"/>
              <a:buNone/>
            </a:pPr>
            <a:fld id="{A7F04C8A-E108-489A-92CA-EAEA9255EC93}" type="slidenum">
              <a:rPr lang="fr-FR" altLang="fr-FR"/>
              <a:pPr algn="r" eaLnBrk="1" hangingPunct="1">
                <a:spcBef>
                  <a:spcPct val="0"/>
                </a:spcBef>
                <a:buSzPct val="45000"/>
                <a:buFont typeface="Wingdings" panose="05000000000000000000" pitchFamily="2" charset="2"/>
                <a:buNone/>
              </a:pPr>
              <a:t>30</a:t>
            </a:fld>
            <a:endParaRPr lang="fr-FR" altLang="fr-FR"/>
          </a:p>
        </p:txBody>
      </p:sp>
      <p:sp>
        <p:nvSpPr>
          <p:cNvPr id="39939"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39940"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extLst>
      <p:ext uri="{BB962C8B-B14F-4D97-AF65-F5344CB8AC3E}">
        <p14:creationId xmlns:p14="http://schemas.microsoft.com/office/powerpoint/2010/main" val="16432087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7"/>
          <p:cNvSpPr txBox="1">
            <a:spLocks noGrp="1" noChangeArrowheads="1"/>
          </p:cNvSpPr>
          <p:nvPr/>
        </p:nvSpPr>
        <p:spPr bwMode="auto">
          <a:xfrm>
            <a:off x="3852863" y="9431338"/>
            <a:ext cx="2943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569" tIns="46576" rIns="89569" bIns="46576" anchor="b"/>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lgn="r" eaLnBrk="1" hangingPunct="1">
              <a:spcBef>
                <a:spcPct val="0"/>
              </a:spcBef>
              <a:buSzPct val="45000"/>
              <a:buFont typeface="Wingdings" panose="05000000000000000000" pitchFamily="2" charset="2"/>
              <a:buNone/>
            </a:pPr>
            <a:fld id="{EB9F0451-EFAF-4A74-B568-44046A778B84}" type="slidenum">
              <a:rPr lang="fr-FR" altLang="fr-FR"/>
              <a:pPr algn="r" eaLnBrk="1" hangingPunct="1">
                <a:spcBef>
                  <a:spcPct val="0"/>
                </a:spcBef>
                <a:buSzPct val="45000"/>
                <a:buFont typeface="Wingdings" panose="05000000000000000000" pitchFamily="2" charset="2"/>
                <a:buNone/>
              </a:pPr>
              <a:t>31</a:t>
            </a:fld>
            <a:endParaRPr lang="fr-FR" altLang="fr-FR"/>
          </a:p>
        </p:txBody>
      </p:sp>
      <p:sp>
        <p:nvSpPr>
          <p:cNvPr id="87043"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87044"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ln/>
        </p:spPr>
      </p:sp>
      <p:sp>
        <p:nvSpPr>
          <p:cNvPr id="11267" name="Espace réservé des commentaires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latin typeface="Times New Roman" panose="02020603050405020304" pitchFamily="18" charset="0"/>
            </a:endParaRPr>
          </a:p>
        </p:txBody>
      </p:sp>
      <p:sp>
        <p:nvSpPr>
          <p:cNvPr id="11268" name="Espace réservé du numéro de diapositive 3"/>
          <p:cNvSpPr>
            <a:spLocks noGrp="1"/>
          </p:cNvSpPr>
          <p:nvPr>
            <p:ph type="sldNum" sz="quarter"/>
          </p:nvPr>
        </p:nvSpPr>
        <p:spPr>
          <a:noFill/>
        </p:spPr>
        <p:txBody>
          <a:bodyPr/>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97CB9544-0BCF-421B-B8FA-E4E0EAE7DEB9}" type="slidenum">
              <a:rPr lang="fr-FR" altLang="fr-FR" smtClean="0">
                <a:ea typeface="DejaVu Sans"/>
                <a:cs typeface="DejaVu Sans"/>
              </a:rPr>
              <a:pPr>
                <a:spcBef>
                  <a:spcPct val="0"/>
                </a:spcBef>
                <a:buSzPct val="45000"/>
                <a:buFont typeface="Wingdings" panose="05000000000000000000" pitchFamily="2" charset="2"/>
                <a:buNone/>
              </a:pPr>
              <a:t>3</a:t>
            </a:fld>
            <a:endParaRPr lang="fr-FR" altLang="fr-FR" smtClean="0">
              <a:ea typeface="DejaVu Sans"/>
              <a:cs typeface="DejaVu San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sldNum" sz="quarter"/>
          </p:nvPr>
        </p:nvSpPr>
        <p:spPr>
          <a:noFill/>
        </p:spPr>
        <p:txBody>
          <a:bodyPr/>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F859CB0C-0A2E-491F-97BB-CF7B8B860E4E}" type="slidenum">
              <a:rPr lang="fr-FR" altLang="fr-FR" smtClean="0">
                <a:ea typeface="DejaVu Sans"/>
                <a:cs typeface="DejaVu Sans"/>
              </a:rPr>
              <a:pPr>
                <a:spcBef>
                  <a:spcPct val="0"/>
                </a:spcBef>
                <a:buSzPct val="45000"/>
                <a:buFont typeface="Wingdings" panose="05000000000000000000" pitchFamily="2" charset="2"/>
                <a:buNone/>
              </a:pPr>
              <a:t>4</a:t>
            </a:fld>
            <a:endParaRPr lang="fr-FR" altLang="fr-FR" smtClean="0">
              <a:ea typeface="DejaVu Sans"/>
              <a:cs typeface="DejaVu Sans"/>
            </a:endParaRPr>
          </a:p>
        </p:txBody>
      </p:sp>
      <p:sp>
        <p:nvSpPr>
          <p:cNvPr id="13315"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13316"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fr-FR" altLang="fr-FR" i="1" smtClean="0">
                <a:latin typeface="Univers ExtendedPS"/>
              </a:rPr>
              <a:t>En tout état de cause, l’autonomie de chaque enseignant s’inscrit dans un cadre institutionnel défini par l’inspection générale et relayé par l’inspection pédagogique régionale. </a:t>
            </a:r>
          </a:p>
          <a:p>
            <a:endParaRPr lang="fr-FR" altLang="fr-FR" smtClean="0">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7"/>
          <p:cNvSpPr>
            <a:spLocks noGrp="1" noChangeArrowheads="1"/>
          </p:cNvSpPr>
          <p:nvPr>
            <p:ph type="sldNum" sz="quarter"/>
          </p:nvPr>
        </p:nvSpPr>
        <p:spPr>
          <a:noFill/>
        </p:spPr>
        <p:txBody>
          <a:bodyPr/>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5239ACD2-D22E-4C33-8C86-C7340FB660A0}" type="slidenum">
              <a:rPr lang="fr-FR" altLang="fr-FR" smtClean="0">
                <a:ea typeface="DejaVu Sans"/>
                <a:cs typeface="DejaVu Sans"/>
              </a:rPr>
              <a:pPr>
                <a:spcBef>
                  <a:spcPct val="0"/>
                </a:spcBef>
                <a:buSzPct val="45000"/>
                <a:buFont typeface="Wingdings" panose="05000000000000000000" pitchFamily="2" charset="2"/>
                <a:buNone/>
              </a:pPr>
              <a:t>5</a:t>
            </a:fld>
            <a:endParaRPr lang="fr-FR" altLang="fr-FR" smtClean="0">
              <a:ea typeface="DejaVu Sans"/>
              <a:cs typeface="DejaVu Sans"/>
            </a:endParaRPr>
          </a:p>
        </p:txBody>
      </p:sp>
      <p:sp>
        <p:nvSpPr>
          <p:cNvPr id="17411"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17412"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a:p>
            <a:endParaRPr lang="fr-FR" altLang="fr-FR" smtClean="0">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7"/>
          <p:cNvSpPr>
            <a:spLocks noGrp="1" noChangeArrowheads="1"/>
          </p:cNvSpPr>
          <p:nvPr>
            <p:ph type="sldNum" sz="quarter"/>
          </p:nvPr>
        </p:nvSpPr>
        <p:spPr>
          <a:noFill/>
        </p:spPr>
        <p:txBody>
          <a:bodyPr/>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118D0EC3-5B40-46A4-800D-873DFB0E3A6D}" type="slidenum">
              <a:rPr lang="fr-FR" altLang="fr-FR" smtClean="0">
                <a:ea typeface="DejaVu Sans"/>
                <a:cs typeface="DejaVu Sans"/>
              </a:rPr>
              <a:pPr>
                <a:spcBef>
                  <a:spcPct val="0"/>
                </a:spcBef>
                <a:buSzPct val="45000"/>
                <a:buFont typeface="Wingdings" panose="05000000000000000000" pitchFamily="2" charset="2"/>
                <a:buNone/>
              </a:pPr>
              <a:t>6</a:t>
            </a:fld>
            <a:endParaRPr lang="fr-FR" altLang="fr-FR" smtClean="0">
              <a:ea typeface="DejaVu Sans"/>
              <a:cs typeface="DejaVu Sans"/>
            </a:endParaRPr>
          </a:p>
        </p:txBody>
      </p:sp>
      <p:sp>
        <p:nvSpPr>
          <p:cNvPr id="19459"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19460"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Font typeface="Arial" panose="020B0604020202020204" pitchFamily="34" charset="0"/>
              <a:buNone/>
            </a:pPr>
            <a:endParaRPr lang="fr-FR" altLang="fr-FR" smtClean="0">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7"/>
          <p:cNvSpPr>
            <a:spLocks noGrp="1" noChangeArrowheads="1"/>
          </p:cNvSpPr>
          <p:nvPr>
            <p:ph type="sldNum" sz="quarter"/>
          </p:nvPr>
        </p:nvSpPr>
        <p:spPr>
          <a:noFill/>
        </p:spPr>
        <p:txBody>
          <a:bodyPr/>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2DFE3498-09FF-48CC-834A-8B9260716EB9}" type="slidenum">
              <a:rPr lang="fr-FR" altLang="fr-FR" smtClean="0">
                <a:ea typeface="DejaVu Sans"/>
                <a:cs typeface="DejaVu Sans"/>
              </a:rPr>
              <a:pPr>
                <a:spcBef>
                  <a:spcPct val="0"/>
                </a:spcBef>
                <a:buSzPct val="45000"/>
                <a:buFont typeface="Wingdings" panose="05000000000000000000" pitchFamily="2" charset="2"/>
                <a:buNone/>
              </a:pPr>
              <a:t>7</a:t>
            </a:fld>
            <a:endParaRPr lang="fr-FR" altLang="fr-FR" smtClean="0">
              <a:ea typeface="DejaVu Sans"/>
              <a:cs typeface="DejaVu Sans"/>
            </a:endParaRPr>
          </a:p>
        </p:txBody>
      </p:sp>
      <p:sp>
        <p:nvSpPr>
          <p:cNvPr id="21507"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21508"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Font typeface="Arial" panose="020B0604020202020204" pitchFamily="34" charset="0"/>
              <a:buNone/>
            </a:pPr>
            <a:endParaRPr lang="fr-FR" altLang="fr-FR" smtClean="0">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7"/>
          <p:cNvSpPr>
            <a:spLocks noGrp="1" noChangeArrowheads="1"/>
          </p:cNvSpPr>
          <p:nvPr>
            <p:ph type="sldNum" sz="quarter"/>
          </p:nvPr>
        </p:nvSpPr>
        <p:spPr>
          <a:noFill/>
        </p:spPr>
        <p:txBody>
          <a:bodyPr/>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DBD79CBB-BB03-41C1-BBA5-16CA4D1DFB32}" type="slidenum">
              <a:rPr lang="fr-FR" altLang="fr-FR" smtClean="0">
                <a:ea typeface="DejaVu Sans"/>
                <a:cs typeface="DejaVu Sans"/>
              </a:rPr>
              <a:pPr>
                <a:spcBef>
                  <a:spcPct val="0"/>
                </a:spcBef>
                <a:buSzPct val="45000"/>
                <a:buFont typeface="Wingdings" panose="05000000000000000000" pitchFamily="2" charset="2"/>
                <a:buNone/>
              </a:pPr>
              <a:t>8</a:t>
            </a:fld>
            <a:endParaRPr lang="fr-FR" altLang="fr-FR" smtClean="0">
              <a:ea typeface="DejaVu Sans"/>
              <a:cs typeface="DejaVu Sans"/>
            </a:endParaRPr>
          </a:p>
        </p:txBody>
      </p:sp>
      <p:sp>
        <p:nvSpPr>
          <p:cNvPr id="23555"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23556"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52863" y="9431338"/>
            <a:ext cx="29432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89569" tIns="46576" rIns="89569" bIns="46576" anchor="b"/>
          <a:lstStyle>
            <a:lvl1pPr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1pPr>
            <a:lvl2pPr marL="738188" indent="-284163"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2pPr>
            <a:lvl3pPr marL="1136650" indent="-22542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3pPr>
            <a:lvl4pPr marL="1593850"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4pPr>
            <a:lvl5pPr marL="2047875" defTabSz="446088">
              <a:spcBef>
                <a:spcPct val="30000"/>
              </a:spcBef>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5pPr>
            <a:lvl6pPr marL="25050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6pPr>
            <a:lvl7pPr marL="29622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7pPr>
            <a:lvl8pPr marL="34194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8pPr>
            <a:lvl9pPr marL="3876675" indent="-228600" defTabSz="446088" eaLnBrk="0" fontAlgn="base" hangingPunct="0">
              <a:spcBef>
                <a:spcPct val="30000"/>
              </a:spcBef>
              <a:spcAft>
                <a:spcPct val="0"/>
              </a:spcAft>
              <a:buClr>
                <a:srgbClr val="000000"/>
              </a:buClr>
              <a:buSzPct val="100000"/>
              <a:buFont typeface="Times New Roman" panose="02020603050405020304" pitchFamily="18" charset="0"/>
              <a:tabLst>
                <a:tab pos="720725" algn="l"/>
                <a:tab pos="1439863" algn="l"/>
                <a:tab pos="2162175" algn="l"/>
                <a:tab pos="2881313" algn="l"/>
              </a:tabLst>
              <a:defRPr sz="1200">
                <a:solidFill>
                  <a:srgbClr val="000000"/>
                </a:solidFill>
                <a:latin typeface="Times New Roman" panose="02020603050405020304" pitchFamily="18" charset="0"/>
              </a:defRPr>
            </a:lvl9pPr>
          </a:lstStyle>
          <a:p>
            <a:pPr algn="r" eaLnBrk="1" hangingPunct="1">
              <a:spcBef>
                <a:spcPct val="0"/>
              </a:spcBef>
              <a:buSzPct val="45000"/>
              <a:buFont typeface="Wingdings" panose="05000000000000000000" pitchFamily="2" charset="2"/>
              <a:buNone/>
            </a:pPr>
            <a:fld id="{34EFFFA2-8895-4376-934F-B826F4054681}" type="slidenum">
              <a:rPr lang="fr-FR" altLang="fr-FR"/>
              <a:pPr algn="r" eaLnBrk="1" hangingPunct="1">
                <a:spcBef>
                  <a:spcPct val="0"/>
                </a:spcBef>
                <a:buSzPct val="45000"/>
                <a:buFont typeface="Wingdings" panose="05000000000000000000" pitchFamily="2" charset="2"/>
                <a:buNone/>
              </a:pPr>
              <a:t>9</a:t>
            </a:fld>
            <a:endParaRPr lang="fr-FR" altLang="fr-FR"/>
          </a:p>
        </p:txBody>
      </p:sp>
      <p:sp>
        <p:nvSpPr>
          <p:cNvPr id="27651" name="Rectangle 1"/>
          <p:cNvSpPr>
            <a:spLocks noGrp="1" noRot="1" noChangeAspect="1" noChangeArrowheads="1" noTextEdit="1"/>
          </p:cNvSpPr>
          <p:nvPr>
            <p:ph type="sldImg"/>
          </p:nvPr>
        </p:nvSpPr>
        <p:spPr>
          <a:xfrm>
            <a:off x="919163" y="746125"/>
            <a:ext cx="4959350" cy="3719513"/>
          </a:xfrm>
          <a:solidFill>
            <a:srgbClr val="FFFFFF"/>
          </a:solidFill>
          <a:ln/>
        </p:spPr>
      </p:sp>
      <p:sp>
        <p:nvSpPr>
          <p:cNvPr id="27652" name="Rectangle 2"/>
          <p:cNvSpPr>
            <a:spLocks noGrp="1" noChangeArrowheads="1"/>
          </p:cNvSpPr>
          <p:nvPr>
            <p:ph type="body" idx="1"/>
          </p:nvPr>
        </p:nvSpPr>
        <p:spPr>
          <a:xfrm>
            <a:off x="906463" y="4714875"/>
            <a:ext cx="4984750"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ltLang="fr-FR" smtClean="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sldNum" idx="10"/>
          </p:nvPr>
        </p:nvSpPr>
        <p:spPr>
          <a:ln/>
        </p:spPr>
        <p:txBody>
          <a:bodyPr/>
          <a:lstStyle>
            <a:lvl1pPr>
              <a:defRPr/>
            </a:lvl1pPr>
          </a:lstStyle>
          <a:p>
            <a:pPr>
              <a:defRPr/>
            </a:pPr>
            <a:fld id="{54D93B31-A0B8-45B4-8894-920C8DF6C31F}" type="slidenum">
              <a:rPr lang="fr-FR" altLang="fr-FR"/>
              <a:pPr>
                <a:defRPr/>
              </a:pPr>
              <a:t>‹N°›</a:t>
            </a:fld>
            <a:endParaRPr lang="fr-FR" altLang="fr-FR"/>
          </a:p>
        </p:txBody>
      </p:sp>
      <p:sp>
        <p:nvSpPr>
          <p:cNvPr id="5"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232156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idx="10"/>
          </p:nvPr>
        </p:nvSpPr>
        <p:spPr>
          <a:ln/>
        </p:spPr>
        <p:txBody>
          <a:bodyPr/>
          <a:lstStyle>
            <a:lvl1pPr>
              <a:defRPr/>
            </a:lvl1pPr>
          </a:lstStyle>
          <a:p>
            <a:pPr>
              <a:defRPr/>
            </a:pPr>
            <a:fld id="{63815D57-38A9-4604-95F6-02B3BCC41B3C}" type="slidenum">
              <a:rPr lang="fr-FR" altLang="fr-FR"/>
              <a:pPr>
                <a:defRPr/>
              </a:pPr>
              <a:t>‹N°›</a:t>
            </a:fld>
            <a:endParaRPr lang="fr-FR" altLang="fr-FR"/>
          </a:p>
        </p:txBody>
      </p:sp>
      <p:sp>
        <p:nvSpPr>
          <p:cNvPr id="5"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2768686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54850" y="-317500"/>
            <a:ext cx="1979613" cy="644207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116013" y="-317500"/>
            <a:ext cx="5786437" cy="64420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idx="10"/>
          </p:nvPr>
        </p:nvSpPr>
        <p:spPr>
          <a:ln/>
        </p:spPr>
        <p:txBody>
          <a:bodyPr/>
          <a:lstStyle>
            <a:lvl1pPr>
              <a:defRPr/>
            </a:lvl1pPr>
          </a:lstStyle>
          <a:p>
            <a:pPr>
              <a:defRPr/>
            </a:pPr>
            <a:fld id="{3327DD62-88B7-4A3E-AD30-0B2A0404677D}" type="slidenum">
              <a:rPr lang="fr-FR" altLang="fr-FR"/>
              <a:pPr>
                <a:defRPr/>
              </a:pPr>
              <a:t>‹N°›</a:t>
            </a:fld>
            <a:endParaRPr lang="fr-FR" altLang="fr-FR"/>
          </a:p>
        </p:txBody>
      </p:sp>
      <p:sp>
        <p:nvSpPr>
          <p:cNvPr id="5"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603475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5"/>
          <p:cNvSpPr>
            <a:spLocks noGrp="1" noChangeArrowheads="1"/>
          </p:cNvSpPr>
          <p:nvPr>
            <p:ph type="sldNum" idx="10"/>
          </p:nvPr>
        </p:nvSpPr>
        <p:spPr>
          <a:ln/>
        </p:spPr>
        <p:txBody>
          <a:bodyPr/>
          <a:lstStyle>
            <a:lvl1pPr>
              <a:defRPr/>
            </a:lvl1pPr>
          </a:lstStyle>
          <a:p>
            <a:pPr>
              <a:defRPr/>
            </a:pPr>
            <a:fld id="{65EB3E30-B665-4818-BE9E-BA1254C6EA3F}" type="slidenum">
              <a:rPr lang="fr-FR" altLang="fr-FR"/>
              <a:pPr>
                <a:defRPr/>
              </a:pPr>
              <a:t>‹N°›</a:t>
            </a:fld>
            <a:endParaRPr lang="fr-FR" altLang="fr-FR"/>
          </a:p>
        </p:txBody>
      </p:sp>
      <p:sp>
        <p:nvSpPr>
          <p:cNvPr id="5"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2055954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sldNum" idx="10"/>
          </p:nvPr>
        </p:nvSpPr>
        <p:spPr>
          <a:ln/>
        </p:spPr>
        <p:txBody>
          <a:bodyPr/>
          <a:lstStyle>
            <a:lvl1pPr>
              <a:defRPr/>
            </a:lvl1pPr>
          </a:lstStyle>
          <a:p>
            <a:pPr>
              <a:defRPr/>
            </a:pPr>
            <a:fld id="{80F23DE5-2D4B-48B9-8CC2-5C83318ABF9C}" type="slidenum">
              <a:rPr lang="fr-FR" altLang="fr-FR"/>
              <a:pPr>
                <a:defRPr/>
              </a:pPr>
              <a:t>‹N°›</a:t>
            </a:fld>
            <a:endParaRPr lang="fr-FR" altLang="fr-FR"/>
          </a:p>
        </p:txBody>
      </p:sp>
      <p:sp>
        <p:nvSpPr>
          <p:cNvPr id="5"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4100923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5"/>
          <p:cNvSpPr>
            <a:spLocks noGrp="1" noChangeArrowheads="1"/>
          </p:cNvSpPr>
          <p:nvPr>
            <p:ph type="sldNum" idx="10"/>
          </p:nvPr>
        </p:nvSpPr>
        <p:spPr>
          <a:ln/>
        </p:spPr>
        <p:txBody>
          <a:bodyPr/>
          <a:lstStyle>
            <a:lvl1pPr>
              <a:defRPr/>
            </a:lvl1pPr>
          </a:lstStyle>
          <a:p>
            <a:pPr>
              <a:defRPr/>
            </a:pPr>
            <a:fld id="{6F952593-4A82-43B6-B1AF-D4067FCF1BF1}" type="slidenum">
              <a:rPr lang="fr-FR" altLang="fr-FR"/>
              <a:pPr>
                <a:defRPr/>
              </a:pPr>
              <a:t>‹N°›</a:t>
            </a:fld>
            <a:endParaRPr lang="fr-FR" altLang="fr-FR"/>
          </a:p>
        </p:txBody>
      </p:sp>
      <p:sp>
        <p:nvSpPr>
          <p:cNvPr id="5"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19354945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116013" y="1600200"/>
            <a:ext cx="37084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76813" y="1600200"/>
            <a:ext cx="37084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5"/>
          <p:cNvSpPr>
            <a:spLocks noGrp="1" noChangeArrowheads="1"/>
          </p:cNvSpPr>
          <p:nvPr>
            <p:ph type="sldNum" idx="10"/>
          </p:nvPr>
        </p:nvSpPr>
        <p:spPr>
          <a:ln/>
        </p:spPr>
        <p:txBody>
          <a:bodyPr/>
          <a:lstStyle>
            <a:lvl1pPr>
              <a:defRPr/>
            </a:lvl1pPr>
          </a:lstStyle>
          <a:p>
            <a:pPr>
              <a:defRPr/>
            </a:pPr>
            <a:fld id="{31A402EF-22AD-4E3D-BA9A-E60747118328}" type="slidenum">
              <a:rPr lang="fr-FR" altLang="fr-FR"/>
              <a:pPr>
                <a:defRPr/>
              </a:pPr>
              <a:t>‹N°›</a:t>
            </a:fld>
            <a:endParaRPr lang="fr-FR" altLang="fr-FR"/>
          </a:p>
        </p:txBody>
      </p:sp>
      <p:sp>
        <p:nvSpPr>
          <p:cNvPr id="6"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25801385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5"/>
          <p:cNvSpPr>
            <a:spLocks noGrp="1" noChangeArrowheads="1"/>
          </p:cNvSpPr>
          <p:nvPr>
            <p:ph type="sldNum" idx="10"/>
          </p:nvPr>
        </p:nvSpPr>
        <p:spPr>
          <a:ln/>
        </p:spPr>
        <p:txBody>
          <a:bodyPr/>
          <a:lstStyle>
            <a:lvl1pPr>
              <a:defRPr/>
            </a:lvl1pPr>
          </a:lstStyle>
          <a:p>
            <a:pPr>
              <a:defRPr/>
            </a:pPr>
            <a:fld id="{D40A4F8F-CABD-4652-AA9C-0824DA76A5E9}" type="slidenum">
              <a:rPr lang="fr-FR" altLang="fr-FR"/>
              <a:pPr>
                <a:defRPr/>
              </a:pPr>
              <a:t>‹N°›</a:t>
            </a:fld>
            <a:endParaRPr lang="fr-FR" altLang="fr-FR"/>
          </a:p>
        </p:txBody>
      </p:sp>
      <p:sp>
        <p:nvSpPr>
          <p:cNvPr id="8"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40390164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5"/>
          <p:cNvSpPr>
            <a:spLocks noGrp="1" noChangeArrowheads="1"/>
          </p:cNvSpPr>
          <p:nvPr>
            <p:ph type="sldNum" idx="10"/>
          </p:nvPr>
        </p:nvSpPr>
        <p:spPr>
          <a:ln/>
        </p:spPr>
        <p:txBody>
          <a:bodyPr/>
          <a:lstStyle>
            <a:lvl1pPr>
              <a:defRPr/>
            </a:lvl1pPr>
          </a:lstStyle>
          <a:p>
            <a:pPr>
              <a:defRPr/>
            </a:pPr>
            <a:fld id="{CCBE6513-0DDA-4A5C-B10E-6A98AE322A60}" type="slidenum">
              <a:rPr lang="fr-FR" altLang="fr-FR"/>
              <a:pPr>
                <a:defRPr/>
              </a:pPr>
              <a:t>‹N°›</a:t>
            </a:fld>
            <a:endParaRPr lang="fr-FR" altLang="fr-FR"/>
          </a:p>
        </p:txBody>
      </p:sp>
      <p:sp>
        <p:nvSpPr>
          <p:cNvPr id="4"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41060862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46BA8715-6A85-4EE3-AA5C-41384A43083C}" type="slidenum">
              <a:rPr lang="fr-FR" altLang="fr-FR"/>
              <a:pPr>
                <a:defRPr/>
              </a:pPr>
              <a:t>‹N°›</a:t>
            </a:fld>
            <a:endParaRPr lang="fr-FR" altLang="fr-FR"/>
          </a:p>
        </p:txBody>
      </p:sp>
      <p:sp>
        <p:nvSpPr>
          <p:cNvPr id="3"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16624261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5"/>
          <p:cNvSpPr>
            <a:spLocks noGrp="1" noChangeArrowheads="1"/>
          </p:cNvSpPr>
          <p:nvPr>
            <p:ph type="sldNum" idx="10"/>
          </p:nvPr>
        </p:nvSpPr>
        <p:spPr>
          <a:ln/>
        </p:spPr>
        <p:txBody>
          <a:bodyPr/>
          <a:lstStyle>
            <a:lvl1pPr>
              <a:defRPr/>
            </a:lvl1pPr>
          </a:lstStyle>
          <a:p>
            <a:pPr>
              <a:defRPr/>
            </a:pPr>
            <a:fld id="{A82363BF-F848-4B22-AE88-EBA5EB86C1B3}" type="slidenum">
              <a:rPr lang="fr-FR" altLang="fr-FR"/>
              <a:pPr>
                <a:defRPr/>
              </a:pPr>
              <a:t>‹N°›</a:t>
            </a:fld>
            <a:endParaRPr lang="fr-FR" altLang="fr-FR"/>
          </a:p>
        </p:txBody>
      </p:sp>
      <p:sp>
        <p:nvSpPr>
          <p:cNvPr id="6"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1524549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sldNum" idx="10"/>
          </p:nvPr>
        </p:nvSpPr>
        <p:spPr>
          <a:ln/>
        </p:spPr>
        <p:txBody>
          <a:bodyPr/>
          <a:lstStyle>
            <a:lvl1pPr>
              <a:defRPr/>
            </a:lvl1pPr>
          </a:lstStyle>
          <a:p>
            <a:pPr>
              <a:defRPr/>
            </a:pPr>
            <a:fld id="{6DBB81C8-E478-4CBA-A99F-AFDC34A4DE48}" type="slidenum">
              <a:rPr lang="fr-FR" altLang="fr-FR"/>
              <a:pPr>
                <a:defRPr/>
              </a:pPr>
              <a:t>‹N°›</a:t>
            </a:fld>
            <a:endParaRPr lang="fr-FR" altLang="fr-FR"/>
          </a:p>
        </p:txBody>
      </p:sp>
      <p:sp>
        <p:nvSpPr>
          <p:cNvPr id="5"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35978958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5"/>
          <p:cNvSpPr>
            <a:spLocks noGrp="1" noChangeArrowheads="1"/>
          </p:cNvSpPr>
          <p:nvPr>
            <p:ph type="sldNum" idx="10"/>
          </p:nvPr>
        </p:nvSpPr>
        <p:spPr>
          <a:ln/>
        </p:spPr>
        <p:txBody>
          <a:bodyPr/>
          <a:lstStyle>
            <a:lvl1pPr>
              <a:defRPr/>
            </a:lvl1pPr>
          </a:lstStyle>
          <a:p>
            <a:pPr>
              <a:defRPr/>
            </a:pPr>
            <a:fld id="{54A8FA19-D602-4B0D-AC65-29525E0688B2}" type="slidenum">
              <a:rPr lang="fr-FR" altLang="fr-FR"/>
              <a:pPr>
                <a:defRPr/>
              </a:pPr>
              <a:t>‹N°›</a:t>
            </a:fld>
            <a:endParaRPr lang="fr-FR" altLang="fr-FR"/>
          </a:p>
        </p:txBody>
      </p:sp>
      <p:sp>
        <p:nvSpPr>
          <p:cNvPr id="6"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29942669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sldNum" idx="10"/>
          </p:nvPr>
        </p:nvSpPr>
        <p:spPr>
          <a:ln/>
        </p:spPr>
        <p:txBody>
          <a:bodyPr/>
          <a:lstStyle>
            <a:lvl1pPr>
              <a:defRPr/>
            </a:lvl1pPr>
          </a:lstStyle>
          <a:p>
            <a:pPr>
              <a:defRPr/>
            </a:pPr>
            <a:fld id="{9329ECE9-F422-43CE-8E71-FDB1ABC60D67}" type="slidenum">
              <a:rPr lang="fr-FR" altLang="fr-FR"/>
              <a:pPr>
                <a:defRPr/>
              </a:pPr>
              <a:t>‹N°›</a:t>
            </a:fld>
            <a:endParaRPr lang="fr-FR" altLang="fr-FR"/>
          </a:p>
        </p:txBody>
      </p:sp>
      <p:sp>
        <p:nvSpPr>
          <p:cNvPr id="5"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3066781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54850" y="-317500"/>
            <a:ext cx="1979613" cy="644207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116013" y="-317500"/>
            <a:ext cx="5786437" cy="64420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5"/>
          <p:cNvSpPr>
            <a:spLocks noGrp="1" noChangeArrowheads="1"/>
          </p:cNvSpPr>
          <p:nvPr>
            <p:ph type="sldNum" idx="10"/>
          </p:nvPr>
        </p:nvSpPr>
        <p:spPr>
          <a:ln/>
        </p:spPr>
        <p:txBody>
          <a:bodyPr/>
          <a:lstStyle>
            <a:lvl1pPr>
              <a:defRPr/>
            </a:lvl1pPr>
          </a:lstStyle>
          <a:p>
            <a:pPr>
              <a:defRPr/>
            </a:pPr>
            <a:fld id="{200C7B1B-617A-4513-93C0-846D35F83EE4}" type="slidenum">
              <a:rPr lang="fr-FR" altLang="fr-FR"/>
              <a:pPr>
                <a:defRPr/>
              </a:pPr>
              <a:t>‹N°›</a:t>
            </a:fld>
            <a:endParaRPr lang="fr-FR" altLang="fr-FR"/>
          </a:p>
        </p:txBody>
      </p:sp>
      <p:sp>
        <p:nvSpPr>
          <p:cNvPr id="5"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3754420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sldNum" idx="10"/>
          </p:nvPr>
        </p:nvSpPr>
        <p:spPr>
          <a:ln/>
        </p:spPr>
        <p:txBody>
          <a:bodyPr/>
          <a:lstStyle>
            <a:lvl1pPr>
              <a:defRPr/>
            </a:lvl1pPr>
          </a:lstStyle>
          <a:p>
            <a:pPr>
              <a:defRPr/>
            </a:pPr>
            <a:fld id="{487058FF-1594-4B75-BED3-280F6B1FDA5B}" type="slidenum">
              <a:rPr lang="fr-FR" altLang="fr-FR"/>
              <a:pPr>
                <a:defRPr/>
              </a:pPr>
              <a:t>‹N°›</a:t>
            </a:fld>
            <a:endParaRPr lang="fr-FR" altLang="fr-FR"/>
          </a:p>
        </p:txBody>
      </p:sp>
      <p:sp>
        <p:nvSpPr>
          <p:cNvPr id="5"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1028377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116013" y="1600200"/>
            <a:ext cx="37084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76813" y="1600200"/>
            <a:ext cx="37084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sldNum" idx="10"/>
          </p:nvPr>
        </p:nvSpPr>
        <p:spPr>
          <a:ln/>
        </p:spPr>
        <p:txBody>
          <a:bodyPr/>
          <a:lstStyle>
            <a:lvl1pPr>
              <a:defRPr/>
            </a:lvl1pPr>
          </a:lstStyle>
          <a:p>
            <a:pPr>
              <a:defRPr/>
            </a:pPr>
            <a:fld id="{380769E9-DB44-4A96-9B96-5F357C4E3945}" type="slidenum">
              <a:rPr lang="fr-FR" altLang="fr-FR"/>
              <a:pPr>
                <a:defRPr/>
              </a:pPr>
              <a:t>‹N°›</a:t>
            </a:fld>
            <a:endParaRPr lang="fr-FR" altLang="fr-FR"/>
          </a:p>
        </p:txBody>
      </p:sp>
      <p:sp>
        <p:nvSpPr>
          <p:cNvPr id="6"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3742124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sldNum" idx="10"/>
          </p:nvPr>
        </p:nvSpPr>
        <p:spPr>
          <a:ln/>
        </p:spPr>
        <p:txBody>
          <a:bodyPr/>
          <a:lstStyle>
            <a:lvl1pPr>
              <a:defRPr/>
            </a:lvl1pPr>
          </a:lstStyle>
          <a:p>
            <a:pPr>
              <a:defRPr/>
            </a:pPr>
            <a:fld id="{D2C14C7C-E426-420A-86EB-A8C7D4F973A5}" type="slidenum">
              <a:rPr lang="fr-FR" altLang="fr-FR"/>
              <a:pPr>
                <a:defRPr/>
              </a:pPr>
              <a:t>‹N°›</a:t>
            </a:fld>
            <a:endParaRPr lang="fr-FR" altLang="fr-FR"/>
          </a:p>
        </p:txBody>
      </p:sp>
      <p:sp>
        <p:nvSpPr>
          <p:cNvPr id="8"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2761157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sldNum" idx="10"/>
          </p:nvPr>
        </p:nvSpPr>
        <p:spPr>
          <a:ln/>
        </p:spPr>
        <p:txBody>
          <a:bodyPr/>
          <a:lstStyle>
            <a:lvl1pPr>
              <a:defRPr/>
            </a:lvl1pPr>
          </a:lstStyle>
          <a:p>
            <a:pPr>
              <a:defRPr/>
            </a:pPr>
            <a:fld id="{E452EF92-1D5B-4A1D-877C-C8CF724501F1}" type="slidenum">
              <a:rPr lang="fr-FR" altLang="fr-FR"/>
              <a:pPr>
                <a:defRPr/>
              </a:pPr>
              <a:t>‹N°›</a:t>
            </a:fld>
            <a:endParaRPr lang="fr-FR" altLang="fr-FR"/>
          </a:p>
        </p:txBody>
      </p:sp>
      <p:sp>
        <p:nvSpPr>
          <p:cNvPr id="4"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724800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sldNum" idx="10"/>
          </p:nvPr>
        </p:nvSpPr>
        <p:spPr>
          <a:ln/>
        </p:spPr>
        <p:txBody>
          <a:bodyPr/>
          <a:lstStyle>
            <a:lvl1pPr>
              <a:defRPr/>
            </a:lvl1pPr>
          </a:lstStyle>
          <a:p>
            <a:pPr>
              <a:defRPr/>
            </a:pPr>
            <a:fld id="{3F86F756-9FE3-4CC1-A555-BE3CDEC1FAA9}" type="slidenum">
              <a:rPr lang="fr-FR" altLang="fr-FR"/>
              <a:pPr>
                <a:defRPr/>
              </a:pPr>
              <a:t>‹N°›</a:t>
            </a:fld>
            <a:endParaRPr lang="fr-FR" altLang="fr-FR"/>
          </a:p>
        </p:txBody>
      </p:sp>
      <p:sp>
        <p:nvSpPr>
          <p:cNvPr id="3"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309379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sldNum" idx="10"/>
          </p:nvPr>
        </p:nvSpPr>
        <p:spPr>
          <a:ln/>
        </p:spPr>
        <p:txBody>
          <a:bodyPr/>
          <a:lstStyle>
            <a:lvl1pPr>
              <a:defRPr/>
            </a:lvl1pPr>
          </a:lstStyle>
          <a:p>
            <a:pPr>
              <a:defRPr/>
            </a:pPr>
            <a:fld id="{A8A26E4D-69DE-4FCD-AA47-EBDCEB7A81E8}" type="slidenum">
              <a:rPr lang="fr-FR" altLang="fr-FR"/>
              <a:pPr>
                <a:defRPr/>
              </a:pPr>
              <a:t>‹N°›</a:t>
            </a:fld>
            <a:endParaRPr lang="fr-FR" altLang="fr-FR"/>
          </a:p>
        </p:txBody>
      </p:sp>
      <p:sp>
        <p:nvSpPr>
          <p:cNvPr id="6"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399670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sldNum" idx="10"/>
          </p:nvPr>
        </p:nvSpPr>
        <p:spPr>
          <a:ln/>
        </p:spPr>
        <p:txBody>
          <a:bodyPr/>
          <a:lstStyle>
            <a:lvl1pPr>
              <a:defRPr/>
            </a:lvl1pPr>
          </a:lstStyle>
          <a:p>
            <a:pPr>
              <a:defRPr/>
            </a:pPr>
            <a:fld id="{C5150CAD-2AE5-4A97-AB44-30C6A2272DD7}" type="slidenum">
              <a:rPr lang="fr-FR" altLang="fr-FR"/>
              <a:pPr>
                <a:defRPr/>
              </a:pPr>
              <a:t>‹N°›</a:t>
            </a:fld>
            <a:endParaRPr lang="fr-FR" altLang="fr-FR"/>
          </a:p>
        </p:txBody>
      </p:sp>
      <p:sp>
        <p:nvSpPr>
          <p:cNvPr id="6" name="Rectangle 6"/>
          <p:cNvSpPr>
            <a:spLocks noGrp="1" noChangeArrowheads="1"/>
          </p:cNvSpPr>
          <p:nvPr>
            <p:ph type="ftr" idx="11"/>
          </p:nvPr>
        </p:nvSpPr>
        <p:spPr>
          <a:ln/>
        </p:spPr>
        <p:txBody>
          <a:bodyPr/>
          <a:lstStyle>
            <a:lvl1pPr>
              <a:defRPr/>
            </a:lvl1pPr>
          </a:lstStyle>
          <a:p>
            <a:pPr>
              <a:defRPr/>
            </a:pPr>
            <a:r>
              <a:rPr lang="fr-FR"/>
              <a:t>Inspection Pédagogique Régionale de Mathématiques</a:t>
            </a:r>
          </a:p>
        </p:txBody>
      </p:sp>
    </p:spTree>
    <p:extLst>
      <p:ext uri="{BB962C8B-B14F-4D97-AF65-F5344CB8AC3E}">
        <p14:creationId xmlns:p14="http://schemas.microsoft.com/office/powerpoint/2010/main" val="3174717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2101850" y="-317500"/>
            <a:ext cx="6932613"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fr-FR" smtClean="0"/>
              <a:t>Cliquez pour éditer le format du texte-titre</a:t>
            </a:r>
          </a:p>
        </p:txBody>
      </p:sp>
      <p:sp>
        <p:nvSpPr>
          <p:cNvPr id="1027" name="Rectangle 2"/>
          <p:cNvSpPr>
            <a:spLocks noGrp="1" noChangeArrowheads="1"/>
          </p:cNvSpPr>
          <p:nvPr>
            <p:ph type="body" idx="1"/>
          </p:nvPr>
        </p:nvSpPr>
        <p:spPr bwMode="auto">
          <a:xfrm>
            <a:off x="1116013" y="1600200"/>
            <a:ext cx="7569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fr-FR" smtClean="0"/>
              <a:t>Cliquez pour éditer le format du plan de texte</a:t>
            </a:r>
          </a:p>
          <a:p>
            <a:pPr lvl="1"/>
            <a:r>
              <a:rPr lang="en-GB" altLang="fr-FR" smtClean="0"/>
              <a:t>Second niveau de plan</a:t>
            </a:r>
          </a:p>
          <a:p>
            <a:pPr lvl="2"/>
            <a:r>
              <a:rPr lang="en-GB" altLang="fr-FR" smtClean="0"/>
              <a:t>Troisième niveau de plan</a:t>
            </a:r>
          </a:p>
          <a:p>
            <a:pPr lvl="3"/>
            <a:r>
              <a:rPr lang="en-GB" altLang="fr-FR" smtClean="0"/>
              <a:t>Quatrième niveau de plan</a:t>
            </a:r>
          </a:p>
          <a:p>
            <a:pPr lvl="4"/>
            <a:r>
              <a:rPr lang="en-GB" altLang="fr-FR" smtClean="0"/>
              <a:t>Cinquième niveau de plan</a:t>
            </a:r>
          </a:p>
          <a:p>
            <a:pPr lvl="4"/>
            <a:r>
              <a:rPr lang="en-GB" altLang="fr-FR" smtClean="0"/>
              <a:t>Sixième niveau de plan</a:t>
            </a:r>
          </a:p>
          <a:p>
            <a:pPr lvl="4"/>
            <a:r>
              <a:rPr lang="en-GB" altLang="fr-FR" smtClean="0"/>
              <a:t>Septième niveau de plan</a:t>
            </a:r>
          </a:p>
          <a:p>
            <a:pPr lvl="4"/>
            <a:r>
              <a:rPr lang="en-GB" altLang="fr-FR" smtClean="0"/>
              <a:t>Huitième niveau de plan</a:t>
            </a:r>
          </a:p>
          <a:p>
            <a:pPr lvl="4"/>
            <a:r>
              <a:rPr lang="en-GB" altLang="fr-FR" smtClean="0"/>
              <a:t>Neuvième niveau de plan</a:t>
            </a:r>
          </a:p>
        </p:txBody>
      </p:sp>
      <p:sp>
        <p:nvSpPr>
          <p:cNvPr id="1028" name="Text Box 3"/>
          <p:cNvSpPr txBox="1">
            <a:spLocks noChangeArrowheads="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fr-FR" altLang="fr-FR" sz="2400">
              <a:latin typeface="Tahoma" panose="020B0604030504040204" pitchFamily="34" charset="0"/>
            </a:endParaRPr>
          </a:p>
        </p:txBody>
      </p:sp>
      <p:sp>
        <p:nvSpPr>
          <p:cNvPr id="2" name="Rectangle 4"/>
          <p:cNvSpPr>
            <a:spLocks noGrp="1" noChangeArrowheads="1"/>
          </p:cNvSpPr>
          <p:nvPr>
            <p:ph type="sldNum"/>
          </p:nvPr>
        </p:nvSpPr>
        <p:spPr bwMode="auto">
          <a:xfrm>
            <a:off x="6553200" y="6245225"/>
            <a:ext cx="2132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defRPr sz="2400">
                <a:solidFill>
                  <a:srgbClr val="000000"/>
                </a:solidFill>
                <a:latin typeface="Tahoma" panose="020B0604030504040204" pitchFamily="34" charset="0"/>
                <a:ea typeface="+mn-ea"/>
                <a:cs typeface="+mn-cs"/>
              </a:defRPr>
            </a:lvl1pPr>
          </a:lstStyle>
          <a:p>
            <a:pPr>
              <a:defRPr/>
            </a:pPr>
            <a:fld id="{B52D4489-C452-493D-ACCE-40C24C7F0F22}" type="slidenum">
              <a:rPr lang="fr-FR" altLang="fr-FR"/>
              <a:pPr>
                <a:defRPr/>
              </a:pPr>
              <a:t>‹N°›</a:t>
            </a:fld>
            <a:endParaRPr lang="fr-FR" altLang="fr-FR"/>
          </a:p>
        </p:txBody>
      </p:sp>
      <p:pic>
        <p:nvPicPr>
          <p:cNvPr id="1030" name="Picture 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2875" y="5500688"/>
            <a:ext cx="81438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Rectangle 6"/>
          <p:cNvSpPr>
            <a:spLocks noGrp="1" noChangeArrowheads="1"/>
          </p:cNvSpPr>
          <p:nvPr>
            <p:ph type="ftr"/>
          </p:nvPr>
        </p:nvSpPr>
        <p:spPr bwMode="auto">
          <a:xfrm>
            <a:off x="3124200" y="6245225"/>
            <a:ext cx="2894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eaLnBrk="1" hangingPunct="1">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ahoma" pitchFamily="32" charset="0"/>
                <a:ea typeface="+mn-ea"/>
                <a:cs typeface="DejaVu Sans" charset="0"/>
              </a:defRPr>
            </a:lvl1pPr>
          </a:lstStyle>
          <a:p>
            <a:pPr>
              <a:defRPr/>
            </a:pPr>
            <a:r>
              <a:rPr lang="fr-FR"/>
              <a:t>Inspection Pédagogique Régionale de Mathématiques</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B7E90"/>
          </a:solidFill>
          <a:latin typeface="+mj-lt"/>
          <a:ea typeface="DejaVu Sans"/>
          <a:cs typeface="+mj-cs"/>
        </a:defRPr>
      </a:lvl1pPr>
      <a:lvl2pPr algn="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B7E90"/>
          </a:solidFill>
          <a:latin typeface="Industria Solid" pitchFamily="32" charset="0"/>
          <a:ea typeface="DejaVu Sans"/>
          <a:cs typeface="DejaVu Sans" charset="0"/>
        </a:defRPr>
      </a:lvl2pPr>
      <a:lvl3pPr algn="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B7E90"/>
          </a:solidFill>
          <a:latin typeface="Industria Solid" pitchFamily="32" charset="0"/>
          <a:ea typeface="DejaVu Sans"/>
          <a:cs typeface="DejaVu Sans" charset="0"/>
        </a:defRPr>
      </a:lvl3pPr>
      <a:lvl4pPr algn="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B7E90"/>
          </a:solidFill>
          <a:latin typeface="Industria Solid" pitchFamily="32" charset="0"/>
          <a:ea typeface="DejaVu Sans"/>
          <a:cs typeface="DejaVu Sans" charset="0"/>
        </a:defRPr>
      </a:lvl4pPr>
      <a:lvl5pPr algn="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B7E90"/>
          </a:solidFill>
          <a:latin typeface="Industria Solid" pitchFamily="32" charset="0"/>
          <a:ea typeface="DejaVu Sans"/>
          <a:cs typeface="DejaVu Sans" charset="0"/>
        </a:defRPr>
      </a:lvl5pPr>
      <a:lvl6pPr marL="2514600" indent="-228600" algn="r" defTabSz="449263" rtl="0" eaLnBrk="0" fontAlgn="base" hangingPunct="0">
        <a:spcBef>
          <a:spcPct val="0"/>
        </a:spcBef>
        <a:spcAft>
          <a:spcPct val="0"/>
        </a:spcAft>
        <a:buClr>
          <a:srgbClr val="000000"/>
        </a:buClr>
        <a:buSzPct val="100000"/>
        <a:buFont typeface="Times New Roman" pitchFamily="16" charset="0"/>
        <a:defRPr sz="4400">
          <a:solidFill>
            <a:srgbClr val="1B7E90"/>
          </a:solidFill>
          <a:latin typeface="Industria Solid" pitchFamily="32" charset="0"/>
          <a:cs typeface="DejaVu Sans" charset="0"/>
        </a:defRPr>
      </a:lvl6pPr>
      <a:lvl7pPr marL="2971800" indent="-228600" algn="r" defTabSz="449263" rtl="0" eaLnBrk="0" fontAlgn="base" hangingPunct="0">
        <a:spcBef>
          <a:spcPct val="0"/>
        </a:spcBef>
        <a:spcAft>
          <a:spcPct val="0"/>
        </a:spcAft>
        <a:buClr>
          <a:srgbClr val="000000"/>
        </a:buClr>
        <a:buSzPct val="100000"/>
        <a:buFont typeface="Times New Roman" pitchFamily="16" charset="0"/>
        <a:defRPr sz="4400">
          <a:solidFill>
            <a:srgbClr val="1B7E90"/>
          </a:solidFill>
          <a:latin typeface="Industria Solid" pitchFamily="32" charset="0"/>
          <a:cs typeface="DejaVu Sans" charset="0"/>
        </a:defRPr>
      </a:lvl7pPr>
      <a:lvl8pPr marL="3429000" indent="-228600" algn="r" defTabSz="449263" rtl="0" eaLnBrk="0" fontAlgn="base" hangingPunct="0">
        <a:spcBef>
          <a:spcPct val="0"/>
        </a:spcBef>
        <a:spcAft>
          <a:spcPct val="0"/>
        </a:spcAft>
        <a:buClr>
          <a:srgbClr val="000000"/>
        </a:buClr>
        <a:buSzPct val="100000"/>
        <a:buFont typeface="Times New Roman" pitchFamily="16" charset="0"/>
        <a:defRPr sz="4400">
          <a:solidFill>
            <a:srgbClr val="1B7E90"/>
          </a:solidFill>
          <a:latin typeface="Industria Solid" pitchFamily="32" charset="0"/>
          <a:cs typeface="DejaVu Sans" charset="0"/>
        </a:defRPr>
      </a:lvl8pPr>
      <a:lvl9pPr marL="3886200" indent="-228600" algn="r" defTabSz="449263" rtl="0" eaLnBrk="0" fontAlgn="base" hangingPunct="0">
        <a:spcBef>
          <a:spcPct val="0"/>
        </a:spcBef>
        <a:spcAft>
          <a:spcPct val="0"/>
        </a:spcAft>
        <a:buClr>
          <a:srgbClr val="000000"/>
        </a:buClr>
        <a:buSzPct val="100000"/>
        <a:buFont typeface="Times New Roman" pitchFamily="16" charset="0"/>
        <a:defRPr sz="4400">
          <a:solidFill>
            <a:srgbClr val="1B7E90"/>
          </a:solidFill>
          <a:latin typeface="Industria Solid" pitchFamily="32" charset="0"/>
          <a:cs typeface="DejaVu Sans" charset="0"/>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anose="02020603050405020304" pitchFamily="18" charset="0"/>
        <a:defRPr sz="2400" i="1">
          <a:solidFill>
            <a:srgbClr val="B41450"/>
          </a:solidFill>
          <a:latin typeface="+mn-lt"/>
          <a:ea typeface="DejaVu Sans"/>
          <a:cs typeface="+mn-cs"/>
        </a:defRPr>
      </a:lvl1pPr>
      <a:lvl2pPr marL="742950" indent="-285750" algn="l" defTabSz="449263" rtl="0" eaLnBrk="0" fontAlgn="base" hangingPunct="0">
        <a:spcBef>
          <a:spcPts val="450"/>
        </a:spcBef>
        <a:spcAft>
          <a:spcPct val="0"/>
        </a:spcAft>
        <a:buClr>
          <a:srgbClr val="000000"/>
        </a:buClr>
        <a:buSzPct val="100000"/>
        <a:buFont typeface="Times New Roman" panose="02020603050405020304" pitchFamily="18" charset="0"/>
        <a:defRPr>
          <a:solidFill>
            <a:srgbClr val="000000"/>
          </a:solidFill>
          <a:latin typeface="Univers Extended" pitchFamily="32" charset="0"/>
          <a:ea typeface="DejaVu Sans"/>
          <a:cs typeface="+mn-cs"/>
        </a:defRPr>
      </a:lvl2pPr>
      <a:lvl3pPr marL="1143000" indent="-228600" algn="l" defTabSz="449263" rtl="0" eaLnBrk="0" fontAlgn="base" hangingPunct="0">
        <a:spcBef>
          <a:spcPts val="450"/>
        </a:spcBef>
        <a:spcAft>
          <a:spcPct val="0"/>
        </a:spcAft>
        <a:buClr>
          <a:srgbClr val="000000"/>
        </a:buClr>
        <a:buSzPct val="100000"/>
        <a:buFont typeface="Times New Roman" panose="02020603050405020304" pitchFamily="18" charset="0"/>
        <a:defRPr>
          <a:solidFill>
            <a:srgbClr val="EA641F"/>
          </a:solidFill>
          <a:latin typeface="Univers" pitchFamily="32" charset="0"/>
          <a:ea typeface="DejaVu Sans"/>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charset="0"/>
          <a:ea typeface="DejaVu Sans"/>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charset="0"/>
          <a:ea typeface="DejaVu Sans"/>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Arial" charset="0"/>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Arial" charset="0"/>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Arial" charset="0"/>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Arial" charset="0"/>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2875" y="5500688"/>
            <a:ext cx="81438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051" name="Rectangle 2"/>
          <p:cNvSpPr>
            <a:spLocks noGrp="1" noChangeArrowheads="1"/>
          </p:cNvSpPr>
          <p:nvPr>
            <p:ph type="title"/>
          </p:nvPr>
        </p:nvSpPr>
        <p:spPr bwMode="auto">
          <a:xfrm>
            <a:off x="2101850" y="-317500"/>
            <a:ext cx="6932613"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fr-FR" smtClean="0"/>
              <a:t>Cliquez pour éditer le format du texte-titre</a:t>
            </a:r>
          </a:p>
        </p:txBody>
      </p:sp>
      <p:sp>
        <p:nvSpPr>
          <p:cNvPr id="2052" name="Rectangle 3"/>
          <p:cNvSpPr>
            <a:spLocks noGrp="1" noChangeArrowheads="1"/>
          </p:cNvSpPr>
          <p:nvPr>
            <p:ph type="body" idx="1"/>
          </p:nvPr>
        </p:nvSpPr>
        <p:spPr bwMode="auto">
          <a:xfrm>
            <a:off x="1116013" y="1600200"/>
            <a:ext cx="7569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fr-FR" smtClean="0"/>
              <a:t>Cliquez pour éditer le format du plan de texte</a:t>
            </a:r>
          </a:p>
          <a:p>
            <a:pPr lvl="1"/>
            <a:r>
              <a:rPr lang="en-GB" altLang="fr-FR" smtClean="0"/>
              <a:t>Second niveau de plan</a:t>
            </a:r>
          </a:p>
          <a:p>
            <a:pPr lvl="2"/>
            <a:r>
              <a:rPr lang="en-GB" altLang="fr-FR" smtClean="0"/>
              <a:t>Troisième niveau de plan</a:t>
            </a:r>
          </a:p>
          <a:p>
            <a:pPr lvl="3"/>
            <a:r>
              <a:rPr lang="en-GB" altLang="fr-FR" smtClean="0"/>
              <a:t>Quatrième niveau de plan</a:t>
            </a:r>
          </a:p>
          <a:p>
            <a:pPr lvl="4"/>
            <a:r>
              <a:rPr lang="en-GB" altLang="fr-FR" smtClean="0"/>
              <a:t>Cinquième niveau de plan</a:t>
            </a:r>
          </a:p>
          <a:p>
            <a:pPr lvl="4"/>
            <a:r>
              <a:rPr lang="en-GB" altLang="fr-FR" smtClean="0"/>
              <a:t>Sixième niveau de plan</a:t>
            </a:r>
          </a:p>
          <a:p>
            <a:pPr lvl="4"/>
            <a:r>
              <a:rPr lang="en-GB" altLang="fr-FR" smtClean="0"/>
              <a:t>Septième niveau de plan</a:t>
            </a:r>
          </a:p>
          <a:p>
            <a:pPr lvl="4"/>
            <a:r>
              <a:rPr lang="en-GB" altLang="fr-FR" smtClean="0"/>
              <a:t>Huitième niveau de plan</a:t>
            </a:r>
          </a:p>
          <a:p>
            <a:pPr lvl="4"/>
            <a:r>
              <a:rPr lang="en-GB" altLang="fr-FR" smtClean="0"/>
              <a:t>Neuvième niveau de plan</a:t>
            </a:r>
          </a:p>
        </p:txBody>
      </p:sp>
      <p:sp>
        <p:nvSpPr>
          <p:cNvPr id="2053" name="Text Box 4"/>
          <p:cNvSpPr txBox="1">
            <a:spLocks noChangeArrowheads="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fr-FR" altLang="fr-FR" sz="2400">
              <a:latin typeface="Tahoma" panose="020B0604030504040204" pitchFamily="34" charset="0"/>
            </a:endParaRPr>
          </a:p>
        </p:txBody>
      </p:sp>
      <p:sp>
        <p:nvSpPr>
          <p:cNvPr id="2" name="Rectangle 5"/>
          <p:cNvSpPr>
            <a:spLocks noGrp="1" noChangeArrowheads="1"/>
          </p:cNvSpPr>
          <p:nvPr>
            <p:ph type="sldNum"/>
          </p:nvPr>
        </p:nvSpPr>
        <p:spPr bwMode="auto">
          <a:xfrm>
            <a:off x="6553200" y="6245225"/>
            <a:ext cx="2132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hangingPunct="1">
              <a:buClr>
                <a:srgbClr val="000000"/>
              </a:buClr>
              <a:buSzPct val="45000"/>
              <a:buFont typeface="Wingdings" panose="05000000000000000000" pitchFamily="2" charset="2"/>
              <a:buNone/>
              <a:defRPr sz="1400">
                <a:solidFill>
                  <a:srgbClr val="000000"/>
                </a:solidFill>
                <a:latin typeface="Times New Roman" panose="02020603050405020304" pitchFamily="18" charset="0"/>
                <a:ea typeface="+mn-ea"/>
                <a:cs typeface="+mn-cs"/>
              </a:defRPr>
            </a:lvl1pPr>
          </a:lstStyle>
          <a:p>
            <a:pPr>
              <a:defRPr/>
            </a:pPr>
            <a:fld id="{969536C4-6C29-4A8D-93E2-59E3EC25CF71}" type="slidenum">
              <a:rPr lang="fr-FR" altLang="fr-FR"/>
              <a:pPr>
                <a:defRPr/>
              </a:pPr>
              <a:t>‹N°›</a:t>
            </a:fld>
            <a:endParaRPr lang="fr-FR" altLang="fr-FR"/>
          </a:p>
        </p:txBody>
      </p:sp>
      <p:sp>
        <p:nvSpPr>
          <p:cNvPr id="2054" name="Rectangle 6"/>
          <p:cNvSpPr>
            <a:spLocks noGrp="1" noChangeArrowheads="1"/>
          </p:cNvSpPr>
          <p:nvPr>
            <p:ph type="ftr"/>
          </p:nvPr>
        </p:nvSpPr>
        <p:spPr bwMode="auto">
          <a:xfrm>
            <a:off x="3124200" y="6245225"/>
            <a:ext cx="2894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eaLnBrk="1" hangingPunct="1">
              <a:buClr>
                <a:srgbClr val="000000"/>
              </a:buClr>
              <a:buSzPct val="45000"/>
              <a:buFont typeface="Wingdings" charset="2"/>
              <a:buNone/>
              <a:tabLst>
                <a:tab pos="723900" algn="l"/>
                <a:tab pos="1447800" algn="l"/>
                <a:tab pos="2171700" algn="l"/>
                <a:tab pos="2895600" algn="l"/>
              </a:tabLst>
              <a:defRPr sz="1200">
                <a:solidFill>
                  <a:srgbClr val="000000"/>
                </a:solidFill>
                <a:latin typeface="Arial" charset="0"/>
                <a:ea typeface="+mn-ea"/>
                <a:cs typeface="DejaVu Sans" charset="0"/>
              </a:defRPr>
            </a:lvl1pPr>
          </a:lstStyle>
          <a:p>
            <a:pPr>
              <a:defRPr/>
            </a:pPr>
            <a:r>
              <a:rPr lang="fr-FR"/>
              <a:t>Inspection Pédagogique Régionale de Mathématiques</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B7E90"/>
          </a:solidFill>
          <a:latin typeface="+mj-lt"/>
          <a:ea typeface="DejaVu Sans"/>
          <a:cs typeface="+mj-cs"/>
        </a:defRPr>
      </a:lvl1pPr>
      <a:lvl2pPr algn="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B7E90"/>
          </a:solidFill>
          <a:latin typeface="Industria Solid" pitchFamily="32" charset="0"/>
          <a:ea typeface="DejaVu Sans"/>
          <a:cs typeface="DejaVu Sans" charset="0"/>
        </a:defRPr>
      </a:lvl2pPr>
      <a:lvl3pPr algn="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B7E90"/>
          </a:solidFill>
          <a:latin typeface="Industria Solid" pitchFamily="32" charset="0"/>
          <a:ea typeface="DejaVu Sans"/>
          <a:cs typeface="DejaVu Sans" charset="0"/>
        </a:defRPr>
      </a:lvl3pPr>
      <a:lvl4pPr algn="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B7E90"/>
          </a:solidFill>
          <a:latin typeface="Industria Solid" pitchFamily="32" charset="0"/>
          <a:ea typeface="DejaVu Sans"/>
          <a:cs typeface="DejaVu Sans" charset="0"/>
        </a:defRPr>
      </a:lvl4pPr>
      <a:lvl5pPr algn="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1B7E90"/>
          </a:solidFill>
          <a:latin typeface="Industria Solid" pitchFamily="32" charset="0"/>
          <a:ea typeface="DejaVu Sans"/>
          <a:cs typeface="DejaVu Sans" charset="0"/>
        </a:defRPr>
      </a:lvl5pPr>
      <a:lvl6pPr marL="2514600" indent="-228600" algn="r" defTabSz="449263" rtl="0" eaLnBrk="0" fontAlgn="base" hangingPunct="0">
        <a:spcBef>
          <a:spcPct val="0"/>
        </a:spcBef>
        <a:spcAft>
          <a:spcPct val="0"/>
        </a:spcAft>
        <a:buClr>
          <a:srgbClr val="000000"/>
        </a:buClr>
        <a:buSzPct val="100000"/>
        <a:buFont typeface="Times New Roman" pitchFamily="16" charset="0"/>
        <a:defRPr sz="4400">
          <a:solidFill>
            <a:srgbClr val="1B7E90"/>
          </a:solidFill>
          <a:latin typeface="Industria Solid" pitchFamily="32" charset="0"/>
          <a:cs typeface="DejaVu Sans" charset="0"/>
        </a:defRPr>
      </a:lvl6pPr>
      <a:lvl7pPr marL="2971800" indent="-228600" algn="r" defTabSz="449263" rtl="0" eaLnBrk="0" fontAlgn="base" hangingPunct="0">
        <a:spcBef>
          <a:spcPct val="0"/>
        </a:spcBef>
        <a:spcAft>
          <a:spcPct val="0"/>
        </a:spcAft>
        <a:buClr>
          <a:srgbClr val="000000"/>
        </a:buClr>
        <a:buSzPct val="100000"/>
        <a:buFont typeface="Times New Roman" pitchFamily="16" charset="0"/>
        <a:defRPr sz="4400">
          <a:solidFill>
            <a:srgbClr val="1B7E90"/>
          </a:solidFill>
          <a:latin typeface="Industria Solid" pitchFamily="32" charset="0"/>
          <a:cs typeface="DejaVu Sans" charset="0"/>
        </a:defRPr>
      </a:lvl7pPr>
      <a:lvl8pPr marL="3429000" indent="-228600" algn="r" defTabSz="449263" rtl="0" eaLnBrk="0" fontAlgn="base" hangingPunct="0">
        <a:spcBef>
          <a:spcPct val="0"/>
        </a:spcBef>
        <a:spcAft>
          <a:spcPct val="0"/>
        </a:spcAft>
        <a:buClr>
          <a:srgbClr val="000000"/>
        </a:buClr>
        <a:buSzPct val="100000"/>
        <a:buFont typeface="Times New Roman" pitchFamily="16" charset="0"/>
        <a:defRPr sz="4400">
          <a:solidFill>
            <a:srgbClr val="1B7E90"/>
          </a:solidFill>
          <a:latin typeface="Industria Solid" pitchFamily="32" charset="0"/>
          <a:cs typeface="DejaVu Sans" charset="0"/>
        </a:defRPr>
      </a:lvl8pPr>
      <a:lvl9pPr marL="3886200" indent="-228600" algn="r" defTabSz="449263" rtl="0" eaLnBrk="0" fontAlgn="base" hangingPunct="0">
        <a:spcBef>
          <a:spcPct val="0"/>
        </a:spcBef>
        <a:spcAft>
          <a:spcPct val="0"/>
        </a:spcAft>
        <a:buClr>
          <a:srgbClr val="000000"/>
        </a:buClr>
        <a:buSzPct val="100000"/>
        <a:buFont typeface="Times New Roman" pitchFamily="16" charset="0"/>
        <a:defRPr sz="4400">
          <a:solidFill>
            <a:srgbClr val="1B7E90"/>
          </a:solidFill>
          <a:latin typeface="Industria Solid" pitchFamily="32" charset="0"/>
          <a:cs typeface="DejaVu Sans" charset="0"/>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anose="02020603050405020304" pitchFamily="18" charset="0"/>
        <a:defRPr sz="2400" i="1">
          <a:solidFill>
            <a:srgbClr val="B41450"/>
          </a:solidFill>
          <a:latin typeface="+mn-lt"/>
          <a:ea typeface="DejaVu Sans"/>
          <a:cs typeface="+mn-cs"/>
        </a:defRPr>
      </a:lvl1pPr>
      <a:lvl2pPr marL="742950" indent="-285750" algn="l" defTabSz="449263" rtl="0" eaLnBrk="0" fontAlgn="base" hangingPunct="0">
        <a:spcBef>
          <a:spcPts val="450"/>
        </a:spcBef>
        <a:spcAft>
          <a:spcPct val="0"/>
        </a:spcAft>
        <a:buClr>
          <a:srgbClr val="000000"/>
        </a:buClr>
        <a:buSzPct val="100000"/>
        <a:buFont typeface="Times New Roman" panose="02020603050405020304" pitchFamily="18" charset="0"/>
        <a:defRPr>
          <a:solidFill>
            <a:srgbClr val="000000"/>
          </a:solidFill>
          <a:latin typeface="Univers Extended" pitchFamily="32" charset="0"/>
          <a:ea typeface="DejaVu Sans"/>
          <a:cs typeface="+mn-cs"/>
        </a:defRPr>
      </a:lvl2pPr>
      <a:lvl3pPr marL="1143000" indent="-228600" algn="l" defTabSz="449263" rtl="0" eaLnBrk="0" fontAlgn="base" hangingPunct="0">
        <a:spcBef>
          <a:spcPts val="450"/>
        </a:spcBef>
        <a:spcAft>
          <a:spcPct val="0"/>
        </a:spcAft>
        <a:buClr>
          <a:srgbClr val="000000"/>
        </a:buClr>
        <a:buSzPct val="100000"/>
        <a:buFont typeface="Times New Roman" panose="02020603050405020304" pitchFamily="18" charset="0"/>
        <a:defRPr>
          <a:solidFill>
            <a:srgbClr val="EA641F"/>
          </a:solidFill>
          <a:latin typeface="Univers" pitchFamily="32" charset="0"/>
          <a:ea typeface="DejaVu Sans"/>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charset="0"/>
          <a:ea typeface="DejaVu Sans"/>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charset="0"/>
          <a:ea typeface="DejaVu Sans"/>
          <a:cs typeface="+mn-cs"/>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Arial" charset="0"/>
          <a:cs typeface="+mn-cs"/>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Arial" charset="0"/>
          <a:cs typeface="+mn-cs"/>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Arial" charset="0"/>
          <a:cs typeface="+mn-cs"/>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Arial" charset="0"/>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cdus.fr/recommandations-de-la-cdus-dans-le-choix-des-specialites-au-lycee-en-vue-detudes-scientifiques/"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hyperlink" Target="http://eduscol.education.fr/pid23199/ecole-elementaire-et-college.html" TargetMode="External"/><Relationship Id="rId3" Type="http://schemas.openxmlformats.org/officeDocument/2006/relationships/image" Target="../media/image4.jpeg"/><Relationship Id="rId7" Type="http://schemas.openxmlformats.org/officeDocument/2006/relationships/hyperlink" Target="http://eduscol.education.fr/"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hyperlink" Target="http://www.jaicompris.com/" TargetMode="External"/><Relationship Id="rId5" Type="http://schemas.openxmlformats.org/officeDocument/2006/relationships/hyperlink" Target="http://sgbd.ac-poitiers.fr/sosmath/" TargetMode="External"/><Relationship Id="rId4" Type="http://schemas.openxmlformats.org/officeDocument/2006/relationships/hyperlink" Target="http://ww2.ac-poitiers.fr/math/"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cache.media.education.gouv.fr/file/SP1-MEN-22-1-2019/95/7/spe631_annexe_1062957.pdf" TargetMode="External"/><Relationship Id="rId2" Type="http://schemas.openxmlformats.org/officeDocument/2006/relationships/hyperlink" Target="https://cache.media.education.gouv.fr/file/30/62/8/ensel169_annexe3_985628.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1143000" y="1743075"/>
            <a:ext cx="7715250" cy="190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ct val="0"/>
              </a:spcBef>
              <a:buClrTx/>
              <a:buFontTx/>
              <a:buNone/>
            </a:pPr>
            <a:r>
              <a:rPr lang="fr-FR" altLang="fr-FR" sz="3200" i="0">
                <a:solidFill>
                  <a:srgbClr val="1B7E90"/>
                </a:solidFill>
                <a:latin typeface="Industria Solid" pitchFamily="34" charset="0"/>
              </a:rPr>
              <a:t>Rencontre </a:t>
            </a:r>
            <a:br>
              <a:rPr lang="fr-FR" altLang="fr-FR" sz="3200" i="0">
                <a:solidFill>
                  <a:srgbClr val="1B7E90"/>
                </a:solidFill>
                <a:latin typeface="Industria Solid" pitchFamily="34" charset="0"/>
              </a:rPr>
            </a:br>
            <a:r>
              <a:rPr lang="fr-FR" altLang="fr-FR" sz="3200" i="0">
                <a:solidFill>
                  <a:srgbClr val="1B7E90"/>
                </a:solidFill>
                <a:latin typeface="Industria Solid" pitchFamily="34" charset="0"/>
              </a:rPr>
              <a:t>Fonctionnaires-Stagiaires</a:t>
            </a:r>
            <a:br>
              <a:rPr lang="fr-FR" altLang="fr-FR" sz="3200" i="0">
                <a:solidFill>
                  <a:srgbClr val="1B7E90"/>
                </a:solidFill>
                <a:latin typeface="Industria Solid" pitchFamily="34" charset="0"/>
              </a:rPr>
            </a:br>
            <a:r>
              <a:rPr lang="fr-FR" altLang="fr-FR" sz="3200" i="0">
                <a:solidFill>
                  <a:srgbClr val="1B7E90"/>
                </a:solidFill>
                <a:latin typeface="Industria Solid" pitchFamily="34" charset="0"/>
              </a:rPr>
              <a:t>et</a:t>
            </a:r>
          </a:p>
          <a:p>
            <a:pPr algn="ctr" eaLnBrk="1" hangingPunct="1">
              <a:spcBef>
                <a:spcPct val="0"/>
              </a:spcBef>
              <a:buClrTx/>
              <a:buFontTx/>
              <a:buNone/>
            </a:pPr>
            <a:r>
              <a:rPr lang="fr-FR" altLang="fr-FR" sz="3200" i="0">
                <a:solidFill>
                  <a:srgbClr val="1B7E90"/>
                </a:solidFill>
                <a:latin typeface="Industria Solid" pitchFamily="34" charset="0"/>
              </a:rPr>
              <a:t>Inspection Pédagogique Régionale</a:t>
            </a:r>
          </a:p>
        </p:txBody>
      </p:sp>
      <p:sp>
        <p:nvSpPr>
          <p:cNvPr id="5123" name="Text Box 2"/>
          <p:cNvSpPr txBox="1">
            <a:spLocks noChangeArrowheads="1"/>
          </p:cNvSpPr>
          <p:nvPr/>
        </p:nvSpPr>
        <p:spPr bwMode="auto">
          <a:xfrm>
            <a:off x="2843213" y="4076700"/>
            <a:ext cx="43211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ts val="1500"/>
              </a:spcBef>
              <a:buClrTx/>
              <a:buFontTx/>
              <a:buNone/>
            </a:pPr>
            <a:r>
              <a:rPr lang="fr-FR" altLang="fr-FR" dirty="0">
                <a:latin typeface="Tahoma" panose="020B0604030504040204" pitchFamily="34" charset="0"/>
              </a:rPr>
              <a:t>Mercredi </a:t>
            </a:r>
            <a:r>
              <a:rPr lang="fr-FR" altLang="fr-FR" dirty="0" smtClean="0">
                <a:latin typeface="Tahoma" panose="020B0604030504040204" pitchFamily="34" charset="0"/>
              </a:rPr>
              <a:t>28 </a:t>
            </a:r>
            <a:r>
              <a:rPr lang="fr-FR" altLang="fr-FR" dirty="0">
                <a:latin typeface="Tahoma" panose="020B0604030504040204" pitchFamily="34" charset="0"/>
              </a:rPr>
              <a:t>août </a:t>
            </a:r>
            <a:r>
              <a:rPr lang="fr-FR" altLang="fr-FR" dirty="0" smtClean="0">
                <a:latin typeface="Tahoma" panose="020B0604030504040204" pitchFamily="34" charset="0"/>
              </a:rPr>
              <a:t>2019</a:t>
            </a:r>
            <a:endParaRPr lang="fr-FR" altLang="fr-FR" dirty="0">
              <a:latin typeface="Tahoma" panose="020B0604030504040204" pitchFamily="34" charset="0"/>
            </a:endParaRPr>
          </a:p>
        </p:txBody>
      </p:sp>
      <p:sp>
        <p:nvSpPr>
          <p:cNvPr id="5124" name="Espace réservé du pied de page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723900" algn="l"/>
                <a:tab pos="1447800" algn="l"/>
                <a:tab pos="2171700" algn="l"/>
                <a:tab pos="28956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723900" algn="l"/>
                <a:tab pos="1447800" algn="l"/>
                <a:tab pos="2171700" algn="l"/>
                <a:tab pos="28956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723900" algn="l"/>
                <a:tab pos="1447800" algn="l"/>
                <a:tab pos="2171700" algn="l"/>
                <a:tab pos="28956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723900" algn="l"/>
                <a:tab pos="1447800" algn="l"/>
                <a:tab pos="2171700" algn="l"/>
                <a:tab pos="28956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000">
                <a:solidFill>
                  <a:srgbClr val="000000"/>
                </a:solidFill>
                <a:latin typeface="Arial" panose="020B0604020202020204" pitchFamily="34" charset="0"/>
                <a:ea typeface="DejaVu Sans"/>
                <a:cs typeface="DejaVu Sans"/>
              </a:defRPr>
            </a:lvl9pPr>
          </a:lstStyle>
          <a:p>
            <a:pPr>
              <a:spcBef>
                <a:spcPct val="0"/>
              </a:spcBef>
              <a:buSzPct val="45000"/>
              <a:buFont typeface="Wingdings" panose="05000000000000000000" pitchFamily="2" charset="2"/>
              <a:buNone/>
            </a:pPr>
            <a:r>
              <a:rPr lang="fr-FR" altLang="fr-FR" sz="1200" i="0" smtClean="0">
                <a:solidFill>
                  <a:srgbClr val="000000"/>
                </a:solidFill>
                <a:latin typeface="Arial" panose="020B060402020202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1714500" y="2143125"/>
            <a:ext cx="66675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4400" i="0">
                <a:solidFill>
                  <a:srgbClr val="4995BB"/>
                </a:solidFill>
                <a:latin typeface="Industria Solid" pitchFamily="34" charset="0"/>
              </a:rPr>
              <a:t>	</a:t>
            </a:r>
          </a:p>
        </p:txBody>
      </p:sp>
      <p:sp>
        <p:nvSpPr>
          <p:cNvPr id="28675" name="Text Box 2"/>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9AD147B2-BE3D-4727-8551-A19D6B863988}" type="slidenum">
              <a:rPr lang="fr-FR" altLang="fr-FR" sz="1400" i="0">
                <a:solidFill>
                  <a:srgbClr val="000000"/>
                </a:solidFill>
                <a:latin typeface="Tahoma" panose="020B0604030504040204" pitchFamily="34" charset="0"/>
              </a:rPr>
              <a:pPr algn="r" eaLnBrk="1" hangingPunct="1">
                <a:spcBef>
                  <a:spcPct val="0"/>
                </a:spcBef>
                <a:buClrTx/>
                <a:buFontTx/>
                <a:buNone/>
              </a:pPr>
              <a:t>10</a:t>
            </a:fld>
            <a:endParaRPr lang="fr-FR" altLang="fr-FR" sz="1400" i="0">
              <a:solidFill>
                <a:srgbClr val="000000"/>
              </a:solidFill>
              <a:latin typeface="Tahoma" panose="020B0604030504040204" pitchFamily="34" charset="0"/>
            </a:endParaRPr>
          </a:p>
        </p:txBody>
      </p:sp>
      <p:sp>
        <p:nvSpPr>
          <p:cNvPr id="28676" name="Titre 4"/>
          <p:cNvSpPr>
            <a:spLocks noGrp="1"/>
          </p:cNvSpPr>
          <p:nvPr>
            <p:ph type="title"/>
          </p:nvPr>
        </p:nvSpPr>
        <p:spPr>
          <a:xfrm>
            <a:off x="1835150" y="2565400"/>
            <a:ext cx="6786563" cy="857250"/>
          </a:xfrm>
        </p:spPr>
        <p:txBody>
          <a:bodyPr/>
          <a:lstStyle/>
          <a:p>
            <a:pPr algn="ctr"/>
            <a:r>
              <a:rPr lang="fr-FR" altLang="fr-FR" sz="3200" b="0" cap="none" smtClean="0"/>
              <a:t>Gestion de la classe</a:t>
            </a:r>
          </a:p>
        </p:txBody>
      </p:sp>
      <p:sp>
        <p:nvSpPr>
          <p:cNvPr id="28677" name="Espace réservé du texte 6"/>
          <p:cNvSpPr>
            <a:spLocks noGrp="1"/>
          </p:cNvSpPr>
          <p:nvPr>
            <p:ph type="body" idx="1"/>
          </p:nvPr>
        </p:nvSpPr>
        <p:spPr>
          <a:xfrm>
            <a:off x="1692275" y="4005263"/>
            <a:ext cx="7129463" cy="571500"/>
          </a:xfrm>
        </p:spPr>
        <p:txBody>
          <a:bodyPr/>
          <a:lstStyle/>
          <a:p>
            <a:pPr algn="ctr">
              <a:lnSpc>
                <a:spcPct val="80000"/>
              </a:lnSpc>
            </a:pPr>
            <a:r>
              <a:rPr lang="fr-FR" altLang="fr-FR" sz="2400" smtClean="0"/>
              <a:t>Organiser le travail en classe et accompagner pédagogiquement les élèves</a:t>
            </a:r>
          </a:p>
        </p:txBody>
      </p:sp>
      <p:sp>
        <p:nvSpPr>
          <p:cNvPr id="28678" name="Espace réservé du pied de page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spcBef>
                <a:spcPct val="0"/>
              </a:spcBef>
            </a:pPr>
            <a:r>
              <a:rPr lang="fr-FR" altLang="fr-FR" sz="1200" i="0" smtClean="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822325" y="-298450"/>
            <a:ext cx="83216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Les différents temps d’une séance</a:t>
            </a:r>
          </a:p>
        </p:txBody>
      </p:sp>
      <p:sp>
        <p:nvSpPr>
          <p:cNvPr id="30723" name="Text Box 2"/>
          <p:cNvSpPr txBox="1">
            <a:spLocks noChangeArrowheads="1"/>
          </p:cNvSpPr>
          <p:nvPr/>
        </p:nvSpPr>
        <p:spPr bwMode="auto">
          <a:xfrm>
            <a:off x="1643063" y="1285875"/>
            <a:ext cx="7043737" cy="444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buClr>
                <a:srgbClr val="B41450"/>
              </a:buClr>
              <a:buFont typeface="Times New Roman" panose="02020603050405020304" pitchFamily="18" charset="0"/>
              <a:buBlip>
                <a:blip r:embed="rId3"/>
              </a:buBlip>
            </a:pPr>
            <a:r>
              <a:rPr lang="fr-FR" altLang="fr-FR" dirty="0" smtClean="0"/>
              <a:t>Une place importante doit être accordée à la résolution de problèmes</a:t>
            </a:r>
          </a:p>
          <a:p>
            <a:pPr eaLnBrk="1" hangingPunct="1">
              <a:buClr>
                <a:srgbClr val="B41450"/>
              </a:buClr>
              <a:buFont typeface="Times New Roman" panose="02020603050405020304" pitchFamily="18" charset="0"/>
              <a:buBlip>
                <a:blip r:embed="rId3"/>
              </a:buBlip>
            </a:pPr>
            <a:r>
              <a:rPr lang="fr-FR" altLang="fr-FR" dirty="0" smtClean="0"/>
              <a:t>2 phases préparatoires :</a:t>
            </a:r>
          </a:p>
          <a:p>
            <a:pPr marL="0" indent="0" eaLnBrk="1" hangingPunct="1">
              <a:buClr>
                <a:srgbClr val="B41450"/>
              </a:buClr>
            </a:pPr>
            <a:r>
              <a:rPr lang="fr-FR" altLang="fr-FR" dirty="0"/>
              <a:t> </a:t>
            </a:r>
            <a:r>
              <a:rPr lang="fr-FR" altLang="fr-FR" dirty="0" smtClean="0"/>
              <a:t>                     - manipulation et expérimentation</a:t>
            </a:r>
          </a:p>
          <a:p>
            <a:pPr marL="0" indent="0" eaLnBrk="1" hangingPunct="1">
              <a:buClr>
                <a:srgbClr val="B41450"/>
              </a:buClr>
            </a:pPr>
            <a:r>
              <a:rPr lang="fr-FR" altLang="fr-FR" dirty="0"/>
              <a:t> </a:t>
            </a:r>
            <a:r>
              <a:rPr lang="fr-FR" altLang="fr-FR" dirty="0" smtClean="0"/>
              <a:t>                     - verbalisation ou représentation</a:t>
            </a:r>
          </a:p>
          <a:p>
            <a:pPr marL="0" indent="0" eaLnBrk="1" hangingPunct="1">
              <a:buClr>
                <a:srgbClr val="B41450"/>
              </a:buClr>
            </a:pPr>
            <a:endParaRPr lang="fr-FR" altLang="fr-FR" dirty="0"/>
          </a:p>
          <a:p>
            <a:pPr eaLnBrk="1" hangingPunct="1">
              <a:buClr>
                <a:srgbClr val="B41450"/>
              </a:buClr>
              <a:buFont typeface="Times New Roman" panose="02020603050405020304" pitchFamily="18" charset="0"/>
              <a:buBlip>
                <a:blip r:embed="rId3"/>
              </a:buBlip>
            </a:pPr>
            <a:r>
              <a:rPr lang="fr-FR" altLang="fr-FR" dirty="0" smtClean="0"/>
              <a:t>Prévoir </a:t>
            </a:r>
            <a:r>
              <a:rPr lang="fr-FR" altLang="fr-FR" dirty="0"/>
              <a:t>au moins un moment collectif de synthèse et / ou d’institutionnalisation.</a:t>
            </a:r>
          </a:p>
        </p:txBody>
      </p:sp>
      <p:sp>
        <p:nvSpPr>
          <p:cNvPr id="30724"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76B16F8B-2E1B-4ED0-909A-DF3ECBF40B0C}" type="slidenum">
              <a:rPr lang="fr-FR" altLang="fr-FR" sz="1400" i="0">
                <a:solidFill>
                  <a:srgbClr val="000000"/>
                </a:solidFill>
                <a:latin typeface="Tahoma" panose="020B0604030504040204" pitchFamily="34" charset="0"/>
              </a:rPr>
              <a:pPr algn="r" eaLnBrk="1" hangingPunct="1">
                <a:spcBef>
                  <a:spcPct val="0"/>
                </a:spcBef>
                <a:buClrTx/>
                <a:buFontTx/>
                <a:buNone/>
              </a:pPr>
              <a:t>11</a:t>
            </a:fld>
            <a:endParaRPr lang="fr-FR" altLang="fr-FR" sz="1400" i="0">
              <a:solidFill>
                <a:srgbClr val="000000"/>
              </a:solidFill>
              <a:latin typeface="Tahoma" panose="020B0604030504040204" pitchFamily="34" charset="0"/>
            </a:endParaRPr>
          </a:p>
        </p:txBody>
      </p:sp>
      <p:sp>
        <p:nvSpPr>
          <p:cNvPr id="30725" name="Espace réservé du pied de page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spcBef>
                <a:spcPct val="0"/>
              </a:spcBef>
            </a:pPr>
            <a:r>
              <a:rPr lang="fr-FR" altLang="fr-FR" sz="1200" i="0" smtClean="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2101850" y="-315913"/>
            <a:ext cx="6934200" cy="1431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Les temps de recherche</a:t>
            </a:r>
          </a:p>
        </p:txBody>
      </p:sp>
      <p:sp>
        <p:nvSpPr>
          <p:cNvPr id="32771" name="Text Box 2"/>
          <p:cNvSpPr txBox="1">
            <a:spLocks noChangeArrowheads="1"/>
          </p:cNvSpPr>
          <p:nvPr/>
        </p:nvSpPr>
        <p:spPr bwMode="auto">
          <a:xfrm>
            <a:off x="1643063" y="1214438"/>
            <a:ext cx="7043737"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buClr>
                <a:srgbClr val="B41450"/>
              </a:buClr>
              <a:buFont typeface="Times New Roman" panose="02020603050405020304" pitchFamily="18" charset="0"/>
              <a:buBlip>
                <a:blip r:embed="rId3"/>
              </a:buBlip>
            </a:pPr>
            <a:r>
              <a:rPr lang="fr-FR" altLang="fr-FR"/>
              <a:t>Variés (</a:t>
            </a:r>
            <a:r>
              <a:rPr lang="fr-FR" altLang="fr-FR">
                <a:latin typeface="Univers Extended"/>
              </a:rPr>
              <a:t>collectif ou individuel, activité, problème ouvert, tâche complexe, TICE, papier-crayon, mental,…).</a:t>
            </a:r>
          </a:p>
          <a:p>
            <a:pPr eaLnBrk="1" hangingPunct="1">
              <a:buClr>
                <a:srgbClr val="B41450"/>
              </a:buClr>
              <a:buFont typeface="Times New Roman" panose="02020603050405020304" pitchFamily="18" charset="0"/>
              <a:buBlip>
                <a:blip r:embed="rId3"/>
              </a:buBlip>
            </a:pPr>
            <a:r>
              <a:rPr lang="fr-FR" altLang="fr-FR">
                <a:latin typeface="Univers Extended"/>
              </a:rPr>
              <a:t>Privilégier l’activité des élèves.</a:t>
            </a:r>
            <a:endParaRPr lang="fr-FR" altLang="fr-FR"/>
          </a:p>
          <a:p>
            <a:pPr eaLnBrk="1" hangingPunct="1">
              <a:buClr>
                <a:srgbClr val="B41450"/>
              </a:buClr>
              <a:buFont typeface="Times New Roman" panose="02020603050405020304" pitchFamily="18" charset="0"/>
              <a:buBlip>
                <a:blip r:embed="rId3"/>
              </a:buBlip>
            </a:pPr>
            <a:r>
              <a:rPr lang="fr-FR" altLang="fr-FR"/>
              <a:t>La problématisation doit être dévolue aux élèves.</a:t>
            </a:r>
          </a:p>
          <a:p>
            <a:pPr eaLnBrk="1" hangingPunct="1">
              <a:buClr>
                <a:srgbClr val="B41450"/>
              </a:buClr>
              <a:buFont typeface="Times New Roman" panose="02020603050405020304" pitchFamily="18" charset="0"/>
              <a:buBlip>
                <a:blip r:embed="rId3"/>
              </a:buBlip>
            </a:pPr>
            <a:r>
              <a:rPr lang="fr-FR" altLang="fr-FR"/>
              <a:t>Observer, apporter une aide individuelle et différenciée, rassurer, encourager, inciter, …</a:t>
            </a:r>
          </a:p>
          <a:p>
            <a:pPr eaLnBrk="1" hangingPunct="1">
              <a:buClr>
                <a:srgbClr val="B41450"/>
              </a:buClr>
              <a:buFont typeface="Times New Roman" panose="02020603050405020304" pitchFamily="18" charset="0"/>
              <a:buBlip>
                <a:blip r:embed="rId3"/>
              </a:buBlip>
            </a:pPr>
            <a:r>
              <a:rPr lang="fr-FR" altLang="fr-FR"/>
              <a:t>Préserver l’exercice de l’autonomie des élèves et favoriser leurs prises d’initiatives.</a:t>
            </a:r>
          </a:p>
        </p:txBody>
      </p:sp>
      <p:sp>
        <p:nvSpPr>
          <p:cNvPr id="32772"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0348C074-7A08-4835-A931-94F8DDE9A1C6}" type="slidenum">
              <a:rPr lang="fr-FR" altLang="fr-FR" sz="1400" i="0">
                <a:solidFill>
                  <a:srgbClr val="000000"/>
                </a:solidFill>
                <a:latin typeface="Tahoma" panose="020B0604030504040204" pitchFamily="34" charset="0"/>
              </a:rPr>
              <a:pPr algn="r" eaLnBrk="1" hangingPunct="1">
                <a:spcBef>
                  <a:spcPct val="0"/>
                </a:spcBef>
                <a:buClrTx/>
                <a:buFontTx/>
                <a:buNone/>
              </a:pPr>
              <a:t>12</a:t>
            </a:fld>
            <a:endParaRPr lang="fr-FR" altLang="fr-FR" sz="1400" i="0">
              <a:solidFill>
                <a:srgbClr val="000000"/>
              </a:solidFill>
              <a:latin typeface="Tahoma" panose="020B0604030504040204" pitchFamily="34" charset="0"/>
            </a:endParaRPr>
          </a:p>
        </p:txBody>
      </p:sp>
      <p:sp>
        <p:nvSpPr>
          <p:cNvPr id="32773" name="Espace réservé du pied de page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spcBef>
                <a:spcPct val="0"/>
              </a:spcBef>
            </a:pPr>
            <a:r>
              <a:rPr lang="fr-FR" altLang="fr-FR" sz="1200" i="0" smtClean="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1643063" y="1285875"/>
            <a:ext cx="6500812"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endParaRPr lang="fr-FR" altLang="fr-FR" sz="4000" i="0">
              <a:solidFill>
                <a:srgbClr val="339933"/>
              </a:solidFill>
              <a:latin typeface="Industria Solid" pitchFamily="34" charset="0"/>
            </a:endParaRPr>
          </a:p>
        </p:txBody>
      </p:sp>
      <p:sp>
        <p:nvSpPr>
          <p:cNvPr id="40963" name="Text Box 2"/>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20C44A63-C52F-4139-B792-0E324887601D}" type="slidenum">
              <a:rPr lang="fr-FR" altLang="fr-FR" sz="1400" i="0">
                <a:solidFill>
                  <a:srgbClr val="000000"/>
                </a:solidFill>
                <a:latin typeface="Tahoma" panose="020B0604030504040204" pitchFamily="34" charset="0"/>
              </a:rPr>
              <a:pPr algn="r" eaLnBrk="1" hangingPunct="1">
                <a:spcBef>
                  <a:spcPct val="0"/>
                </a:spcBef>
                <a:buClrTx/>
                <a:buFontTx/>
                <a:buNone/>
              </a:pPr>
              <a:t>13</a:t>
            </a:fld>
            <a:endParaRPr lang="fr-FR" altLang="fr-FR" sz="1400" i="0">
              <a:solidFill>
                <a:srgbClr val="000000"/>
              </a:solidFill>
              <a:latin typeface="Tahoma" panose="020B0604030504040204" pitchFamily="34" charset="0"/>
            </a:endParaRPr>
          </a:p>
        </p:txBody>
      </p:sp>
      <p:sp>
        <p:nvSpPr>
          <p:cNvPr id="40964" name="Titre 4"/>
          <p:cNvSpPr>
            <a:spLocks noGrp="1"/>
          </p:cNvSpPr>
          <p:nvPr>
            <p:ph type="title"/>
          </p:nvPr>
        </p:nvSpPr>
        <p:spPr>
          <a:xfrm>
            <a:off x="1042988" y="2205038"/>
            <a:ext cx="7772400" cy="647700"/>
          </a:xfrm>
        </p:spPr>
        <p:txBody>
          <a:bodyPr/>
          <a:lstStyle/>
          <a:p>
            <a:pPr algn="ctr"/>
            <a:r>
              <a:rPr lang="fr-FR" altLang="fr-FR" sz="3200" b="0" cap="none" smtClean="0"/>
              <a:t>La formation scientifique des élèves</a:t>
            </a:r>
            <a:endParaRPr lang="fr-FR" altLang="fr-FR" sz="4400" cap="none" smtClean="0"/>
          </a:p>
        </p:txBody>
      </p:sp>
      <p:sp>
        <p:nvSpPr>
          <p:cNvPr id="40965" name="Espace réservé du texte 5"/>
          <p:cNvSpPr>
            <a:spLocks noGrp="1"/>
          </p:cNvSpPr>
          <p:nvPr>
            <p:ph type="body" idx="1"/>
          </p:nvPr>
        </p:nvSpPr>
        <p:spPr>
          <a:xfrm>
            <a:off x="1619250" y="3716338"/>
            <a:ext cx="6843713" cy="357187"/>
          </a:xfrm>
        </p:spPr>
        <p:txBody>
          <a:bodyPr/>
          <a:lstStyle/>
          <a:p>
            <a:pPr algn="ctr"/>
            <a:r>
              <a:rPr lang="fr-FR" altLang="fr-FR" smtClean="0"/>
              <a:t>Un objectif de l’enseignement secondaire</a:t>
            </a:r>
          </a:p>
        </p:txBody>
      </p:sp>
      <p:sp>
        <p:nvSpPr>
          <p:cNvPr id="40966" name="Espace réservé du pied de page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spcBef>
                <a:spcPct val="0"/>
              </a:spcBef>
            </a:pPr>
            <a:r>
              <a:rPr lang="fr-FR" altLang="fr-FR" sz="1200" i="0" smtClean="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u pied de page 2"/>
          <p:cNvSpPr>
            <a:spLocks noGrp="1"/>
          </p:cNvSpPr>
          <p:nvPr>
            <p:ph type="ftr" sz="quarter" idx="11"/>
          </p:nvPr>
        </p:nvSpPr>
        <p:spPr>
          <a:xfrm>
            <a:off x="3124200" y="6245225"/>
            <a:ext cx="4543425" cy="4238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panose="020B0604020202020204" pitchFamily="34" charset="0"/>
                <a:cs typeface="Arial" panose="020B0604020202020204" pitchFamily="34" charset="0"/>
              </a:defRPr>
            </a:lvl1pPr>
            <a:lvl2pPr marL="742950" indent="-285750">
              <a:defRPr sz="3600">
                <a:solidFill>
                  <a:schemeClr val="tx1"/>
                </a:solidFill>
                <a:latin typeface="Arial" panose="020B0604020202020204" pitchFamily="34" charset="0"/>
                <a:cs typeface="Arial" panose="020B0604020202020204" pitchFamily="34" charset="0"/>
              </a:defRPr>
            </a:lvl2pPr>
            <a:lvl3pPr marL="1143000" indent="-228600">
              <a:defRPr sz="3600">
                <a:solidFill>
                  <a:schemeClr val="tx1"/>
                </a:solidFill>
                <a:latin typeface="Arial" panose="020B0604020202020204" pitchFamily="34" charset="0"/>
                <a:cs typeface="Arial" panose="020B0604020202020204" pitchFamily="34" charset="0"/>
              </a:defRPr>
            </a:lvl3pPr>
            <a:lvl4pPr marL="1600200" indent="-228600">
              <a:defRPr sz="3600">
                <a:solidFill>
                  <a:schemeClr val="tx1"/>
                </a:solidFill>
                <a:latin typeface="Arial" panose="020B0604020202020204" pitchFamily="34" charset="0"/>
                <a:cs typeface="Arial" panose="020B0604020202020204" pitchFamily="34" charset="0"/>
              </a:defRPr>
            </a:lvl4pPr>
            <a:lvl5pPr marL="2057400" indent="-228600">
              <a:defRPr sz="3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r>
              <a:rPr lang="fr-FR" altLang="fr-FR" sz="1400" smtClean="0"/>
              <a:t>Inspection Pédagogique Régionale de Mathématiques</a:t>
            </a:r>
          </a:p>
          <a:p>
            <a:endParaRPr lang="fr-FR" altLang="fr-FR" sz="1400" smtClean="0"/>
          </a:p>
        </p:txBody>
      </p:sp>
      <p:sp>
        <p:nvSpPr>
          <p:cNvPr id="16386" name="Rectangle 3"/>
          <p:cNvSpPr>
            <a:spLocks noGrp="1" noChangeArrowheads="1"/>
          </p:cNvSpPr>
          <p:nvPr>
            <p:ph type="body" idx="4294967295"/>
          </p:nvPr>
        </p:nvSpPr>
        <p:spPr>
          <a:xfrm>
            <a:off x="827088" y="1071563"/>
            <a:ext cx="6985000" cy="5021733"/>
          </a:xfrm>
        </p:spPr>
        <p:txBody>
          <a:bodyPr/>
          <a:lstStyle/>
          <a:p>
            <a:pPr algn="just">
              <a:spcBef>
                <a:spcPts val="500"/>
              </a:spcBef>
              <a:buFont typeface="Wingdings" panose="05000000000000000000" pitchFamily="2" charset="2"/>
              <a:buChar char="Ø"/>
              <a:defRPr/>
            </a:pPr>
            <a:r>
              <a:rPr lang="fr-FR" sz="2000" dirty="0" smtClean="0">
                <a:solidFill>
                  <a:srgbClr val="C00000"/>
                </a:solidFill>
              </a:rPr>
              <a:t>Mesure 6 : le cours</a:t>
            </a:r>
          </a:p>
          <a:p>
            <a:pPr marL="457200" lvl="1" indent="0" algn="just">
              <a:spcBef>
                <a:spcPts val="500"/>
              </a:spcBef>
              <a:buFontTx/>
              <a:buNone/>
              <a:defRPr/>
            </a:pPr>
            <a:r>
              <a:rPr lang="fr-FR" sz="2000" dirty="0" smtClean="0">
                <a:solidFill>
                  <a:srgbClr val="002060"/>
                </a:solidFill>
              </a:rPr>
              <a:t>Rééquilibrer </a:t>
            </a:r>
            <a:r>
              <a:rPr lang="fr-FR" sz="2000" dirty="0">
                <a:solidFill>
                  <a:srgbClr val="002060"/>
                </a:solidFill>
              </a:rPr>
              <a:t>les séances d’enseignement de mathématiques ; redonner leur place </a:t>
            </a:r>
            <a:r>
              <a:rPr lang="fr-FR" sz="2000" dirty="0" smtClean="0">
                <a:solidFill>
                  <a:srgbClr val="002060"/>
                </a:solidFill>
              </a:rPr>
              <a:t>:</a:t>
            </a:r>
          </a:p>
          <a:p>
            <a:pPr lvl="1" algn="just">
              <a:spcBef>
                <a:spcPts val="500"/>
              </a:spcBef>
              <a:buClr>
                <a:srgbClr val="002060"/>
              </a:buClr>
              <a:buFont typeface="Arial" panose="020B0604020202020204" pitchFamily="34" charset="0"/>
              <a:buChar char="•"/>
              <a:defRPr/>
            </a:pPr>
            <a:r>
              <a:rPr lang="fr-FR" sz="2000" dirty="0" smtClean="0">
                <a:solidFill>
                  <a:srgbClr val="002060"/>
                </a:solidFill>
              </a:rPr>
              <a:t>au </a:t>
            </a:r>
            <a:r>
              <a:rPr lang="fr-FR" sz="2000" dirty="0">
                <a:solidFill>
                  <a:srgbClr val="002060"/>
                </a:solidFill>
              </a:rPr>
              <a:t>cours structuré et à sa trace écrite </a:t>
            </a:r>
            <a:r>
              <a:rPr lang="fr-FR" sz="2000" dirty="0" smtClean="0">
                <a:solidFill>
                  <a:srgbClr val="002060"/>
                </a:solidFill>
              </a:rPr>
              <a:t>;</a:t>
            </a:r>
          </a:p>
          <a:p>
            <a:pPr lvl="1" algn="just">
              <a:spcBef>
                <a:spcPts val="500"/>
              </a:spcBef>
              <a:buClr>
                <a:srgbClr val="002060"/>
              </a:buClr>
              <a:buFont typeface="Arial" panose="020B0604020202020204" pitchFamily="34" charset="0"/>
              <a:buChar char="•"/>
              <a:defRPr/>
            </a:pPr>
            <a:r>
              <a:rPr lang="fr-FR" sz="2000" dirty="0" smtClean="0">
                <a:solidFill>
                  <a:srgbClr val="002060"/>
                </a:solidFill>
              </a:rPr>
              <a:t>à </a:t>
            </a:r>
            <a:r>
              <a:rPr lang="fr-FR" sz="2000" dirty="0">
                <a:solidFill>
                  <a:srgbClr val="002060"/>
                </a:solidFill>
              </a:rPr>
              <a:t>la notion de preuve </a:t>
            </a:r>
            <a:r>
              <a:rPr lang="fr-FR" sz="2000" dirty="0" smtClean="0">
                <a:solidFill>
                  <a:srgbClr val="002060"/>
                </a:solidFill>
              </a:rPr>
              <a:t>;</a:t>
            </a:r>
          </a:p>
          <a:p>
            <a:pPr lvl="1" algn="just">
              <a:spcBef>
                <a:spcPts val="500"/>
              </a:spcBef>
              <a:buClr>
                <a:srgbClr val="002060"/>
              </a:buClr>
              <a:buFont typeface="Arial" panose="020B0604020202020204" pitchFamily="34" charset="0"/>
              <a:buChar char="•"/>
              <a:defRPr/>
            </a:pPr>
            <a:r>
              <a:rPr lang="fr-FR" sz="2000" dirty="0" smtClean="0">
                <a:solidFill>
                  <a:srgbClr val="002060"/>
                </a:solidFill>
              </a:rPr>
              <a:t>aux </a:t>
            </a:r>
            <a:r>
              <a:rPr lang="fr-FR" sz="2000" dirty="0">
                <a:solidFill>
                  <a:srgbClr val="002060"/>
                </a:solidFill>
              </a:rPr>
              <a:t>apprentissages </a:t>
            </a:r>
            <a:r>
              <a:rPr lang="fr-FR" sz="2000" dirty="0" smtClean="0">
                <a:solidFill>
                  <a:srgbClr val="002060"/>
                </a:solidFill>
              </a:rPr>
              <a:t>explicites.</a:t>
            </a:r>
          </a:p>
          <a:p>
            <a:pPr algn="just">
              <a:spcBef>
                <a:spcPts val="500"/>
              </a:spcBef>
              <a:buFont typeface="Wingdings" panose="05000000000000000000" pitchFamily="2" charset="2"/>
              <a:buChar char="Ø"/>
              <a:defRPr/>
            </a:pPr>
            <a:r>
              <a:rPr lang="fr-FR" sz="2000" dirty="0" smtClean="0">
                <a:solidFill>
                  <a:srgbClr val="C00000"/>
                </a:solidFill>
              </a:rPr>
              <a:t>Mesure 12 </a:t>
            </a:r>
            <a:r>
              <a:rPr lang="fr-FR" sz="2000" dirty="0">
                <a:solidFill>
                  <a:srgbClr val="C00000"/>
                </a:solidFill>
              </a:rPr>
              <a:t>: a</a:t>
            </a:r>
            <a:r>
              <a:rPr lang="fr-FR" sz="2000" dirty="0" smtClean="0">
                <a:solidFill>
                  <a:srgbClr val="C00000"/>
                </a:solidFill>
              </a:rPr>
              <a:t>utomatismes</a:t>
            </a:r>
          </a:p>
          <a:p>
            <a:pPr marL="457200" lvl="1" indent="0" algn="just">
              <a:spcBef>
                <a:spcPts val="500"/>
              </a:spcBef>
              <a:buFontTx/>
              <a:buNone/>
              <a:defRPr/>
            </a:pPr>
            <a:r>
              <a:rPr lang="fr-FR" sz="2000" dirty="0" smtClean="0">
                <a:solidFill>
                  <a:srgbClr val="002060"/>
                </a:solidFill>
              </a:rPr>
              <a:t>Développer </a:t>
            </a:r>
            <a:r>
              <a:rPr lang="fr-FR" sz="2000" dirty="0">
                <a:solidFill>
                  <a:srgbClr val="002060"/>
                </a:solidFill>
              </a:rPr>
              <a:t>les automatismes de calcul à tous les âges par des pratiques rituelles (répétition, calculs mental et intelligent, etc.), pour favoriser la mémorisation et libérer l’esprit des élèves en vue de la résolution de problèmes </a:t>
            </a:r>
            <a:r>
              <a:rPr lang="fr-FR" sz="2000" dirty="0" smtClean="0">
                <a:solidFill>
                  <a:srgbClr val="002060"/>
                </a:solidFill>
              </a:rPr>
              <a:t>motivants.</a:t>
            </a:r>
          </a:p>
          <a:p>
            <a:pPr algn="just">
              <a:spcBef>
                <a:spcPts val="500"/>
              </a:spcBef>
              <a:buFont typeface="Wingdings" panose="05000000000000000000" pitchFamily="2" charset="2"/>
              <a:buChar char="Ø"/>
              <a:defRPr/>
            </a:pPr>
            <a:r>
              <a:rPr lang="fr-FR" sz="2000" dirty="0" smtClean="0">
                <a:solidFill>
                  <a:srgbClr val="C00000"/>
                </a:solidFill>
              </a:rPr>
              <a:t>Mesure 16 : Laboratoire </a:t>
            </a:r>
            <a:r>
              <a:rPr lang="fr-FR" sz="2000" dirty="0">
                <a:solidFill>
                  <a:srgbClr val="C00000"/>
                </a:solidFill>
              </a:rPr>
              <a:t>de </a:t>
            </a:r>
            <a:r>
              <a:rPr lang="fr-FR" sz="2000" dirty="0" smtClean="0">
                <a:solidFill>
                  <a:srgbClr val="C00000"/>
                </a:solidFill>
              </a:rPr>
              <a:t>mathématiques</a:t>
            </a:r>
          </a:p>
          <a:p>
            <a:pPr algn="just">
              <a:spcBef>
                <a:spcPts val="500"/>
              </a:spcBef>
              <a:buFont typeface="Wingdings" panose="05000000000000000000" pitchFamily="2" charset="2"/>
              <a:buChar char="Ø"/>
              <a:defRPr/>
            </a:pPr>
            <a:r>
              <a:rPr lang="fr-FR" sz="2000" dirty="0" smtClean="0">
                <a:solidFill>
                  <a:srgbClr val="C00000"/>
                </a:solidFill>
              </a:rPr>
              <a:t>Mesure 7 : Périscolaire et clubs</a:t>
            </a:r>
            <a:endParaRPr lang="fr-FR" sz="2000" dirty="0">
              <a:solidFill>
                <a:srgbClr val="C00000"/>
              </a:solidFill>
            </a:endParaRPr>
          </a:p>
        </p:txBody>
      </p:sp>
      <p:sp>
        <p:nvSpPr>
          <p:cNvPr id="17412" name="Rectangle 1"/>
          <p:cNvSpPr>
            <a:spLocks noChangeArrowheads="1"/>
          </p:cNvSpPr>
          <p:nvPr/>
        </p:nvSpPr>
        <p:spPr bwMode="auto">
          <a:xfrm>
            <a:off x="827088" y="63500"/>
            <a:ext cx="63722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Arial" panose="020B0604020202020204" pitchFamily="34" charset="0"/>
                <a:cs typeface="Arial" panose="020B0604020202020204" pitchFamily="34" charset="0"/>
              </a:defRPr>
            </a:lvl1pPr>
            <a:lvl2pPr marL="742950" indent="-285750">
              <a:defRPr sz="3600">
                <a:solidFill>
                  <a:schemeClr val="tx1"/>
                </a:solidFill>
                <a:latin typeface="Arial" panose="020B0604020202020204" pitchFamily="34" charset="0"/>
                <a:cs typeface="Arial" panose="020B0604020202020204" pitchFamily="34" charset="0"/>
              </a:defRPr>
            </a:lvl2pPr>
            <a:lvl3pPr marL="1143000" indent="-228600">
              <a:defRPr sz="3600">
                <a:solidFill>
                  <a:schemeClr val="tx1"/>
                </a:solidFill>
                <a:latin typeface="Arial" panose="020B0604020202020204" pitchFamily="34" charset="0"/>
                <a:cs typeface="Arial" panose="020B0604020202020204" pitchFamily="34" charset="0"/>
              </a:defRPr>
            </a:lvl3pPr>
            <a:lvl4pPr marL="1600200" indent="-228600">
              <a:defRPr sz="3600">
                <a:solidFill>
                  <a:schemeClr val="tx1"/>
                </a:solidFill>
                <a:latin typeface="Arial" panose="020B0604020202020204" pitchFamily="34" charset="0"/>
                <a:cs typeface="Arial" panose="020B0604020202020204" pitchFamily="34" charset="0"/>
              </a:defRPr>
            </a:lvl4pPr>
            <a:lvl5pPr marL="2057400" indent="-228600">
              <a:defRPr sz="3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eaLnBrk="1" hangingPunct="1"/>
            <a:r>
              <a:rPr lang="fr-FR" altLang="fr-FR" sz="3200"/>
              <a:t>Rapport  VILLANI - TOROSSIAN </a:t>
            </a:r>
          </a:p>
        </p:txBody>
      </p:sp>
    </p:spTree>
    <p:extLst>
      <p:ext uri="{BB962C8B-B14F-4D97-AF65-F5344CB8AC3E}">
        <p14:creationId xmlns:p14="http://schemas.microsoft.com/office/powerpoint/2010/main" val="18401131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2101850" y="-17145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Donner du sens</a:t>
            </a:r>
          </a:p>
        </p:txBody>
      </p:sp>
      <p:sp>
        <p:nvSpPr>
          <p:cNvPr id="43011" name="Text Box 2"/>
          <p:cNvSpPr txBox="1">
            <a:spLocks noChangeArrowheads="1"/>
          </p:cNvSpPr>
          <p:nvPr/>
        </p:nvSpPr>
        <p:spPr bwMode="auto">
          <a:xfrm>
            <a:off x="1116013" y="1270000"/>
            <a:ext cx="7570787"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lnSpc>
                <a:spcPct val="80000"/>
              </a:lnSpc>
              <a:spcBef>
                <a:spcPts val="700"/>
              </a:spcBef>
              <a:buClr>
                <a:srgbClr val="B41450"/>
              </a:buClr>
              <a:buSzPct val="86000"/>
              <a:buFont typeface="Times New Roman" panose="02020603050405020304" pitchFamily="18" charset="0"/>
              <a:buBlip>
                <a:blip r:embed="rId3"/>
              </a:buBlip>
            </a:pPr>
            <a:endParaRPr lang="fr-FR" altLang="fr-FR" sz="2800" dirty="0"/>
          </a:p>
          <a:p>
            <a:pPr eaLnBrk="1" hangingPunct="1">
              <a:lnSpc>
                <a:spcPct val="80000"/>
              </a:lnSpc>
              <a:spcBef>
                <a:spcPts val="700"/>
              </a:spcBef>
              <a:buClr>
                <a:srgbClr val="B41450"/>
              </a:buClr>
              <a:buSzPct val="86000"/>
              <a:buFont typeface="Times New Roman" panose="02020603050405020304" pitchFamily="18" charset="0"/>
              <a:buBlip>
                <a:blip r:embed="rId3"/>
              </a:buBlip>
            </a:pPr>
            <a:r>
              <a:rPr lang="fr-FR" altLang="fr-FR" dirty="0"/>
              <a:t>Utiliser des situations riches et variées </a:t>
            </a:r>
            <a:r>
              <a:rPr lang="fr-FR" altLang="fr-FR" dirty="0">
                <a:latin typeface="Univers Extended"/>
              </a:rPr>
              <a:t>qui excitent la curiosité, qui amènent à problématiser, réfléchir, comprendre, …</a:t>
            </a:r>
            <a:endParaRPr lang="fr-FR" altLang="fr-FR" dirty="0"/>
          </a:p>
          <a:p>
            <a:pPr eaLnBrk="1" hangingPunct="1">
              <a:lnSpc>
                <a:spcPct val="80000"/>
              </a:lnSpc>
              <a:spcBef>
                <a:spcPts val="700"/>
              </a:spcBef>
              <a:buClr>
                <a:srgbClr val="B41450"/>
              </a:buClr>
              <a:buSzPct val="86000"/>
              <a:buFont typeface="Times New Roman" panose="02020603050405020304" pitchFamily="18" charset="0"/>
              <a:buBlip>
                <a:blip r:embed="rId3"/>
              </a:buBlip>
            </a:pPr>
            <a:r>
              <a:rPr lang="fr-FR" altLang="fr-FR" dirty="0"/>
              <a:t>Eviter ce qui n’est que répétitif et </a:t>
            </a:r>
            <a:r>
              <a:rPr lang="fr-FR" altLang="fr-FR" dirty="0" smtClean="0"/>
              <a:t>technique… mais installer et entretenir des automatismes</a:t>
            </a:r>
            <a:endParaRPr lang="fr-FR" altLang="fr-FR" dirty="0"/>
          </a:p>
          <a:p>
            <a:pPr eaLnBrk="1" hangingPunct="1">
              <a:lnSpc>
                <a:spcPct val="80000"/>
              </a:lnSpc>
              <a:spcBef>
                <a:spcPts val="700"/>
              </a:spcBef>
              <a:buClr>
                <a:srgbClr val="B41450"/>
              </a:buClr>
              <a:buSzPct val="86000"/>
              <a:buFont typeface="Times New Roman" panose="02020603050405020304" pitchFamily="18" charset="0"/>
              <a:buBlip>
                <a:blip r:embed="rId3"/>
              </a:buBlip>
            </a:pPr>
            <a:r>
              <a:rPr lang="fr-FR" altLang="fr-FR" dirty="0"/>
              <a:t>Introduire et conclure avec les élèves : </a:t>
            </a:r>
            <a:r>
              <a:rPr lang="fr-FR" altLang="fr-FR" dirty="0">
                <a:latin typeface="Univers Extended"/>
              </a:rPr>
              <a:t>qu’a-t-on vu de nouveau aujourd’hui ? Pour quoi faire ? Comment s’en sert-on ?</a:t>
            </a:r>
          </a:p>
          <a:p>
            <a:pPr eaLnBrk="1" hangingPunct="1">
              <a:lnSpc>
                <a:spcPct val="80000"/>
              </a:lnSpc>
              <a:spcBef>
                <a:spcPts val="700"/>
              </a:spcBef>
              <a:buClr>
                <a:srgbClr val="B41450"/>
              </a:buClr>
              <a:buSzPct val="86000"/>
              <a:buFont typeface="Times New Roman" panose="02020603050405020304" pitchFamily="18" charset="0"/>
              <a:buBlip>
                <a:blip r:embed="rId3"/>
              </a:buBlip>
            </a:pPr>
            <a:r>
              <a:rPr lang="fr-FR" altLang="fr-FR" dirty="0" smtClean="0">
                <a:latin typeface="Univers Extended"/>
              </a:rPr>
              <a:t>Ne pas empiler, mais relier </a:t>
            </a:r>
            <a:r>
              <a:rPr lang="fr-FR" altLang="fr-FR" dirty="0">
                <a:latin typeface="Univers Extended"/>
              </a:rPr>
              <a:t>les connaissances (au sein de la discipline et entre les disciplines).</a:t>
            </a:r>
            <a:endParaRPr lang="fr-FR" altLang="fr-FR" sz="2800" dirty="0"/>
          </a:p>
        </p:txBody>
      </p:sp>
      <p:sp>
        <p:nvSpPr>
          <p:cNvPr id="43012"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D5126904-7EB9-486E-A271-F6637A8E4EC4}" type="slidenum">
              <a:rPr lang="fr-FR" altLang="fr-FR" sz="1400" i="0">
                <a:solidFill>
                  <a:srgbClr val="000000"/>
                </a:solidFill>
                <a:latin typeface="Tahoma" panose="020B0604030504040204" pitchFamily="34" charset="0"/>
              </a:rPr>
              <a:pPr algn="r" eaLnBrk="1" hangingPunct="1">
                <a:spcBef>
                  <a:spcPct val="0"/>
                </a:spcBef>
                <a:buClrTx/>
                <a:buFontTx/>
                <a:buNone/>
              </a:pPr>
              <a:t>15</a:t>
            </a:fld>
            <a:endParaRPr lang="fr-FR" altLang="fr-FR" sz="1400" i="0">
              <a:solidFill>
                <a:srgbClr val="000000"/>
              </a:solidFill>
              <a:latin typeface="Tahoma" panose="020B0604030504040204" pitchFamily="34" charset="0"/>
            </a:endParaRPr>
          </a:p>
        </p:txBody>
      </p:sp>
      <p:sp>
        <p:nvSpPr>
          <p:cNvPr id="43013" name="Espace réservé du pied de page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spcBef>
                <a:spcPct val="0"/>
              </a:spcBef>
            </a:pPr>
            <a:r>
              <a:rPr lang="fr-FR" altLang="fr-FR" sz="1200" i="0" smtClean="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1500188" y="-315913"/>
            <a:ext cx="7535862" cy="1431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La synthèse de cours</a:t>
            </a:r>
          </a:p>
        </p:txBody>
      </p:sp>
      <p:sp>
        <p:nvSpPr>
          <p:cNvPr id="47107" name="Text Box 2"/>
          <p:cNvSpPr txBox="1">
            <a:spLocks noChangeArrowheads="1"/>
          </p:cNvSpPr>
          <p:nvPr/>
        </p:nvSpPr>
        <p:spPr bwMode="auto">
          <a:xfrm>
            <a:off x="1116013" y="1600200"/>
            <a:ext cx="7570787" cy="355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buClr>
                <a:srgbClr val="B41450"/>
              </a:buClr>
              <a:buFont typeface="Times New Roman" panose="02020603050405020304" pitchFamily="18" charset="0"/>
              <a:buBlip>
                <a:blip r:embed="rId3"/>
              </a:buBlip>
            </a:pPr>
            <a:r>
              <a:rPr lang="fr-FR" altLang="fr-FR" dirty="0" smtClean="0">
                <a:latin typeface="Univers Extended"/>
              </a:rPr>
              <a:t>La trace de cours, claire, explicite et structurée fait suite aux activités préparatoires.  </a:t>
            </a:r>
            <a:endParaRPr lang="fr-FR" altLang="fr-FR" dirty="0">
              <a:latin typeface="Univers Extended"/>
            </a:endParaRPr>
          </a:p>
          <a:p>
            <a:pPr eaLnBrk="1" hangingPunct="1">
              <a:buClr>
                <a:srgbClr val="B41450"/>
              </a:buClr>
              <a:buFont typeface="Times New Roman" panose="02020603050405020304" pitchFamily="18" charset="0"/>
              <a:buBlip>
                <a:blip r:embed="rId3"/>
              </a:buBlip>
            </a:pPr>
            <a:r>
              <a:rPr lang="fr-FR" altLang="fr-FR" dirty="0">
                <a:latin typeface="Univers Extended"/>
              </a:rPr>
              <a:t>La </a:t>
            </a:r>
            <a:r>
              <a:rPr lang="fr-FR" altLang="fr-FR" dirty="0" smtClean="0">
                <a:latin typeface="Univers Extended"/>
              </a:rPr>
              <a:t>trace de cours </a:t>
            </a:r>
            <a:r>
              <a:rPr lang="fr-FR" altLang="fr-FR" dirty="0">
                <a:latin typeface="Univers Extended"/>
              </a:rPr>
              <a:t>est un écrit de référence qui doit être identifié comme tel dans le cahier de </a:t>
            </a:r>
            <a:r>
              <a:rPr lang="fr-FR" altLang="fr-FR" dirty="0" smtClean="0">
                <a:latin typeface="Univers Extended"/>
              </a:rPr>
              <a:t>leçon et qui ne se réduit pas à un catalogue de recettes mais qui relie l’ensemble des savoirs du programme.</a:t>
            </a:r>
            <a:endParaRPr lang="fr-FR" altLang="fr-FR" dirty="0">
              <a:latin typeface="Univers Extended"/>
            </a:endParaRPr>
          </a:p>
          <a:p>
            <a:pPr eaLnBrk="1" hangingPunct="1">
              <a:buClr>
                <a:srgbClr val="B41450"/>
              </a:buClr>
              <a:buFont typeface="Times New Roman" panose="02020603050405020304" pitchFamily="18" charset="0"/>
              <a:buBlip>
                <a:blip r:embed="rId3"/>
              </a:buBlip>
            </a:pPr>
            <a:r>
              <a:rPr lang="fr-FR" altLang="fr-FR" dirty="0">
                <a:latin typeface="Univers Extended"/>
              </a:rPr>
              <a:t>La participation des élèves à l’élaboration de la </a:t>
            </a:r>
            <a:r>
              <a:rPr lang="fr-FR" altLang="fr-FR" dirty="0" smtClean="0">
                <a:latin typeface="Univers Extended"/>
              </a:rPr>
              <a:t>trace écrite </a:t>
            </a:r>
            <a:r>
              <a:rPr lang="fr-FR" altLang="fr-FR" dirty="0">
                <a:latin typeface="Univers Extended"/>
              </a:rPr>
              <a:t>est </a:t>
            </a:r>
            <a:r>
              <a:rPr lang="fr-FR" altLang="fr-FR" dirty="0" smtClean="0">
                <a:latin typeface="Univers Extended"/>
              </a:rPr>
              <a:t>souhaitable </a:t>
            </a:r>
            <a:r>
              <a:rPr lang="fr-FR" altLang="fr-FR" dirty="0">
                <a:latin typeface="Univers Extended"/>
              </a:rPr>
              <a:t>(les « fiches à trous » sont à proscrire).</a:t>
            </a:r>
            <a:endParaRPr lang="fr-FR" altLang="fr-FR" dirty="0"/>
          </a:p>
        </p:txBody>
      </p:sp>
      <p:sp>
        <p:nvSpPr>
          <p:cNvPr id="47108"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1ED44325-E496-4180-B5CF-25772214E0F9}" type="slidenum">
              <a:rPr lang="fr-FR" altLang="fr-FR" sz="1400" i="0">
                <a:solidFill>
                  <a:srgbClr val="000000"/>
                </a:solidFill>
                <a:latin typeface="Tahoma" panose="020B0604030504040204" pitchFamily="34" charset="0"/>
              </a:rPr>
              <a:pPr algn="r" eaLnBrk="1" hangingPunct="1">
                <a:spcBef>
                  <a:spcPct val="0"/>
                </a:spcBef>
                <a:buClrTx/>
                <a:buFontTx/>
                <a:buNone/>
              </a:pPr>
              <a:t>16</a:t>
            </a:fld>
            <a:endParaRPr lang="fr-FR" altLang="fr-FR" sz="1400" i="0">
              <a:solidFill>
                <a:srgbClr val="000000"/>
              </a:solidFill>
              <a:latin typeface="Tahoma" panose="020B0604030504040204" pitchFamily="34" charset="0"/>
            </a:endParaRPr>
          </a:p>
        </p:txBody>
      </p:sp>
      <p:sp>
        <p:nvSpPr>
          <p:cNvPr id="47109" name="Espace réservé du pied de page 4"/>
          <p:cNvSpPr txBox="1">
            <a:spLocks noGrp="1"/>
          </p:cNvSpPr>
          <p:nvPr/>
        </p:nvSpPr>
        <p:spPr bwMode="auto">
          <a:xfrm>
            <a:off x="3124200" y="6245225"/>
            <a:ext cx="2894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ct val="0"/>
              </a:spcBef>
            </a:pPr>
            <a:r>
              <a:rPr lang="fr-FR" altLang="fr-FR" sz="1200" i="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1500188" y="-315913"/>
            <a:ext cx="7535862" cy="1431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dirty="0" smtClean="0">
                <a:solidFill>
                  <a:srgbClr val="1B7E90"/>
                </a:solidFill>
                <a:latin typeface="Industria Solid" pitchFamily="34" charset="0"/>
              </a:rPr>
              <a:t>La rigueur scientifique </a:t>
            </a:r>
            <a:endParaRPr lang="fr-FR" altLang="fr-FR" sz="3200" i="0" dirty="0">
              <a:solidFill>
                <a:srgbClr val="1B7E90"/>
              </a:solidFill>
              <a:latin typeface="Industria Solid" pitchFamily="34" charset="0"/>
            </a:endParaRPr>
          </a:p>
        </p:txBody>
      </p:sp>
      <p:sp>
        <p:nvSpPr>
          <p:cNvPr id="47107" name="Text Box 2"/>
          <p:cNvSpPr txBox="1">
            <a:spLocks noChangeArrowheads="1"/>
          </p:cNvSpPr>
          <p:nvPr/>
        </p:nvSpPr>
        <p:spPr bwMode="auto">
          <a:xfrm>
            <a:off x="1116013" y="1600200"/>
            <a:ext cx="7570787" cy="355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buClr>
                <a:srgbClr val="B41450"/>
              </a:buClr>
              <a:buFont typeface="Times New Roman" panose="02020603050405020304" pitchFamily="18" charset="0"/>
              <a:buBlip>
                <a:blip r:embed="rId3"/>
              </a:buBlip>
            </a:pPr>
            <a:r>
              <a:rPr lang="fr-FR" altLang="fr-FR" dirty="0" smtClean="0">
                <a:latin typeface="Univers Extended"/>
              </a:rPr>
              <a:t>Clarifier le statut des énoncés (définition, propriété ou théorème, conjecture, démonstration)</a:t>
            </a:r>
          </a:p>
          <a:p>
            <a:pPr eaLnBrk="1" hangingPunct="1">
              <a:buClr>
                <a:srgbClr val="B41450"/>
              </a:buClr>
              <a:buFont typeface="Times New Roman" panose="02020603050405020304" pitchFamily="18" charset="0"/>
              <a:buBlip>
                <a:blip r:embed="rId3"/>
              </a:buBlip>
            </a:pPr>
            <a:r>
              <a:rPr lang="fr-FR" altLang="fr-FR" dirty="0" smtClean="0">
                <a:latin typeface="Univers Extended"/>
              </a:rPr>
              <a:t>Travailler sur les statuts de la lettre et du signe « égal »</a:t>
            </a:r>
            <a:endParaRPr lang="fr-FR" altLang="fr-FR" dirty="0">
              <a:latin typeface="Univers Extended"/>
            </a:endParaRPr>
          </a:p>
          <a:p>
            <a:pPr eaLnBrk="1" hangingPunct="1">
              <a:buClr>
                <a:srgbClr val="B41450"/>
              </a:buClr>
              <a:buFont typeface="Times New Roman" panose="02020603050405020304" pitchFamily="18" charset="0"/>
              <a:buBlip>
                <a:blip r:embed="rId3"/>
              </a:buBlip>
            </a:pPr>
            <a:r>
              <a:rPr lang="fr-FR" altLang="fr-FR" dirty="0" smtClean="0">
                <a:latin typeface="Univers Extended"/>
              </a:rPr>
              <a:t>Liste des automatismes à travailler et des démonstrations à traiter dans les programmes du collège et du lycée</a:t>
            </a:r>
          </a:p>
          <a:p>
            <a:pPr eaLnBrk="1" hangingPunct="1">
              <a:buClr>
                <a:srgbClr val="B41450"/>
              </a:buClr>
              <a:buFont typeface="Times New Roman" panose="02020603050405020304" pitchFamily="18" charset="0"/>
              <a:buBlip>
                <a:blip r:embed="rId3"/>
              </a:buBlip>
            </a:pPr>
            <a:r>
              <a:rPr lang="fr-FR" altLang="fr-FR" dirty="0" smtClean="0">
                <a:latin typeface="Univers Extended"/>
              </a:rPr>
              <a:t>Favoriser la construction d’un répertoire d’images mentales</a:t>
            </a:r>
          </a:p>
        </p:txBody>
      </p:sp>
      <p:sp>
        <p:nvSpPr>
          <p:cNvPr id="47108"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1ED44325-E496-4180-B5CF-25772214E0F9}" type="slidenum">
              <a:rPr lang="fr-FR" altLang="fr-FR" sz="1400" i="0">
                <a:solidFill>
                  <a:srgbClr val="000000"/>
                </a:solidFill>
                <a:latin typeface="Tahoma" panose="020B0604030504040204" pitchFamily="34" charset="0"/>
              </a:rPr>
              <a:pPr algn="r" eaLnBrk="1" hangingPunct="1">
                <a:spcBef>
                  <a:spcPct val="0"/>
                </a:spcBef>
                <a:buClrTx/>
                <a:buFontTx/>
                <a:buNone/>
              </a:pPr>
              <a:t>17</a:t>
            </a:fld>
            <a:endParaRPr lang="fr-FR" altLang="fr-FR" sz="1400" i="0">
              <a:solidFill>
                <a:srgbClr val="000000"/>
              </a:solidFill>
              <a:latin typeface="Tahoma" panose="020B0604030504040204" pitchFamily="34" charset="0"/>
            </a:endParaRPr>
          </a:p>
        </p:txBody>
      </p:sp>
      <p:sp>
        <p:nvSpPr>
          <p:cNvPr id="47109" name="Espace réservé du pied de page 4"/>
          <p:cNvSpPr txBox="1">
            <a:spLocks noGrp="1"/>
          </p:cNvSpPr>
          <p:nvPr/>
        </p:nvSpPr>
        <p:spPr bwMode="auto">
          <a:xfrm>
            <a:off x="3124200" y="6245225"/>
            <a:ext cx="2894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ct val="0"/>
              </a:spcBef>
            </a:pPr>
            <a:r>
              <a:rPr lang="fr-FR" altLang="fr-FR" sz="1200" i="0">
                <a:solidFill>
                  <a:srgbClr val="000000"/>
                </a:solidFill>
                <a:latin typeface="Tahoma" panose="020B0604030504040204" pitchFamily="34" charset="0"/>
              </a:rPr>
              <a:t>Inspection Pédagogique Régionale de Mathématiques</a:t>
            </a:r>
          </a:p>
        </p:txBody>
      </p:sp>
    </p:spTree>
    <p:extLst>
      <p:ext uri="{BB962C8B-B14F-4D97-AF65-F5344CB8AC3E}">
        <p14:creationId xmlns:p14="http://schemas.microsoft.com/office/powerpoint/2010/main" val="19641889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1500188" y="-315913"/>
            <a:ext cx="7535862" cy="1431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dirty="0" smtClean="0">
                <a:solidFill>
                  <a:srgbClr val="1B7E90"/>
                </a:solidFill>
                <a:latin typeface="Industria Solid" pitchFamily="34" charset="0"/>
              </a:rPr>
              <a:t>La formation au raisonnement et à la démonstration</a:t>
            </a:r>
            <a:endParaRPr lang="fr-FR" altLang="fr-FR" sz="3200" i="0" dirty="0">
              <a:solidFill>
                <a:srgbClr val="1B7E90"/>
              </a:solidFill>
              <a:latin typeface="Industria Solid" pitchFamily="34" charset="0"/>
            </a:endParaRPr>
          </a:p>
        </p:txBody>
      </p:sp>
      <p:sp>
        <p:nvSpPr>
          <p:cNvPr id="47107" name="Text Box 2"/>
          <p:cNvSpPr txBox="1">
            <a:spLocks noChangeArrowheads="1"/>
          </p:cNvSpPr>
          <p:nvPr/>
        </p:nvSpPr>
        <p:spPr bwMode="auto">
          <a:xfrm>
            <a:off x="1116013" y="1600200"/>
            <a:ext cx="7570787" cy="355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buClr>
                <a:srgbClr val="B41450"/>
              </a:buClr>
              <a:buFont typeface="Times New Roman" panose="02020603050405020304" pitchFamily="18" charset="0"/>
              <a:buBlip>
                <a:blip r:embed="rId3"/>
              </a:buBlip>
            </a:pPr>
            <a:r>
              <a:rPr lang="fr-FR" altLang="fr-FR" dirty="0" smtClean="0">
                <a:latin typeface="Univers Extended"/>
              </a:rPr>
              <a:t>Progressive</a:t>
            </a:r>
            <a:endParaRPr lang="fr-FR" altLang="fr-FR" dirty="0">
              <a:latin typeface="Univers Extended"/>
            </a:endParaRPr>
          </a:p>
          <a:p>
            <a:pPr eaLnBrk="1" hangingPunct="1">
              <a:buClr>
                <a:srgbClr val="B41450"/>
              </a:buClr>
              <a:buFont typeface="Times New Roman" panose="02020603050405020304" pitchFamily="18" charset="0"/>
              <a:buBlip>
                <a:blip r:embed="rId3"/>
              </a:buBlip>
            </a:pPr>
            <a:r>
              <a:rPr lang="fr-FR" altLang="fr-FR" dirty="0" smtClean="0">
                <a:latin typeface="Univers Extended"/>
              </a:rPr>
              <a:t>Pratique en faisant participer les élèves…</a:t>
            </a:r>
            <a:endParaRPr lang="fr-FR" altLang="fr-FR" dirty="0">
              <a:latin typeface="Univers Extended"/>
            </a:endParaRPr>
          </a:p>
          <a:p>
            <a:pPr eaLnBrk="1" hangingPunct="1">
              <a:buClr>
                <a:srgbClr val="B41450"/>
              </a:buClr>
              <a:buFont typeface="Times New Roman" panose="02020603050405020304" pitchFamily="18" charset="0"/>
              <a:buBlip>
                <a:blip r:embed="rId3"/>
              </a:buBlip>
            </a:pPr>
            <a:r>
              <a:rPr lang="fr-FR" altLang="fr-FR" dirty="0" smtClean="0">
                <a:latin typeface="Univers Extended"/>
              </a:rPr>
              <a:t>…Ou réalisée par le professeur lorsqu’elle est inaccessible à la recherche des élèves</a:t>
            </a:r>
          </a:p>
          <a:p>
            <a:pPr eaLnBrk="1" hangingPunct="1">
              <a:buClr>
                <a:srgbClr val="B41450"/>
              </a:buClr>
              <a:buFont typeface="Times New Roman" panose="02020603050405020304" pitchFamily="18" charset="0"/>
              <a:buBlip>
                <a:blip r:embed="rId3"/>
              </a:buBlip>
            </a:pPr>
            <a:r>
              <a:rPr lang="fr-FR" altLang="fr-FR" dirty="0" smtClean="0">
                <a:latin typeface="Univers Extended"/>
              </a:rPr>
              <a:t>Pas d’excès de formalisme</a:t>
            </a:r>
          </a:p>
          <a:p>
            <a:pPr eaLnBrk="1" hangingPunct="1">
              <a:buClr>
                <a:srgbClr val="B41450"/>
              </a:buClr>
              <a:buFont typeface="Times New Roman" panose="02020603050405020304" pitchFamily="18" charset="0"/>
              <a:buBlip>
                <a:blip r:embed="rId3"/>
              </a:buBlip>
            </a:pPr>
            <a:r>
              <a:rPr lang="fr-FR" altLang="fr-FR" dirty="0" smtClean="0">
                <a:latin typeface="Univers Extended"/>
              </a:rPr>
              <a:t>Admettre une propriété plutôt que de l’ériger en « règle »</a:t>
            </a:r>
            <a:endParaRPr lang="fr-FR" altLang="fr-FR" dirty="0"/>
          </a:p>
        </p:txBody>
      </p:sp>
      <p:sp>
        <p:nvSpPr>
          <p:cNvPr id="47108"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1ED44325-E496-4180-B5CF-25772214E0F9}" type="slidenum">
              <a:rPr lang="fr-FR" altLang="fr-FR" sz="1400" i="0">
                <a:solidFill>
                  <a:srgbClr val="000000"/>
                </a:solidFill>
                <a:latin typeface="Tahoma" panose="020B0604030504040204" pitchFamily="34" charset="0"/>
              </a:rPr>
              <a:pPr algn="r" eaLnBrk="1" hangingPunct="1">
                <a:spcBef>
                  <a:spcPct val="0"/>
                </a:spcBef>
                <a:buClrTx/>
                <a:buFontTx/>
                <a:buNone/>
              </a:pPr>
              <a:t>18</a:t>
            </a:fld>
            <a:endParaRPr lang="fr-FR" altLang="fr-FR" sz="1400" i="0">
              <a:solidFill>
                <a:srgbClr val="000000"/>
              </a:solidFill>
              <a:latin typeface="Tahoma" panose="020B0604030504040204" pitchFamily="34" charset="0"/>
            </a:endParaRPr>
          </a:p>
        </p:txBody>
      </p:sp>
      <p:sp>
        <p:nvSpPr>
          <p:cNvPr id="47109" name="Espace réservé du pied de page 4"/>
          <p:cNvSpPr txBox="1">
            <a:spLocks noGrp="1"/>
          </p:cNvSpPr>
          <p:nvPr/>
        </p:nvSpPr>
        <p:spPr bwMode="auto">
          <a:xfrm>
            <a:off x="3124200" y="6245225"/>
            <a:ext cx="2894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ct val="0"/>
              </a:spcBef>
            </a:pPr>
            <a:r>
              <a:rPr lang="fr-FR" altLang="fr-FR" sz="1200" i="0">
                <a:solidFill>
                  <a:srgbClr val="000000"/>
                </a:solidFill>
                <a:latin typeface="Tahoma" panose="020B0604030504040204" pitchFamily="34" charset="0"/>
              </a:rPr>
              <a:t>Inspection Pédagogique Régionale de Mathématiques</a:t>
            </a:r>
          </a:p>
        </p:txBody>
      </p:sp>
    </p:spTree>
    <p:extLst>
      <p:ext uri="{BB962C8B-B14F-4D97-AF65-F5344CB8AC3E}">
        <p14:creationId xmlns:p14="http://schemas.microsoft.com/office/powerpoint/2010/main" val="27582968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1"/>
          <p:cNvSpPr txBox="1">
            <a:spLocks noChangeArrowheads="1"/>
          </p:cNvSpPr>
          <p:nvPr/>
        </p:nvSpPr>
        <p:spPr bwMode="auto">
          <a:xfrm>
            <a:off x="2101850" y="-17145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dirty="0">
                <a:solidFill>
                  <a:srgbClr val="1B7E90"/>
                </a:solidFill>
                <a:latin typeface="Industria Solid" pitchFamily="34" charset="0"/>
              </a:rPr>
              <a:t>Les six </a:t>
            </a:r>
            <a:r>
              <a:rPr lang="fr-FR" altLang="fr-FR" sz="3200" i="0" dirty="0" smtClean="0">
                <a:solidFill>
                  <a:srgbClr val="1B7E90"/>
                </a:solidFill>
                <a:latin typeface="Industria Solid" pitchFamily="34" charset="0"/>
              </a:rPr>
              <a:t>compétences</a:t>
            </a:r>
            <a:endParaRPr lang="fr-FR" altLang="fr-FR" sz="3200" i="0" dirty="0">
              <a:solidFill>
                <a:srgbClr val="1B7E90"/>
              </a:solidFill>
              <a:latin typeface="Industria Solid" pitchFamily="34" charset="0"/>
            </a:endParaRPr>
          </a:p>
        </p:txBody>
      </p:sp>
      <p:sp>
        <p:nvSpPr>
          <p:cNvPr id="52227" name="Text Box 2"/>
          <p:cNvSpPr txBox="1">
            <a:spLocks noChangeArrowheads="1"/>
          </p:cNvSpPr>
          <p:nvPr/>
        </p:nvSpPr>
        <p:spPr bwMode="auto">
          <a:xfrm>
            <a:off x="1285875" y="1285875"/>
            <a:ext cx="7570788" cy="495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lnSpc>
                <a:spcPct val="90000"/>
              </a:lnSpc>
              <a:buClr>
                <a:srgbClr val="B41450"/>
              </a:buClr>
              <a:buFont typeface="Times New Roman" panose="02020603050405020304" pitchFamily="18" charset="0"/>
              <a:buBlip>
                <a:blip r:embed="rId3"/>
              </a:buBlip>
            </a:pPr>
            <a:r>
              <a:rPr lang="fr-FR" altLang="fr-FR" dirty="0"/>
              <a:t>Chercher</a:t>
            </a:r>
          </a:p>
          <a:p>
            <a:pPr eaLnBrk="1" hangingPunct="1">
              <a:lnSpc>
                <a:spcPct val="90000"/>
              </a:lnSpc>
              <a:buClr>
                <a:srgbClr val="B41450"/>
              </a:buClr>
              <a:buFont typeface="Times New Roman" panose="02020603050405020304" pitchFamily="18" charset="0"/>
              <a:buBlip>
                <a:blip r:embed="rId3"/>
              </a:buBlip>
            </a:pPr>
            <a:r>
              <a:rPr lang="fr-FR" altLang="fr-FR" dirty="0" smtClean="0"/>
              <a:t>Modéliser</a:t>
            </a:r>
          </a:p>
          <a:p>
            <a:pPr eaLnBrk="1" hangingPunct="1">
              <a:lnSpc>
                <a:spcPct val="90000"/>
              </a:lnSpc>
              <a:buClr>
                <a:srgbClr val="B41450"/>
              </a:buClr>
              <a:buFont typeface="Times New Roman" panose="02020603050405020304" pitchFamily="18" charset="0"/>
              <a:buBlip>
                <a:blip r:embed="rId3"/>
              </a:buBlip>
            </a:pPr>
            <a:r>
              <a:rPr lang="fr-FR" altLang="fr-FR" dirty="0" smtClean="0"/>
              <a:t>Représenter</a:t>
            </a:r>
          </a:p>
          <a:p>
            <a:pPr eaLnBrk="1" hangingPunct="1">
              <a:lnSpc>
                <a:spcPct val="90000"/>
              </a:lnSpc>
              <a:buClr>
                <a:srgbClr val="B41450"/>
              </a:buClr>
              <a:buFont typeface="Times New Roman" panose="02020603050405020304" pitchFamily="18" charset="0"/>
              <a:buBlip>
                <a:blip r:embed="rId3"/>
              </a:buBlip>
            </a:pPr>
            <a:r>
              <a:rPr lang="fr-FR" altLang="fr-FR" dirty="0" smtClean="0"/>
              <a:t>Calculer</a:t>
            </a:r>
          </a:p>
          <a:p>
            <a:pPr eaLnBrk="1" hangingPunct="1">
              <a:lnSpc>
                <a:spcPct val="90000"/>
              </a:lnSpc>
              <a:buClr>
                <a:srgbClr val="B41450"/>
              </a:buClr>
              <a:buFont typeface="Times New Roman" panose="02020603050405020304" pitchFamily="18" charset="0"/>
              <a:buBlip>
                <a:blip r:embed="rId3"/>
              </a:buBlip>
            </a:pPr>
            <a:r>
              <a:rPr lang="fr-FR" altLang="fr-FR" dirty="0" smtClean="0"/>
              <a:t>Raisonner </a:t>
            </a:r>
          </a:p>
          <a:p>
            <a:pPr eaLnBrk="1" hangingPunct="1">
              <a:lnSpc>
                <a:spcPct val="90000"/>
              </a:lnSpc>
              <a:buClr>
                <a:srgbClr val="B41450"/>
              </a:buClr>
              <a:buFont typeface="Times New Roman" panose="02020603050405020304" pitchFamily="18" charset="0"/>
              <a:buBlip>
                <a:blip r:embed="rId3"/>
              </a:buBlip>
            </a:pPr>
            <a:r>
              <a:rPr lang="fr-FR" altLang="fr-FR" dirty="0" smtClean="0"/>
              <a:t>Communiquer</a:t>
            </a:r>
          </a:p>
        </p:txBody>
      </p:sp>
      <p:sp>
        <p:nvSpPr>
          <p:cNvPr id="52228" name="Text Box 3"/>
          <p:cNvSpPr txBox="1">
            <a:spLocks noChangeArrowheads="1"/>
          </p:cNvSpPr>
          <p:nvPr/>
        </p:nvSpPr>
        <p:spPr bwMode="auto">
          <a:xfrm>
            <a:off x="6588125"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1B369191-7F3E-4645-BF0F-3A725C02BB7F}" type="slidenum">
              <a:rPr lang="fr-FR" altLang="fr-FR" sz="1400" i="0">
                <a:solidFill>
                  <a:srgbClr val="000000"/>
                </a:solidFill>
                <a:latin typeface="Tahoma" panose="020B0604030504040204" pitchFamily="34" charset="0"/>
              </a:rPr>
              <a:pPr algn="r" eaLnBrk="1" hangingPunct="1">
                <a:spcBef>
                  <a:spcPct val="0"/>
                </a:spcBef>
                <a:buClrTx/>
                <a:buFontTx/>
                <a:buNone/>
              </a:pPr>
              <a:t>19</a:t>
            </a:fld>
            <a:endParaRPr lang="fr-FR" altLang="fr-FR" sz="1400" i="0">
              <a:solidFill>
                <a:srgbClr val="000000"/>
              </a:solidFill>
              <a:latin typeface="Tahoma" panose="020B0604030504040204" pitchFamily="34" charset="0"/>
            </a:endParaRPr>
          </a:p>
        </p:txBody>
      </p:sp>
      <p:sp>
        <p:nvSpPr>
          <p:cNvPr id="52229" name="Espace réservé du pied de page 4"/>
          <p:cNvSpPr txBox="1">
            <a:spLocks noGrp="1"/>
          </p:cNvSpPr>
          <p:nvPr/>
        </p:nvSpPr>
        <p:spPr bwMode="auto">
          <a:xfrm>
            <a:off x="3124200" y="6245225"/>
            <a:ext cx="2894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ct val="0"/>
              </a:spcBef>
            </a:pPr>
            <a:r>
              <a:rPr lang="fr-FR" altLang="fr-FR" sz="1200" i="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1643063" y="-333375"/>
            <a:ext cx="73215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Les présentations</a:t>
            </a:r>
          </a:p>
        </p:txBody>
      </p:sp>
      <p:sp>
        <p:nvSpPr>
          <p:cNvPr id="7171" name="Text Box 2"/>
          <p:cNvSpPr txBox="1">
            <a:spLocks noChangeArrowheads="1"/>
          </p:cNvSpPr>
          <p:nvPr/>
        </p:nvSpPr>
        <p:spPr bwMode="auto">
          <a:xfrm>
            <a:off x="1116013" y="1196975"/>
            <a:ext cx="7570787"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marL="1084263" indent="-341313">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buClr>
                <a:srgbClr val="B41450"/>
              </a:buClr>
              <a:buFont typeface="Times New Roman" panose="02020603050405020304" pitchFamily="18" charset="0"/>
              <a:buBlip>
                <a:blip r:embed="rId3"/>
              </a:buBlip>
            </a:pPr>
            <a:r>
              <a:rPr lang="fr-FR" altLang="fr-FR" dirty="0">
                <a:latin typeface="Univers Extended"/>
              </a:rPr>
              <a:t>Trois Inspecteurs d’Académie – Inspecteurs Pédagogiques Régionaux (IA – IPR) :</a:t>
            </a:r>
          </a:p>
          <a:p>
            <a:pPr lvl="1" eaLnBrk="1" hangingPunct="1">
              <a:spcBef>
                <a:spcPts val="600"/>
              </a:spcBef>
              <a:buClr>
                <a:srgbClr val="B41450"/>
              </a:buClr>
              <a:buFont typeface="Times New Roman" panose="02020603050405020304" pitchFamily="18" charset="0"/>
              <a:buBlip>
                <a:blip r:embed="rId3"/>
              </a:buBlip>
            </a:pPr>
            <a:r>
              <a:rPr lang="fr-FR" altLang="fr-FR" sz="2400" i="1" dirty="0">
                <a:solidFill>
                  <a:srgbClr val="B41450"/>
                </a:solidFill>
              </a:rPr>
              <a:t>M. DURAND Michel ;</a:t>
            </a:r>
          </a:p>
          <a:p>
            <a:pPr lvl="1" eaLnBrk="1" hangingPunct="1">
              <a:spcBef>
                <a:spcPts val="600"/>
              </a:spcBef>
              <a:buClr>
                <a:srgbClr val="B41450"/>
              </a:buClr>
              <a:buFont typeface="Times New Roman" panose="02020603050405020304" pitchFamily="18" charset="0"/>
              <a:buBlip>
                <a:blip r:embed="rId3"/>
              </a:buBlip>
            </a:pPr>
            <a:r>
              <a:rPr lang="fr-FR" altLang="fr-FR" sz="2400" i="1" dirty="0">
                <a:solidFill>
                  <a:srgbClr val="B41450"/>
                </a:solidFill>
              </a:rPr>
              <a:t>M. LA FONTAINE François ;</a:t>
            </a:r>
          </a:p>
          <a:p>
            <a:pPr lvl="1" eaLnBrk="1" hangingPunct="1">
              <a:spcBef>
                <a:spcPts val="600"/>
              </a:spcBef>
              <a:buClr>
                <a:srgbClr val="B41450"/>
              </a:buClr>
              <a:buFont typeface="Times New Roman" panose="02020603050405020304" pitchFamily="18" charset="0"/>
              <a:buBlip>
                <a:blip r:embed="rId3"/>
              </a:buBlip>
            </a:pPr>
            <a:r>
              <a:rPr lang="fr-FR" altLang="fr-FR" sz="2400" i="1" dirty="0">
                <a:solidFill>
                  <a:srgbClr val="B41450"/>
                </a:solidFill>
              </a:rPr>
              <a:t>M. PEYROT Sébastien.</a:t>
            </a:r>
          </a:p>
          <a:p>
            <a:pPr eaLnBrk="1" hangingPunct="1">
              <a:buClr>
                <a:srgbClr val="B41450"/>
              </a:buClr>
              <a:buFont typeface="Times New Roman" panose="02020603050405020304" pitchFamily="18" charset="0"/>
              <a:buBlip>
                <a:blip r:embed="rId3"/>
              </a:buBlip>
            </a:pPr>
            <a:r>
              <a:rPr lang="fr-FR" altLang="fr-FR" dirty="0">
                <a:latin typeface="Univers Extended"/>
              </a:rPr>
              <a:t>Un chargé de mission d’inspection :</a:t>
            </a:r>
          </a:p>
          <a:p>
            <a:pPr lvl="1" eaLnBrk="1" hangingPunct="1">
              <a:spcBef>
                <a:spcPts val="600"/>
              </a:spcBef>
              <a:buClr>
                <a:srgbClr val="B41450"/>
              </a:buClr>
              <a:buFont typeface="Times New Roman" panose="02020603050405020304" pitchFamily="18" charset="0"/>
              <a:buBlip>
                <a:blip r:embed="rId3"/>
              </a:buBlip>
            </a:pPr>
            <a:r>
              <a:rPr lang="fr-FR" altLang="fr-FR" sz="2400" i="1" dirty="0">
                <a:solidFill>
                  <a:srgbClr val="B41450"/>
                </a:solidFill>
              </a:rPr>
              <a:t>M. TERRADE Laurent.</a:t>
            </a:r>
          </a:p>
          <a:p>
            <a:pPr eaLnBrk="1" hangingPunct="1">
              <a:buClr>
                <a:srgbClr val="B41450"/>
              </a:buClr>
              <a:buFont typeface="Times New Roman" panose="02020603050405020304" pitchFamily="18" charset="0"/>
              <a:buBlip>
                <a:blip r:embed="rId3"/>
              </a:buBlip>
            </a:pPr>
            <a:r>
              <a:rPr lang="fr-FR" altLang="fr-FR" dirty="0">
                <a:latin typeface="Univers Extended"/>
              </a:rPr>
              <a:t>Des Formateurs Académiques (FA) :</a:t>
            </a:r>
          </a:p>
          <a:p>
            <a:pPr lvl="1" eaLnBrk="1" hangingPunct="1">
              <a:spcBef>
                <a:spcPts val="600"/>
              </a:spcBef>
              <a:buClr>
                <a:srgbClr val="B41450"/>
              </a:buClr>
              <a:buFont typeface="Times New Roman" panose="02020603050405020304" pitchFamily="18" charset="0"/>
              <a:buBlip>
                <a:blip r:embed="rId3"/>
              </a:buBlip>
            </a:pPr>
            <a:r>
              <a:rPr lang="fr-FR" altLang="fr-FR" sz="2400" i="1" dirty="0">
                <a:solidFill>
                  <a:srgbClr val="B41450"/>
                </a:solidFill>
              </a:rPr>
              <a:t>M. </a:t>
            </a:r>
            <a:r>
              <a:rPr lang="fr-FR" altLang="fr-FR" sz="2400" i="1" dirty="0" smtClean="0">
                <a:solidFill>
                  <a:srgbClr val="B41450"/>
                </a:solidFill>
              </a:rPr>
              <a:t>CHAPELLIER Loïc;</a:t>
            </a:r>
            <a:endParaRPr lang="fr-FR" altLang="fr-FR" sz="2400" i="1" dirty="0">
              <a:solidFill>
                <a:srgbClr val="B41450"/>
              </a:solidFill>
            </a:endParaRPr>
          </a:p>
          <a:p>
            <a:pPr lvl="1" eaLnBrk="1" hangingPunct="1">
              <a:spcBef>
                <a:spcPts val="600"/>
              </a:spcBef>
              <a:buClr>
                <a:srgbClr val="B41450"/>
              </a:buClr>
              <a:buFont typeface="Times New Roman" panose="02020603050405020304" pitchFamily="18" charset="0"/>
              <a:buBlip>
                <a:blip r:embed="rId3"/>
              </a:buBlip>
            </a:pPr>
            <a:r>
              <a:rPr lang="fr-FR" altLang="fr-FR" sz="2400" i="1" dirty="0">
                <a:solidFill>
                  <a:srgbClr val="B41450"/>
                </a:solidFill>
              </a:rPr>
              <a:t>M. GAUCHER Benoît ;</a:t>
            </a:r>
          </a:p>
          <a:p>
            <a:pPr lvl="1" eaLnBrk="1" hangingPunct="1">
              <a:spcBef>
                <a:spcPts val="600"/>
              </a:spcBef>
              <a:buClr>
                <a:srgbClr val="B41450"/>
              </a:buClr>
              <a:buFont typeface="Times New Roman" panose="02020603050405020304" pitchFamily="18" charset="0"/>
              <a:buBlip>
                <a:blip r:embed="rId3"/>
              </a:buBlip>
            </a:pPr>
            <a:r>
              <a:rPr lang="fr-FR" altLang="fr-FR" sz="2400" i="1" dirty="0">
                <a:solidFill>
                  <a:srgbClr val="B41450"/>
                </a:solidFill>
              </a:rPr>
              <a:t>Mme MORALI Sandrine.</a:t>
            </a:r>
          </a:p>
          <a:p>
            <a:pPr eaLnBrk="1" hangingPunct="1">
              <a:buClr>
                <a:srgbClr val="B41450"/>
              </a:buClr>
              <a:buFont typeface="Times New Roman" panose="02020603050405020304" pitchFamily="18" charset="0"/>
              <a:buBlip>
                <a:blip r:embed="rId3"/>
              </a:buBlip>
            </a:pPr>
            <a:endParaRPr lang="fr-FR" altLang="fr-FR" dirty="0">
              <a:latin typeface="Univers Extended"/>
            </a:endParaRPr>
          </a:p>
          <a:p>
            <a:pPr eaLnBrk="1" hangingPunct="1">
              <a:buClr>
                <a:srgbClr val="B41450"/>
              </a:buClr>
              <a:buFont typeface="Times New Roman" panose="02020603050405020304" pitchFamily="18" charset="0"/>
              <a:buBlip>
                <a:blip r:embed="rId3"/>
              </a:buBlip>
            </a:pPr>
            <a:endParaRPr lang="fr-FR" altLang="fr-FR" dirty="0">
              <a:latin typeface="Univers Extended"/>
            </a:endParaRPr>
          </a:p>
          <a:p>
            <a:pPr eaLnBrk="1" hangingPunct="1">
              <a:buClr>
                <a:srgbClr val="B41450"/>
              </a:buClr>
              <a:buFont typeface="Times New Roman" panose="02020603050405020304" pitchFamily="18" charset="0"/>
              <a:buBlip>
                <a:blip r:embed="rId3"/>
              </a:buBlip>
            </a:pPr>
            <a:endParaRPr lang="fr-FR" altLang="fr-FR" sz="1800" dirty="0">
              <a:latin typeface="Univers Extended"/>
            </a:endParaRPr>
          </a:p>
          <a:p>
            <a:pPr eaLnBrk="1" hangingPunct="1">
              <a:buClr>
                <a:srgbClr val="B41450"/>
              </a:buClr>
              <a:buFont typeface="Times New Roman" panose="02020603050405020304" pitchFamily="18" charset="0"/>
              <a:buBlip>
                <a:blip r:embed="rId3"/>
              </a:buBlip>
            </a:pPr>
            <a:endParaRPr lang="fr-FR" altLang="fr-FR" dirty="0"/>
          </a:p>
        </p:txBody>
      </p:sp>
      <p:sp>
        <p:nvSpPr>
          <p:cNvPr id="7172"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43F01CD1-D675-46B0-8986-C37CD195D376}" type="slidenum">
              <a:rPr lang="fr-FR" altLang="fr-FR" sz="1400" i="0">
                <a:solidFill>
                  <a:srgbClr val="000000"/>
                </a:solidFill>
                <a:latin typeface="Tahoma" panose="020B0604030504040204" pitchFamily="34" charset="0"/>
              </a:rPr>
              <a:pPr algn="r" eaLnBrk="1" hangingPunct="1">
                <a:spcBef>
                  <a:spcPct val="0"/>
                </a:spcBef>
                <a:buClrTx/>
                <a:buFontTx/>
                <a:buNone/>
              </a:pPr>
              <a:t>2</a:t>
            </a:fld>
            <a:endParaRPr lang="fr-FR" altLang="fr-FR" sz="1400" i="0">
              <a:solidFill>
                <a:srgbClr val="000000"/>
              </a:solidFill>
              <a:latin typeface="Tahoma" panose="020B0604030504040204" pitchFamily="34" charset="0"/>
            </a:endParaRPr>
          </a:p>
        </p:txBody>
      </p:sp>
      <p:sp>
        <p:nvSpPr>
          <p:cNvPr id="7173" name="Espace réservé du pied de page 4"/>
          <p:cNvSpPr txBox="1">
            <a:spLocks noGrp="1"/>
          </p:cNvSpPr>
          <p:nvPr/>
        </p:nvSpPr>
        <p:spPr bwMode="auto">
          <a:xfrm>
            <a:off x="3124200" y="6245225"/>
            <a:ext cx="2894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ct val="0"/>
              </a:spcBef>
            </a:pPr>
            <a:r>
              <a:rPr lang="fr-FR" altLang="fr-FR" sz="1200" i="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1"/>
          <p:cNvSpPr txBox="1">
            <a:spLocks noChangeArrowheads="1"/>
          </p:cNvSpPr>
          <p:nvPr/>
        </p:nvSpPr>
        <p:spPr bwMode="auto">
          <a:xfrm>
            <a:off x="1475656" y="-171450"/>
            <a:ext cx="756039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dirty="0">
                <a:solidFill>
                  <a:srgbClr val="1B7E90"/>
                </a:solidFill>
                <a:latin typeface="Industria Solid" pitchFamily="34" charset="0"/>
              </a:rPr>
              <a:t>L’algorithmique et la </a:t>
            </a:r>
            <a:r>
              <a:rPr lang="fr-FR" altLang="fr-FR" sz="3200" i="0" dirty="0" smtClean="0">
                <a:solidFill>
                  <a:srgbClr val="1B7E90"/>
                </a:solidFill>
                <a:latin typeface="Industria Solid" pitchFamily="34" charset="0"/>
              </a:rPr>
              <a:t>programmation…</a:t>
            </a:r>
            <a:endParaRPr lang="fr-FR" altLang="fr-FR" sz="3200" i="0" dirty="0">
              <a:solidFill>
                <a:srgbClr val="1B7E90"/>
              </a:solidFill>
              <a:latin typeface="Industria Solid" pitchFamily="34" charset="0"/>
            </a:endParaRPr>
          </a:p>
        </p:txBody>
      </p:sp>
      <p:sp>
        <p:nvSpPr>
          <p:cNvPr id="67587"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C10BF4E9-40CD-4748-9321-01D9741DBB4E}" type="slidenum">
              <a:rPr lang="fr-FR" altLang="fr-FR" sz="1400" i="0">
                <a:solidFill>
                  <a:srgbClr val="000000"/>
                </a:solidFill>
                <a:latin typeface="Tahoma" panose="020B0604030504040204" pitchFamily="34" charset="0"/>
              </a:rPr>
              <a:pPr algn="r" eaLnBrk="1" hangingPunct="1">
                <a:spcBef>
                  <a:spcPct val="0"/>
                </a:spcBef>
                <a:buClrTx/>
                <a:buFontTx/>
                <a:buNone/>
              </a:pPr>
              <a:t>20</a:t>
            </a:fld>
            <a:endParaRPr lang="fr-FR" altLang="fr-FR" sz="1400" i="0">
              <a:solidFill>
                <a:srgbClr val="000000"/>
              </a:solidFill>
              <a:latin typeface="Tahoma" panose="020B0604030504040204" pitchFamily="34" charset="0"/>
            </a:endParaRPr>
          </a:p>
        </p:txBody>
      </p:sp>
      <p:sp>
        <p:nvSpPr>
          <p:cNvPr id="67588" name="Espace réservé du pied de page 4"/>
          <p:cNvSpPr txBox="1">
            <a:spLocks noGrp="1"/>
          </p:cNvSpPr>
          <p:nvPr/>
        </p:nvSpPr>
        <p:spPr bwMode="auto">
          <a:xfrm>
            <a:off x="3124200" y="6245225"/>
            <a:ext cx="2894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ct val="0"/>
              </a:spcBef>
            </a:pPr>
            <a:r>
              <a:rPr lang="fr-FR" altLang="fr-FR" sz="1200" i="0">
                <a:solidFill>
                  <a:srgbClr val="000000"/>
                </a:solidFill>
                <a:latin typeface="Tahoma" panose="020B0604030504040204" pitchFamily="34" charset="0"/>
              </a:rPr>
              <a:t>Inspection Pédagogique Régionale de Mathématiques</a:t>
            </a:r>
          </a:p>
        </p:txBody>
      </p:sp>
      <p:pic>
        <p:nvPicPr>
          <p:cNvPr id="67589" name="Picture 6" descr="algoprog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2349500"/>
            <a:ext cx="8028384" cy="26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90" name="Text Box 2"/>
          <p:cNvSpPr txBox="1">
            <a:spLocks noChangeArrowheads="1"/>
          </p:cNvSpPr>
          <p:nvPr/>
        </p:nvSpPr>
        <p:spPr bwMode="auto">
          <a:xfrm>
            <a:off x="1115617" y="1285874"/>
            <a:ext cx="7741046" cy="3727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lnSpc>
                <a:spcPct val="90000"/>
              </a:lnSpc>
              <a:buClr>
                <a:srgbClr val="B41450"/>
              </a:buClr>
              <a:buFont typeface="Times New Roman" panose="02020603050405020304" pitchFamily="18" charset="0"/>
              <a:buBlip>
                <a:blip r:embed="rId4"/>
              </a:buBlip>
            </a:pPr>
            <a:r>
              <a:rPr lang="fr-FR" altLang="fr-FR" dirty="0"/>
              <a:t>Un extrait du programme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Puis au lycée</a:t>
            </a:r>
            <a:endParaRPr lang="fr-FR" dirty="0"/>
          </a:p>
        </p:txBody>
      </p:sp>
      <p:sp>
        <p:nvSpPr>
          <p:cNvPr id="3" name="Espace réservé du contenu 2"/>
          <p:cNvSpPr>
            <a:spLocks noGrp="1"/>
          </p:cNvSpPr>
          <p:nvPr>
            <p:ph idx="1"/>
          </p:nvPr>
        </p:nvSpPr>
        <p:spPr>
          <a:xfrm>
            <a:off x="1116013" y="2636912"/>
            <a:ext cx="7569200" cy="3487663"/>
          </a:xfrm>
        </p:spPr>
        <p:txBody>
          <a:bodyPr/>
          <a:lstStyle/>
          <a:p>
            <a:r>
              <a:rPr lang="fr-FR" dirty="0" smtClean="0"/>
              <a:t>Par un travail poursuivi avec un langage textuel : Python</a:t>
            </a:r>
            <a:endParaRPr lang="fr-FR" dirty="0"/>
          </a:p>
        </p:txBody>
      </p:sp>
      <p:sp>
        <p:nvSpPr>
          <p:cNvPr id="4" name="Espace réservé du pied de page 3"/>
          <p:cNvSpPr>
            <a:spLocks noGrp="1"/>
          </p:cNvSpPr>
          <p:nvPr>
            <p:ph type="ftr" idx="11"/>
          </p:nvPr>
        </p:nvSpPr>
        <p:spPr/>
        <p:txBody>
          <a:bodyPr/>
          <a:lstStyle/>
          <a:p>
            <a:pPr>
              <a:defRPr/>
            </a:pPr>
            <a:r>
              <a:rPr lang="fr-FR" smtClean="0"/>
              <a:t>Inspection Pédagogique Régionale de Mathématiques</a:t>
            </a:r>
            <a:endParaRPr lang="fr-FR"/>
          </a:p>
        </p:txBody>
      </p:sp>
    </p:spTree>
    <p:extLst>
      <p:ext uri="{BB962C8B-B14F-4D97-AF65-F5344CB8AC3E}">
        <p14:creationId xmlns:p14="http://schemas.microsoft.com/office/powerpoint/2010/main" val="887313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pied de page 2"/>
          <p:cNvSpPr>
            <a:spLocks noGrp="1"/>
          </p:cNvSpPr>
          <p:nvPr>
            <p:ph type="ftr" sz="quarter" idx="11"/>
          </p:nvPr>
        </p:nvSpPr>
        <p:spPr>
          <a:xfrm>
            <a:off x="3124200" y="6245225"/>
            <a:ext cx="4616450" cy="350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panose="020B0604020202020204" pitchFamily="34" charset="0"/>
                <a:cs typeface="Arial" panose="020B0604020202020204" pitchFamily="34" charset="0"/>
              </a:defRPr>
            </a:lvl1pPr>
            <a:lvl2pPr marL="742950" indent="-285750">
              <a:defRPr sz="3600">
                <a:solidFill>
                  <a:schemeClr val="tx1"/>
                </a:solidFill>
                <a:latin typeface="Arial" panose="020B0604020202020204" pitchFamily="34" charset="0"/>
                <a:cs typeface="Arial" panose="020B0604020202020204" pitchFamily="34" charset="0"/>
              </a:defRPr>
            </a:lvl2pPr>
            <a:lvl3pPr marL="1143000" indent="-228600">
              <a:defRPr sz="3600">
                <a:solidFill>
                  <a:schemeClr val="tx1"/>
                </a:solidFill>
                <a:latin typeface="Arial" panose="020B0604020202020204" pitchFamily="34" charset="0"/>
                <a:cs typeface="Arial" panose="020B0604020202020204" pitchFamily="34" charset="0"/>
              </a:defRPr>
            </a:lvl3pPr>
            <a:lvl4pPr marL="1600200" indent="-228600">
              <a:defRPr sz="3600">
                <a:solidFill>
                  <a:schemeClr val="tx1"/>
                </a:solidFill>
                <a:latin typeface="Arial" panose="020B0604020202020204" pitchFamily="34" charset="0"/>
                <a:cs typeface="Arial" panose="020B0604020202020204" pitchFamily="34" charset="0"/>
              </a:defRPr>
            </a:lvl4pPr>
            <a:lvl5pPr marL="2057400" indent="-228600">
              <a:defRPr sz="3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r>
              <a:rPr lang="fr-FR" altLang="fr-FR" sz="1400" smtClean="0"/>
              <a:t>Inspection Pédagogique Régionale de Mathématiques</a:t>
            </a:r>
          </a:p>
          <a:p>
            <a:endParaRPr lang="fr-FR" altLang="fr-FR" sz="1400" smtClean="0"/>
          </a:p>
        </p:txBody>
      </p:sp>
      <p:sp>
        <p:nvSpPr>
          <p:cNvPr id="19459" name="Rectangle 3"/>
          <p:cNvSpPr>
            <a:spLocks noGrp="1" noChangeArrowheads="1"/>
          </p:cNvSpPr>
          <p:nvPr>
            <p:ph type="body" idx="4294967295"/>
          </p:nvPr>
        </p:nvSpPr>
        <p:spPr>
          <a:xfrm>
            <a:off x="1403647" y="1052513"/>
            <a:ext cx="7129165" cy="5543550"/>
          </a:xfrm>
        </p:spPr>
        <p:txBody>
          <a:bodyPr/>
          <a:lstStyle/>
          <a:p>
            <a:pPr marL="0" indent="0" algn="just" eaLnBrk="1" hangingPunct="1">
              <a:spcBef>
                <a:spcPts val="500"/>
              </a:spcBef>
              <a:buFontTx/>
              <a:buNone/>
            </a:pPr>
            <a:r>
              <a:rPr lang="fr-FR" altLang="fr-FR" sz="2000" i="0" dirty="0" smtClean="0">
                <a:solidFill>
                  <a:srgbClr val="C00000"/>
                </a:solidFill>
                <a:cs typeface="Arial" panose="020B0604020202020204" pitchFamily="34" charset="0"/>
              </a:rPr>
              <a:t>Qui doit choisir la spécialité « mathématiques » en première ?</a:t>
            </a:r>
          </a:p>
          <a:p>
            <a:pPr marL="0" indent="0" algn="just">
              <a:spcBef>
                <a:spcPts val="500"/>
              </a:spcBef>
              <a:buFontTx/>
              <a:buNone/>
            </a:pPr>
            <a:r>
              <a:rPr lang="fr-FR" altLang="fr-FR" sz="2000" i="0" dirty="0" smtClean="0">
                <a:solidFill>
                  <a:srgbClr val="002060"/>
                </a:solidFill>
                <a:cs typeface="Arial" panose="020B0604020202020204" pitchFamily="34" charset="0"/>
              </a:rPr>
              <a:t>L’enseignement de spécialité mathématiques de première s’impose pour tous les élèves de la voie générale qui envisagent des études supérieures où les mathématiques interviennent, que ce soit de façon essentielle (études scientifiques, certaines formes d’études économiques) ou comme appui d’autres disciplines (sciences économiques au sens large, sciences sociales, etc.). </a:t>
            </a:r>
          </a:p>
          <a:p>
            <a:pPr marL="0" indent="0" algn="just">
              <a:spcBef>
                <a:spcPts val="500"/>
              </a:spcBef>
              <a:buFontTx/>
              <a:buNone/>
            </a:pPr>
            <a:r>
              <a:rPr lang="fr-FR" altLang="fr-FR" sz="2000" i="0" dirty="0" smtClean="0">
                <a:solidFill>
                  <a:srgbClr val="002060"/>
                </a:solidFill>
                <a:cs typeface="Arial" panose="020B0604020202020204" pitchFamily="34" charset="0"/>
              </a:rPr>
              <a:t>Abandonner les mathématiques en fin de seconde, c’est abandonner les outils mathématiques permettant d’étudier l’évolution des grandeurs. Certaines autres spécialités (physique-chimie, SVT, NSI, SI, SES) bénéficient de l’appui des mathématiques, et les choisir sans mathématiques est pénalisant pour la poursuite d’études.</a:t>
            </a:r>
          </a:p>
          <a:p>
            <a:pPr marL="0" indent="0" algn="just">
              <a:spcBef>
                <a:spcPts val="500"/>
              </a:spcBef>
              <a:buFontTx/>
              <a:buNone/>
            </a:pPr>
            <a:r>
              <a:rPr lang="fr-FR" altLang="fr-FR" sz="2000" i="0" dirty="0" smtClean="0">
                <a:solidFill>
                  <a:srgbClr val="002060"/>
                </a:solidFill>
                <a:cs typeface="Arial" panose="020B0604020202020204" pitchFamily="34" charset="0"/>
              </a:rPr>
              <a:t>Voir aussi</a:t>
            </a:r>
            <a:r>
              <a:rPr lang="fr-FR" altLang="fr-FR" sz="2000" i="0" dirty="0" smtClean="0">
                <a:solidFill>
                  <a:schemeClr val="tx1"/>
                </a:solidFill>
                <a:cs typeface="Arial" panose="020B0604020202020204" pitchFamily="34" charset="0"/>
              </a:rPr>
              <a:t> </a:t>
            </a:r>
            <a:r>
              <a:rPr lang="fr-FR" altLang="fr-FR" sz="2000" i="0" dirty="0" smtClean="0">
                <a:solidFill>
                  <a:schemeClr val="tx1"/>
                </a:solidFill>
                <a:cs typeface="Arial" panose="020B0604020202020204" pitchFamily="34" charset="0"/>
                <a:hlinkClick r:id="rId3"/>
              </a:rPr>
              <a:t>https://cdus.fr/recommandations-de-la-cdus-dans-le-choix-des-specialites-au-lycee-en-vue-detudes-scientifiques/</a:t>
            </a:r>
            <a:endParaRPr lang="fr-FR" altLang="fr-FR" sz="2000" i="0" dirty="0" smtClean="0">
              <a:solidFill>
                <a:schemeClr val="tx1"/>
              </a:solidFill>
              <a:cs typeface="Arial" panose="020B0604020202020204" pitchFamily="34" charset="0"/>
            </a:endParaRPr>
          </a:p>
          <a:p>
            <a:pPr marL="0" indent="0">
              <a:spcBef>
                <a:spcPct val="0"/>
              </a:spcBef>
              <a:buFontTx/>
              <a:buNone/>
            </a:pPr>
            <a:endParaRPr lang="fr-FR" altLang="fr-FR" sz="2000" dirty="0" smtClean="0">
              <a:solidFill>
                <a:schemeClr val="tx1"/>
              </a:solidFill>
              <a:cs typeface="Arial" panose="020B0604020202020204" pitchFamily="34" charset="0"/>
            </a:endParaRPr>
          </a:p>
        </p:txBody>
      </p:sp>
      <p:sp>
        <p:nvSpPr>
          <p:cNvPr id="19460" name="ZoneTexte 2"/>
          <p:cNvSpPr txBox="1">
            <a:spLocks noChangeArrowheads="1"/>
          </p:cNvSpPr>
          <p:nvPr/>
        </p:nvSpPr>
        <p:spPr bwMode="auto">
          <a:xfrm>
            <a:off x="755650" y="115888"/>
            <a:ext cx="7704138"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Arial" panose="020B0604020202020204" pitchFamily="34" charset="0"/>
                <a:cs typeface="Arial" panose="020B0604020202020204" pitchFamily="34" charset="0"/>
              </a:defRPr>
            </a:lvl1pPr>
            <a:lvl2pPr marL="742950" indent="-285750">
              <a:defRPr sz="3600">
                <a:solidFill>
                  <a:schemeClr val="tx1"/>
                </a:solidFill>
                <a:latin typeface="Arial" panose="020B0604020202020204" pitchFamily="34" charset="0"/>
                <a:cs typeface="Arial" panose="020B0604020202020204" pitchFamily="34" charset="0"/>
              </a:defRPr>
            </a:lvl2pPr>
            <a:lvl3pPr marL="1143000" indent="-228600">
              <a:defRPr sz="3600">
                <a:solidFill>
                  <a:schemeClr val="tx1"/>
                </a:solidFill>
                <a:latin typeface="Arial" panose="020B0604020202020204" pitchFamily="34" charset="0"/>
                <a:cs typeface="Arial" panose="020B0604020202020204" pitchFamily="34" charset="0"/>
              </a:defRPr>
            </a:lvl3pPr>
            <a:lvl4pPr marL="1600200" indent="-228600">
              <a:defRPr sz="3600">
                <a:solidFill>
                  <a:schemeClr val="tx1"/>
                </a:solidFill>
                <a:latin typeface="Arial" panose="020B0604020202020204" pitchFamily="34" charset="0"/>
                <a:cs typeface="Arial" panose="020B0604020202020204" pitchFamily="34" charset="0"/>
              </a:defRPr>
            </a:lvl4pPr>
            <a:lvl5pPr marL="2057400" indent="-228600">
              <a:defRPr sz="3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eaLnBrk="1" hangingPunct="1"/>
            <a:r>
              <a:rPr lang="fr-FR" altLang="fr-FR" sz="3200"/>
              <a:t>Enseignement de spécialité en première</a:t>
            </a:r>
          </a:p>
        </p:txBody>
      </p:sp>
    </p:spTree>
    <p:extLst>
      <p:ext uri="{BB962C8B-B14F-4D97-AF65-F5344CB8AC3E}">
        <p14:creationId xmlns:p14="http://schemas.microsoft.com/office/powerpoint/2010/main" val="6994768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u pied de page 2"/>
          <p:cNvSpPr>
            <a:spLocks noGrp="1"/>
          </p:cNvSpPr>
          <p:nvPr>
            <p:ph type="ftr" sz="quarter" idx="11"/>
          </p:nvPr>
        </p:nvSpPr>
        <p:spPr>
          <a:xfrm>
            <a:off x="3124200" y="6245225"/>
            <a:ext cx="4543425" cy="350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panose="020B0604020202020204" pitchFamily="34" charset="0"/>
                <a:cs typeface="Arial" panose="020B0604020202020204" pitchFamily="34" charset="0"/>
              </a:defRPr>
            </a:lvl1pPr>
            <a:lvl2pPr marL="742950" indent="-285750">
              <a:defRPr sz="3600">
                <a:solidFill>
                  <a:schemeClr val="tx1"/>
                </a:solidFill>
                <a:latin typeface="Arial" panose="020B0604020202020204" pitchFamily="34" charset="0"/>
                <a:cs typeface="Arial" panose="020B0604020202020204" pitchFamily="34" charset="0"/>
              </a:defRPr>
            </a:lvl2pPr>
            <a:lvl3pPr marL="1143000" indent="-228600">
              <a:defRPr sz="3600">
                <a:solidFill>
                  <a:schemeClr val="tx1"/>
                </a:solidFill>
                <a:latin typeface="Arial" panose="020B0604020202020204" pitchFamily="34" charset="0"/>
                <a:cs typeface="Arial" panose="020B0604020202020204" pitchFamily="34" charset="0"/>
              </a:defRPr>
            </a:lvl3pPr>
            <a:lvl4pPr marL="1600200" indent="-228600">
              <a:defRPr sz="3600">
                <a:solidFill>
                  <a:schemeClr val="tx1"/>
                </a:solidFill>
                <a:latin typeface="Arial" panose="020B0604020202020204" pitchFamily="34" charset="0"/>
                <a:cs typeface="Arial" panose="020B0604020202020204" pitchFamily="34" charset="0"/>
              </a:defRPr>
            </a:lvl4pPr>
            <a:lvl5pPr marL="2057400" indent="-228600">
              <a:defRPr sz="3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r>
              <a:rPr lang="fr-FR" altLang="fr-FR" sz="1400" smtClean="0"/>
              <a:t>Inspection Pédagogique Régionale de Mathématiques</a:t>
            </a:r>
          </a:p>
          <a:p>
            <a:endParaRPr lang="fr-FR" altLang="fr-FR" sz="1400" smtClean="0"/>
          </a:p>
        </p:txBody>
      </p:sp>
      <p:sp>
        <p:nvSpPr>
          <p:cNvPr id="21507" name="Rectangle 3"/>
          <p:cNvSpPr>
            <a:spLocks noGrp="1" noChangeArrowheads="1"/>
          </p:cNvSpPr>
          <p:nvPr>
            <p:ph type="body" idx="4294967295"/>
          </p:nvPr>
        </p:nvSpPr>
        <p:spPr>
          <a:xfrm>
            <a:off x="1043608" y="1052513"/>
            <a:ext cx="7428880" cy="4824412"/>
          </a:xfrm>
        </p:spPr>
        <p:txBody>
          <a:bodyPr/>
          <a:lstStyle/>
          <a:p>
            <a:pPr marL="0" indent="0" algn="just">
              <a:spcBef>
                <a:spcPts val="500"/>
              </a:spcBef>
              <a:buFontTx/>
              <a:buNone/>
            </a:pPr>
            <a:r>
              <a:rPr lang="fr-FR" altLang="fr-FR" sz="1800" i="0" dirty="0" smtClean="0">
                <a:solidFill>
                  <a:srgbClr val="C00000"/>
                </a:solidFill>
                <a:cs typeface="Arial" panose="020B0604020202020204" pitchFamily="34" charset="0"/>
              </a:rPr>
              <a:t>Prendre la spécialité « mathématiques » de première est-il risqué pour certains élèves ?</a:t>
            </a:r>
          </a:p>
          <a:p>
            <a:pPr marL="0" indent="0" algn="just">
              <a:spcBef>
                <a:spcPts val="500"/>
              </a:spcBef>
              <a:buFontTx/>
              <a:buNone/>
            </a:pPr>
            <a:r>
              <a:rPr lang="fr-FR" altLang="fr-FR" sz="1800" i="0" dirty="0" smtClean="0">
                <a:solidFill>
                  <a:srgbClr val="002060"/>
                </a:solidFill>
                <a:cs typeface="Arial" panose="020B0604020202020204" pitchFamily="34" charset="0"/>
              </a:rPr>
              <a:t>La spécialité « mathématiques » de première est sans doute ambitieuse et exigeante (comme c’est aussi le cas d’autres spécialités). </a:t>
            </a:r>
          </a:p>
          <a:p>
            <a:pPr marL="0" indent="0" algn="just">
              <a:spcBef>
                <a:spcPts val="500"/>
              </a:spcBef>
              <a:buFontTx/>
              <a:buNone/>
            </a:pPr>
            <a:r>
              <a:rPr lang="fr-FR" altLang="fr-FR" sz="1800" i="0" dirty="0" smtClean="0">
                <a:solidFill>
                  <a:srgbClr val="002060"/>
                </a:solidFill>
                <a:cs typeface="Arial" panose="020B0604020202020204" pitchFamily="34" charset="0"/>
              </a:rPr>
              <a:t>Pourtant il s’agit d’</a:t>
            </a:r>
            <a:r>
              <a:rPr lang="fr-FR" altLang="fr-FR" sz="1800" i="0" dirty="0" smtClean="0">
                <a:solidFill>
                  <a:srgbClr val="C00000"/>
                </a:solidFill>
                <a:cs typeface="Arial" panose="020B0604020202020204" pitchFamily="34" charset="0"/>
              </a:rPr>
              <a:t>encourager  les élèves à la choisir </a:t>
            </a:r>
            <a:r>
              <a:rPr lang="fr-FR" altLang="fr-FR" sz="1800" i="0" dirty="0" smtClean="0">
                <a:solidFill>
                  <a:srgbClr val="002060"/>
                </a:solidFill>
                <a:cs typeface="Arial" panose="020B0604020202020204" pitchFamily="34" charset="0"/>
              </a:rPr>
              <a:t>lorsque cela correspond à un </a:t>
            </a:r>
            <a:r>
              <a:rPr lang="fr-FR" altLang="fr-FR" sz="1800" i="0" dirty="0" smtClean="0">
                <a:solidFill>
                  <a:srgbClr val="C00000"/>
                </a:solidFill>
                <a:cs typeface="Arial" panose="020B0604020202020204" pitchFamily="34" charset="0"/>
              </a:rPr>
              <a:t>objectif cohérent de poursuite d’études</a:t>
            </a:r>
            <a:r>
              <a:rPr lang="fr-FR" altLang="fr-FR" sz="1800" i="0" dirty="0" smtClean="0">
                <a:solidFill>
                  <a:srgbClr val="002060"/>
                </a:solidFill>
                <a:cs typeface="Arial" panose="020B0604020202020204" pitchFamily="34" charset="0"/>
              </a:rPr>
              <a:t>. Le point essentiel est que le </a:t>
            </a:r>
            <a:r>
              <a:rPr lang="fr-FR" altLang="fr-FR" sz="1800" i="0" dirty="0" smtClean="0">
                <a:solidFill>
                  <a:srgbClr val="C00000"/>
                </a:solidFill>
                <a:cs typeface="Arial" panose="020B0604020202020204" pitchFamily="34" charset="0"/>
              </a:rPr>
              <a:t>choix de la spécialité n’est pas un choix de série</a:t>
            </a:r>
            <a:r>
              <a:rPr lang="fr-FR" altLang="fr-FR" sz="1800" b="1" i="0" dirty="0" smtClean="0">
                <a:solidFill>
                  <a:srgbClr val="002060"/>
                </a:solidFill>
                <a:cs typeface="Arial" panose="020B0604020202020204" pitchFamily="34" charset="0"/>
              </a:rPr>
              <a:t>. </a:t>
            </a:r>
            <a:r>
              <a:rPr lang="fr-FR" altLang="fr-FR" sz="1800" i="0" dirty="0" smtClean="0">
                <a:solidFill>
                  <a:srgbClr val="002060"/>
                </a:solidFill>
                <a:cs typeface="Arial" panose="020B0604020202020204" pitchFamily="34" charset="0"/>
              </a:rPr>
              <a:t>Au contraire, dans une logique de </a:t>
            </a:r>
            <a:r>
              <a:rPr lang="fr-FR" altLang="fr-FR" sz="1800" i="0" dirty="0" smtClean="0">
                <a:solidFill>
                  <a:srgbClr val="C00000"/>
                </a:solidFill>
                <a:cs typeface="Arial" panose="020B0604020202020204" pitchFamily="34" charset="0"/>
              </a:rPr>
              <a:t>spécialisation progressive</a:t>
            </a:r>
            <a:r>
              <a:rPr lang="fr-FR" altLang="fr-FR" sz="1800" b="1" i="0" dirty="0" smtClean="0">
                <a:solidFill>
                  <a:srgbClr val="002060"/>
                </a:solidFill>
                <a:cs typeface="Arial" panose="020B0604020202020204" pitchFamily="34" charset="0"/>
              </a:rPr>
              <a:t>,</a:t>
            </a:r>
            <a:r>
              <a:rPr lang="fr-FR" altLang="fr-FR" sz="1800" i="0" dirty="0" smtClean="0">
                <a:solidFill>
                  <a:srgbClr val="002060"/>
                </a:solidFill>
                <a:cs typeface="Arial" panose="020B0604020202020204" pitchFamily="34" charset="0"/>
              </a:rPr>
              <a:t> les élèves ayant choisi la spécialité mathématiques disposeront en fin de première d’un </a:t>
            </a:r>
            <a:r>
              <a:rPr lang="fr-FR" altLang="fr-FR" sz="1800" i="0" dirty="0" smtClean="0">
                <a:solidFill>
                  <a:srgbClr val="C00000"/>
                </a:solidFill>
                <a:cs typeface="Arial" panose="020B0604020202020204" pitchFamily="34" charset="0"/>
              </a:rPr>
              <a:t>large choix en terminale</a:t>
            </a:r>
            <a:r>
              <a:rPr lang="fr-FR" altLang="fr-FR" sz="1800" i="0" dirty="0" smtClean="0">
                <a:solidFill>
                  <a:srgbClr val="002060"/>
                </a:solidFill>
                <a:cs typeface="Arial" panose="020B0604020202020204" pitchFamily="34" charset="0"/>
              </a:rPr>
              <a:t>. Ils pourront continuer avec la spécialité mathématiques de terminale, avec ajout ou non de l’enseignement optionnel de mathématiques expertes, mais ils pourront aussi abandonner la spécialité en terminale, avec possibilité ou non de suivre l’enseignement optionnel de mathématiques complémentaires. Au total, ils auront un </a:t>
            </a:r>
            <a:r>
              <a:rPr lang="fr-FR" altLang="fr-FR" sz="1800" i="0" dirty="0" smtClean="0">
                <a:solidFill>
                  <a:srgbClr val="C00000"/>
                </a:solidFill>
                <a:cs typeface="Arial" panose="020B0604020202020204" pitchFamily="34" charset="0"/>
              </a:rPr>
              <a:t>large choix en terminale </a:t>
            </a:r>
            <a:r>
              <a:rPr lang="fr-FR" altLang="fr-FR" sz="1800" i="0" dirty="0" smtClean="0">
                <a:solidFill>
                  <a:srgbClr val="002060"/>
                </a:solidFill>
                <a:cs typeface="Arial" panose="020B0604020202020204" pitchFamily="34" charset="0"/>
              </a:rPr>
              <a:t>entre </a:t>
            </a:r>
            <a:r>
              <a:rPr lang="fr-FR" altLang="fr-FR" sz="1800" i="0" dirty="0" smtClean="0">
                <a:solidFill>
                  <a:srgbClr val="C00000"/>
                </a:solidFill>
                <a:cs typeface="Arial" panose="020B0604020202020204" pitchFamily="34" charset="0"/>
              </a:rPr>
              <a:t>quatre volumes horaires de mathématiques</a:t>
            </a:r>
            <a:r>
              <a:rPr lang="fr-FR" altLang="fr-FR" sz="1800" b="1" i="0" dirty="0" smtClean="0">
                <a:solidFill>
                  <a:srgbClr val="002060"/>
                </a:solidFill>
                <a:cs typeface="Arial" panose="020B0604020202020204" pitchFamily="34" charset="0"/>
              </a:rPr>
              <a:t> </a:t>
            </a:r>
            <a:r>
              <a:rPr lang="fr-FR" altLang="fr-FR" sz="1800" i="0" dirty="0" smtClean="0">
                <a:solidFill>
                  <a:srgbClr val="002060"/>
                </a:solidFill>
                <a:cs typeface="Arial" panose="020B0604020202020204" pitchFamily="34" charset="0"/>
              </a:rPr>
              <a:t>(0, 3, 6, 9 heures par semaine).</a:t>
            </a:r>
          </a:p>
        </p:txBody>
      </p:sp>
      <p:sp>
        <p:nvSpPr>
          <p:cNvPr id="21508" name="ZoneTexte 2"/>
          <p:cNvSpPr txBox="1">
            <a:spLocks noChangeArrowheads="1"/>
          </p:cNvSpPr>
          <p:nvPr/>
        </p:nvSpPr>
        <p:spPr bwMode="auto">
          <a:xfrm>
            <a:off x="755650" y="115888"/>
            <a:ext cx="7704138"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Arial" panose="020B0604020202020204" pitchFamily="34" charset="0"/>
                <a:cs typeface="Arial" panose="020B0604020202020204" pitchFamily="34" charset="0"/>
              </a:defRPr>
            </a:lvl1pPr>
            <a:lvl2pPr marL="742950" indent="-285750">
              <a:defRPr sz="3600">
                <a:solidFill>
                  <a:schemeClr val="tx1"/>
                </a:solidFill>
                <a:latin typeface="Arial" panose="020B0604020202020204" pitchFamily="34" charset="0"/>
                <a:cs typeface="Arial" panose="020B0604020202020204" pitchFamily="34" charset="0"/>
              </a:defRPr>
            </a:lvl2pPr>
            <a:lvl3pPr marL="1143000" indent="-228600">
              <a:defRPr sz="3600">
                <a:solidFill>
                  <a:schemeClr val="tx1"/>
                </a:solidFill>
                <a:latin typeface="Arial" panose="020B0604020202020204" pitchFamily="34" charset="0"/>
                <a:cs typeface="Arial" panose="020B0604020202020204" pitchFamily="34" charset="0"/>
              </a:defRPr>
            </a:lvl3pPr>
            <a:lvl4pPr marL="1600200" indent="-228600">
              <a:defRPr sz="3600">
                <a:solidFill>
                  <a:schemeClr val="tx1"/>
                </a:solidFill>
                <a:latin typeface="Arial" panose="020B0604020202020204" pitchFamily="34" charset="0"/>
                <a:cs typeface="Arial" panose="020B0604020202020204" pitchFamily="34" charset="0"/>
              </a:defRPr>
            </a:lvl4pPr>
            <a:lvl5pPr marL="2057400" indent="-228600">
              <a:defRPr sz="3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eaLnBrk="1" hangingPunct="1"/>
            <a:r>
              <a:rPr lang="fr-FR" altLang="fr-FR" sz="3200"/>
              <a:t>Enseignement de spécialité en première</a:t>
            </a:r>
          </a:p>
        </p:txBody>
      </p:sp>
    </p:spTree>
    <p:extLst>
      <p:ext uri="{BB962C8B-B14F-4D97-AF65-F5344CB8AC3E}">
        <p14:creationId xmlns:p14="http://schemas.microsoft.com/office/powerpoint/2010/main" val="15767497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u pied de page 2"/>
          <p:cNvSpPr>
            <a:spLocks noGrp="1"/>
          </p:cNvSpPr>
          <p:nvPr>
            <p:ph type="ftr" sz="quarter" idx="11"/>
          </p:nvPr>
        </p:nvSpPr>
        <p:spPr>
          <a:xfrm>
            <a:off x="3132138" y="6245225"/>
            <a:ext cx="4679950" cy="352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panose="020B0604020202020204" pitchFamily="34" charset="0"/>
                <a:cs typeface="Arial" panose="020B0604020202020204" pitchFamily="34" charset="0"/>
              </a:defRPr>
            </a:lvl1pPr>
            <a:lvl2pPr marL="742950" indent="-285750">
              <a:defRPr sz="3600">
                <a:solidFill>
                  <a:schemeClr val="tx1"/>
                </a:solidFill>
                <a:latin typeface="Arial" panose="020B0604020202020204" pitchFamily="34" charset="0"/>
                <a:cs typeface="Arial" panose="020B0604020202020204" pitchFamily="34" charset="0"/>
              </a:defRPr>
            </a:lvl2pPr>
            <a:lvl3pPr marL="1143000" indent="-228600">
              <a:defRPr sz="3600">
                <a:solidFill>
                  <a:schemeClr val="tx1"/>
                </a:solidFill>
                <a:latin typeface="Arial" panose="020B0604020202020204" pitchFamily="34" charset="0"/>
                <a:cs typeface="Arial" panose="020B0604020202020204" pitchFamily="34" charset="0"/>
              </a:defRPr>
            </a:lvl3pPr>
            <a:lvl4pPr marL="1600200" indent="-228600">
              <a:defRPr sz="3600">
                <a:solidFill>
                  <a:schemeClr val="tx1"/>
                </a:solidFill>
                <a:latin typeface="Arial" panose="020B0604020202020204" pitchFamily="34" charset="0"/>
                <a:cs typeface="Arial" panose="020B0604020202020204" pitchFamily="34" charset="0"/>
              </a:defRPr>
            </a:lvl4pPr>
            <a:lvl5pPr marL="2057400" indent="-228600">
              <a:defRPr sz="3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r>
              <a:rPr lang="fr-FR" altLang="fr-FR" sz="1400" smtClean="0"/>
              <a:t>Inspection Pédagogique Régionale de Mathématiques</a:t>
            </a:r>
          </a:p>
          <a:p>
            <a:endParaRPr lang="fr-FR" altLang="fr-FR" sz="1400" smtClean="0"/>
          </a:p>
        </p:txBody>
      </p:sp>
      <p:sp>
        <p:nvSpPr>
          <p:cNvPr id="16386" name="Rectangle 3"/>
          <p:cNvSpPr>
            <a:spLocks noGrp="1" noChangeArrowheads="1"/>
          </p:cNvSpPr>
          <p:nvPr>
            <p:ph type="body" idx="4294967295"/>
          </p:nvPr>
        </p:nvSpPr>
        <p:spPr>
          <a:xfrm>
            <a:off x="1187624" y="1412875"/>
            <a:ext cx="7345189" cy="3744913"/>
          </a:xfrm>
        </p:spPr>
        <p:txBody>
          <a:bodyPr/>
          <a:lstStyle/>
          <a:p>
            <a:pPr marL="0" indent="0" algn="just">
              <a:spcBef>
                <a:spcPts val="500"/>
              </a:spcBef>
              <a:buFontTx/>
              <a:buNone/>
              <a:defRPr/>
            </a:pPr>
            <a:r>
              <a:rPr lang="fr-FR" altLang="fr-FR" sz="2000" i="0" dirty="0" smtClean="0">
                <a:solidFill>
                  <a:srgbClr val="C00000"/>
                </a:solidFill>
              </a:rPr>
              <a:t>En résumé :</a:t>
            </a:r>
            <a:r>
              <a:rPr lang="fr-FR" sz="2000" i="0" dirty="0" smtClean="0">
                <a:solidFill>
                  <a:srgbClr val="C00000"/>
                </a:solidFill>
              </a:rPr>
              <a:t> changer de modèle</a:t>
            </a:r>
          </a:p>
          <a:p>
            <a:pPr algn="just">
              <a:spcBef>
                <a:spcPts val="500"/>
              </a:spcBef>
              <a:buFont typeface="Wingdings" panose="05000000000000000000" pitchFamily="2" charset="2"/>
              <a:buChar char="Ø"/>
              <a:defRPr/>
            </a:pPr>
            <a:r>
              <a:rPr lang="fr-FR" sz="2000" i="0" dirty="0" smtClean="0">
                <a:solidFill>
                  <a:srgbClr val="C00000"/>
                </a:solidFill>
              </a:rPr>
              <a:t>Se défaire de la vision ancienne d’un cycle terminal avec au choix en fin de seconde : </a:t>
            </a:r>
          </a:p>
          <a:p>
            <a:pPr lvl="1" algn="just">
              <a:spcBef>
                <a:spcPts val="500"/>
              </a:spcBef>
              <a:buClr>
                <a:srgbClr val="002060"/>
              </a:buClr>
              <a:defRPr/>
            </a:pPr>
            <a:r>
              <a:rPr lang="fr-FR" sz="2000" dirty="0" smtClean="0">
                <a:solidFill>
                  <a:srgbClr val="002060"/>
                </a:solidFill>
              </a:rPr>
              <a:t>deux années sans mathématiques ;</a:t>
            </a:r>
          </a:p>
          <a:p>
            <a:pPr lvl="1" algn="just">
              <a:spcBef>
                <a:spcPts val="500"/>
              </a:spcBef>
              <a:buClr>
                <a:srgbClr val="002060"/>
              </a:buClr>
              <a:defRPr/>
            </a:pPr>
            <a:r>
              <a:rPr lang="fr-FR" sz="2000" dirty="0" smtClean="0">
                <a:solidFill>
                  <a:srgbClr val="002060"/>
                </a:solidFill>
              </a:rPr>
              <a:t>deux années avec des mathématiques à niveau modéré;</a:t>
            </a:r>
          </a:p>
          <a:p>
            <a:pPr lvl="1" algn="just">
              <a:spcBef>
                <a:spcPts val="500"/>
              </a:spcBef>
              <a:buClr>
                <a:srgbClr val="002060"/>
              </a:buClr>
              <a:defRPr/>
            </a:pPr>
            <a:r>
              <a:rPr lang="fr-FR" sz="2000" dirty="0" smtClean="0">
                <a:solidFill>
                  <a:srgbClr val="002060"/>
                </a:solidFill>
              </a:rPr>
              <a:t>deux années de mathématiques à haut niveau.</a:t>
            </a:r>
          </a:p>
          <a:p>
            <a:pPr algn="just">
              <a:spcBef>
                <a:spcPts val="500"/>
              </a:spcBef>
              <a:buFont typeface="Wingdings" panose="05000000000000000000" pitchFamily="2" charset="2"/>
              <a:buChar char="Ø"/>
              <a:defRPr/>
            </a:pPr>
            <a:r>
              <a:rPr lang="fr-FR" sz="2000" i="0" dirty="0" smtClean="0">
                <a:solidFill>
                  <a:srgbClr val="C00000"/>
                </a:solidFill>
              </a:rPr>
              <a:t>Dans le nouveau lycée, cinq parcours en mathématiques :</a:t>
            </a:r>
          </a:p>
          <a:p>
            <a:pPr lvl="1" algn="just">
              <a:spcBef>
                <a:spcPts val="500"/>
              </a:spcBef>
              <a:buClr>
                <a:srgbClr val="002060"/>
              </a:buClr>
              <a:defRPr/>
            </a:pPr>
            <a:r>
              <a:rPr lang="fr-FR" sz="2000" dirty="0" smtClean="0">
                <a:solidFill>
                  <a:srgbClr val="002060"/>
                </a:solidFill>
              </a:rPr>
              <a:t>un choix en fin de seconde ;</a:t>
            </a:r>
          </a:p>
          <a:p>
            <a:pPr lvl="1" algn="just">
              <a:spcBef>
                <a:spcPts val="500"/>
              </a:spcBef>
              <a:buClr>
                <a:srgbClr val="002060"/>
              </a:buClr>
              <a:defRPr/>
            </a:pPr>
            <a:r>
              <a:rPr lang="fr-FR" sz="2000" dirty="0" smtClean="0">
                <a:solidFill>
                  <a:srgbClr val="002060"/>
                </a:solidFill>
              </a:rPr>
              <a:t>quatre possibilités en fin de première pour les élèves qui ont choisi les mathématiques.</a:t>
            </a:r>
          </a:p>
        </p:txBody>
      </p:sp>
      <p:sp>
        <p:nvSpPr>
          <p:cNvPr id="25604" name="ZoneTexte 2"/>
          <p:cNvSpPr txBox="1">
            <a:spLocks noChangeArrowheads="1"/>
          </p:cNvSpPr>
          <p:nvPr/>
        </p:nvSpPr>
        <p:spPr bwMode="auto">
          <a:xfrm>
            <a:off x="755650" y="115888"/>
            <a:ext cx="8388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Arial" panose="020B0604020202020204" pitchFamily="34" charset="0"/>
                <a:cs typeface="Arial" panose="020B0604020202020204" pitchFamily="34" charset="0"/>
              </a:defRPr>
            </a:lvl1pPr>
            <a:lvl2pPr marL="742950" indent="-285750">
              <a:defRPr sz="3600">
                <a:solidFill>
                  <a:schemeClr val="tx1"/>
                </a:solidFill>
                <a:latin typeface="Arial" panose="020B0604020202020204" pitchFamily="34" charset="0"/>
                <a:cs typeface="Arial" panose="020B0604020202020204" pitchFamily="34" charset="0"/>
              </a:defRPr>
            </a:lvl2pPr>
            <a:lvl3pPr marL="1143000" indent="-228600">
              <a:defRPr sz="3600">
                <a:solidFill>
                  <a:schemeClr val="tx1"/>
                </a:solidFill>
                <a:latin typeface="Arial" panose="020B0604020202020204" pitchFamily="34" charset="0"/>
                <a:cs typeface="Arial" panose="020B0604020202020204" pitchFamily="34" charset="0"/>
              </a:defRPr>
            </a:lvl3pPr>
            <a:lvl4pPr marL="1600200" indent="-228600">
              <a:defRPr sz="3600">
                <a:solidFill>
                  <a:schemeClr val="tx1"/>
                </a:solidFill>
                <a:latin typeface="Arial" panose="020B0604020202020204" pitchFamily="34" charset="0"/>
                <a:cs typeface="Arial" panose="020B0604020202020204" pitchFamily="34" charset="0"/>
              </a:defRPr>
            </a:lvl4pPr>
            <a:lvl5pPr marL="2057400" indent="-228600">
              <a:defRPr sz="3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eaLnBrk="1" hangingPunct="1"/>
            <a:r>
              <a:rPr lang="fr-FR" altLang="fr-FR" sz="3200"/>
              <a:t>Enseignement de spécialité en première</a:t>
            </a:r>
          </a:p>
        </p:txBody>
      </p:sp>
    </p:spTree>
    <p:extLst>
      <p:ext uri="{BB962C8B-B14F-4D97-AF65-F5344CB8AC3E}">
        <p14:creationId xmlns:p14="http://schemas.microsoft.com/office/powerpoint/2010/main" val="3701732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u pied de page 2"/>
          <p:cNvSpPr>
            <a:spLocks noGrp="1"/>
          </p:cNvSpPr>
          <p:nvPr>
            <p:ph type="ftr" sz="quarter" idx="11"/>
          </p:nvPr>
        </p:nvSpPr>
        <p:spPr>
          <a:xfrm>
            <a:off x="3124200" y="6245225"/>
            <a:ext cx="4543425" cy="352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panose="020B0604020202020204" pitchFamily="34" charset="0"/>
                <a:cs typeface="Arial" panose="020B0604020202020204" pitchFamily="34" charset="0"/>
              </a:defRPr>
            </a:lvl1pPr>
            <a:lvl2pPr marL="742950" indent="-285750">
              <a:defRPr sz="3600">
                <a:solidFill>
                  <a:schemeClr val="tx1"/>
                </a:solidFill>
                <a:latin typeface="Arial" panose="020B0604020202020204" pitchFamily="34" charset="0"/>
                <a:cs typeface="Arial" panose="020B0604020202020204" pitchFamily="34" charset="0"/>
              </a:defRPr>
            </a:lvl2pPr>
            <a:lvl3pPr marL="1143000" indent="-228600">
              <a:defRPr sz="3600">
                <a:solidFill>
                  <a:schemeClr val="tx1"/>
                </a:solidFill>
                <a:latin typeface="Arial" panose="020B0604020202020204" pitchFamily="34" charset="0"/>
                <a:cs typeface="Arial" panose="020B0604020202020204" pitchFamily="34" charset="0"/>
              </a:defRPr>
            </a:lvl3pPr>
            <a:lvl4pPr marL="1600200" indent="-228600">
              <a:defRPr sz="3600">
                <a:solidFill>
                  <a:schemeClr val="tx1"/>
                </a:solidFill>
                <a:latin typeface="Arial" panose="020B0604020202020204" pitchFamily="34" charset="0"/>
                <a:cs typeface="Arial" panose="020B0604020202020204" pitchFamily="34" charset="0"/>
              </a:defRPr>
            </a:lvl4pPr>
            <a:lvl5pPr marL="2057400" indent="-228600">
              <a:defRPr sz="3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r>
              <a:rPr lang="fr-FR" altLang="fr-FR" sz="1400" smtClean="0"/>
              <a:t>Inspection Pédagogique Régionale de Mathématiques</a:t>
            </a:r>
          </a:p>
          <a:p>
            <a:endParaRPr lang="fr-FR" altLang="fr-FR" sz="1400" smtClean="0"/>
          </a:p>
        </p:txBody>
      </p:sp>
      <p:sp>
        <p:nvSpPr>
          <p:cNvPr id="16386" name="Rectangle 3"/>
          <p:cNvSpPr>
            <a:spLocks noGrp="1" noChangeArrowheads="1"/>
          </p:cNvSpPr>
          <p:nvPr>
            <p:ph type="body" idx="4294967295"/>
          </p:nvPr>
        </p:nvSpPr>
        <p:spPr>
          <a:xfrm>
            <a:off x="1115616" y="908050"/>
            <a:ext cx="7488634" cy="5545286"/>
          </a:xfrm>
        </p:spPr>
        <p:txBody>
          <a:bodyPr/>
          <a:lstStyle/>
          <a:p>
            <a:pPr marL="0" indent="0" algn="just">
              <a:spcBef>
                <a:spcPts val="500"/>
              </a:spcBef>
              <a:buFontTx/>
              <a:buNone/>
              <a:defRPr/>
            </a:pPr>
            <a:r>
              <a:rPr lang="fr-FR" altLang="fr-FR" sz="1800" i="0" dirty="0" smtClean="0">
                <a:solidFill>
                  <a:srgbClr val="C00000"/>
                </a:solidFill>
              </a:rPr>
              <a:t>Evaluation</a:t>
            </a:r>
          </a:p>
          <a:p>
            <a:pPr algn="just">
              <a:spcBef>
                <a:spcPts val="500"/>
              </a:spcBef>
              <a:buFont typeface="Wingdings" panose="05000000000000000000" pitchFamily="2" charset="2"/>
              <a:buChar char="Ø"/>
              <a:defRPr/>
            </a:pPr>
            <a:r>
              <a:rPr lang="fr-FR" sz="1800" i="0" dirty="0" smtClean="0">
                <a:solidFill>
                  <a:srgbClr val="C00000"/>
                </a:solidFill>
              </a:rPr>
              <a:t>Abandon de l’enseignement de spécialité en première :</a:t>
            </a:r>
          </a:p>
          <a:p>
            <a:pPr lvl="1" algn="just">
              <a:spcBef>
                <a:spcPts val="500"/>
              </a:spcBef>
              <a:buClr>
                <a:srgbClr val="002060"/>
              </a:buClr>
              <a:buFont typeface="Arial" panose="020B0604020202020204" pitchFamily="34" charset="0"/>
              <a:buChar char="•"/>
              <a:defRPr/>
            </a:pPr>
            <a:r>
              <a:rPr lang="fr-FR" dirty="0">
                <a:solidFill>
                  <a:srgbClr val="002060"/>
                </a:solidFill>
              </a:rPr>
              <a:t>d</a:t>
            </a:r>
            <a:r>
              <a:rPr lang="fr-FR" dirty="0" smtClean="0">
                <a:solidFill>
                  <a:srgbClr val="002060"/>
                </a:solidFill>
              </a:rPr>
              <a:t>écision à l’issue du second conseil de classe ;</a:t>
            </a:r>
          </a:p>
          <a:p>
            <a:pPr lvl="1" algn="just">
              <a:spcBef>
                <a:spcPts val="500"/>
              </a:spcBef>
              <a:buClr>
                <a:srgbClr val="002060"/>
              </a:buClr>
              <a:buFont typeface="Arial" panose="020B0604020202020204" pitchFamily="34" charset="0"/>
              <a:buChar char="•"/>
              <a:defRPr/>
            </a:pPr>
            <a:r>
              <a:rPr lang="fr-FR" dirty="0">
                <a:solidFill>
                  <a:srgbClr val="002060"/>
                </a:solidFill>
              </a:rPr>
              <a:t>p</a:t>
            </a:r>
            <a:r>
              <a:rPr lang="fr-FR" dirty="0" smtClean="0">
                <a:solidFill>
                  <a:srgbClr val="002060"/>
                </a:solidFill>
              </a:rPr>
              <a:t>assation d’une épreuve de 2h comptant pour l’E3C qui représentera 5% de la notation du baccalauréat 2021 ;</a:t>
            </a:r>
          </a:p>
          <a:p>
            <a:pPr lvl="1" algn="just">
              <a:spcBef>
                <a:spcPts val="500"/>
              </a:spcBef>
              <a:buClr>
                <a:srgbClr val="002060"/>
              </a:buClr>
              <a:buFont typeface="Arial" panose="020B0604020202020204" pitchFamily="34" charset="0"/>
              <a:buChar char="•"/>
              <a:defRPr/>
            </a:pPr>
            <a:r>
              <a:rPr lang="fr-FR" dirty="0">
                <a:solidFill>
                  <a:srgbClr val="002060"/>
                </a:solidFill>
              </a:rPr>
              <a:t>s</a:t>
            </a:r>
            <a:r>
              <a:rPr lang="fr-FR" dirty="0" smtClean="0">
                <a:solidFill>
                  <a:srgbClr val="002060"/>
                </a:solidFill>
              </a:rPr>
              <a:t>ujet choisi dans une banque de sujets nationaux ;</a:t>
            </a:r>
          </a:p>
          <a:p>
            <a:pPr lvl="1" algn="just">
              <a:spcBef>
                <a:spcPts val="500"/>
              </a:spcBef>
              <a:buClr>
                <a:srgbClr val="002060"/>
              </a:buClr>
              <a:buFont typeface="Arial" panose="020B0604020202020204" pitchFamily="34" charset="0"/>
              <a:buChar char="•"/>
              <a:defRPr/>
            </a:pPr>
            <a:r>
              <a:rPr lang="fr-FR" dirty="0">
                <a:solidFill>
                  <a:srgbClr val="002060"/>
                </a:solidFill>
              </a:rPr>
              <a:t>c</a:t>
            </a:r>
            <a:r>
              <a:rPr lang="fr-FR" dirty="0" smtClean="0">
                <a:solidFill>
                  <a:srgbClr val="002060"/>
                </a:solidFill>
              </a:rPr>
              <a:t>opies </a:t>
            </a:r>
            <a:r>
              <a:rPr lang="fr-FR" dirty="0" err="1" smtClean="0">
                <a:solidFill>
                  <a:srgbClr val="002060"/>
                </a:solidFill>
              </a:rPr>
              <a:t>anonymées</a:t>
            </a:r>
            <a:r>
              <a:rPr lang="fr-FR" dirty="0" smtClean="0">
                <a:solidFill>
                  <a:srgbClr val="002060"/>
                </a:solidFill>
              </a:rPr>
              <a:t> et corrigées par un autre professeur. </a:t>
            </a:r>
          </a:p>
          <a:p>
            <a:pPr algn="just">
              <a:spcBef>
                <a:spcPts val="500"/>
              </a:spcBef>
              <a:buFont typeface="Wingdings" panose="05000000000000000000" pitchFamily="2" charset="2"/>
              <a:buChar char="Ø"/>
              <a:defRPr/>
            </a:pPr>
            <a:r>
              <a:rPr lang="fr-FR" sz="1800" i="0" dirty="0" smtClean="0">
                <a:solidFill>
                  <a:srgbClr val="C00000"/>
                </a:solidFill>
              </a:rPr>
              <a:t>Option mathématiques complémentaires ou mathématiques expertes :</a:t>
            </a:r>
          </a:p>
          <a:p>
            <a:pPr lvl="1" algn="just">
              <a:spcBef>
                <a:spcPts val="500"/>
              </a:spcBef>
              <a:buClr>
                <a:srgbClr val="002060"/>
              </a:buClr>
              <a:buFont typeface="Arial" panose="020B0604020202020204" pitchFamily="34" charset="0"/>
              <a:buChar char="•"/>
              <a:defRPr/>
            </a:pPr>
            <a:r>
              <a:rPr lang="fr-FR" dirty="0">
                <a:solidFill>
                  <a:srgbClr val="002060"/>
                </a:solidFill>
              </a:rPr>
              <a:t>é</a:t>
            </a:r>
            <a:r>
              <a:rPr lang="fr-FR" dirty="0" smtClean="0">
                <a:solidFill>
                  <a:srgbClr val="002060"/>
                </a:solidFill>
              </a:rPr>
              <a:t>valuation en contrôle continu toute l’année de terminale ;</a:t>
            </a:r>
          </a:p>
          <a:p>
            <a:pPr lvl="1" algn="just">
              <a:spcBef>
                <a:spcPts val="500"/>
              </a:spcBef>
              <a:buClr>
                <a:srgbClr val="002060"/>
              </a:buClr>
              <a:buFont typeface="Arial" panose="020B0604020202020204" pitchFamily="34" charset="0"/>
              <a:buChar char="•"/>
              <a:defRPr/>
            </a:pPr>
            <a:r>
              <a:rPr lang="fr-FR" dirty="0">
                <a:solidFill>
                  <a:srgbClr val="002060"/>
                </a:solidFill>
              </a:rPr>
              <a:t>m</a:t>
            </a:r>
            <a:r>
              <a:rPr lang="fr-FR" dirty="0" smtClean="0">
                <a:solidFill>
                  <a:srgbClr val="002060"/>
                </a:solidFill>
              </a:rPr>
              <a:t>oyenne prise en compte dans le calcul des 10% du contrôle continu de la notation du baccalauréat 2021.</a:t>
            </a:r>
          </a:p>
          <a:p>
            <a:pPr algn="just">
              <a:spcBef>
                <a:spcPts val="500"/>
              </a:spcBef>
              <a:buClr>
                <a:srgbClr val="002060"/>
              </a:buClr>
              <a:buFont typeface="Wingdings" panose="05000000000000000000" pitchFamily="2" charset="2"/>
              <a:buChar char="Ø"/>
              <a:defRPr/>
            </a:pPr>
            <a:r>
              <a:rPr lang="fr-FR" sz="1800" i="0" dirty="0" smtClean="0">
                <a:solidFill>
                  <a:srgbClr val="C00000"/>
                </a:solidFill>
              </a:rPr>
              <a:t>Poursuite de l’enseignement de spécialité en terminale :</a:t>
            </a:r>
          </a:p>
          <a:p>
            <a:pPr lvl="1" algn="just">
              <a:spcBef>
                <a:spcPts val="500"/>
              </a:spcBef>
              <a:buClr>
                <a:srgbClr val="002060"/>
              </a:buClr>
              <a:buFont typeface="Arial" panose="020B0604020202020204" pitchFamily="34" charset="0"/>
              <a:buChar char="•"/>
              <a:defRPr/>
            </a:pPr>
            <a:r>
              <a:rPr lang="fr-FR" dirty="0">
                <a:solidFill>
                  <a:srgbClr val="002060"/>
                </a:solidFill>
              </a:rPr>
              <a:t>p</a:t>
            </a:r>
            <a:r>
              <a:rPr lang="fr-FR" dirty="0" smtClean="0">
                <a:solidFill>
                  <a:srgbClr val="002060"/>
                </a:solidFill>
              </a:rPr>
              <a:t>assation d’une épreuve fin avril début mai pendant son année en terminale ;</a:t>
            </a:r>
          </a:p>
          <a:p>
            <a:pPr lvl="1" algn="just">
              <a:spcBef>
                <a:spcPts val="500"/>
              </a:spcBef>
              <a:buClr>
                <a:srgbClr val="002060"/>
              </a:buClr>
              <a:buFont typeface="Arial" panose="020B0604020202020204" pitchFamily="34" charset="0"/>
              <a:buChar char="•"/>
              <a:defRPr/>
            </a:pPr>
            <a:r>
              <a:rPr lang="fr-FR" dirty="0" smtClean="0">
                <a:solidFill>
                  <a:srgbClr val="002060"/>
                </a:solidFill>
              </a:rPr>
              <a:t>épreuve comptant à hauteur de 16% de la notation au baccalauréat 2021.</a:t>
            </a:r>
          </a:p>
        </p:txBody>
      </p:sp>
      <p:sp>
        <p:nvSpPr>
          <p:cNvPr id="27652" name="ZoneTexte 2"/>
          <p:cNvSpPr txBox="1">
            <a:spLocks noChangeArrowheads="1"/>
          </p:cNvSpPr>
          <p:nvPr/>
        </p:nvSpPr>
        <p:spPr bwMode="auto">
          <a:xfrm>
            <a:off x="755650" y="115888"/>
            <a:ext cx="8388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Arial" panose="020B0604020202020204" pitchFamily="34" charset="0"/>
                <a:cs typeface="Arial" panose="020B0604020202020204" pitchFamily="34" charset="0"/>
              </a:defRPr>
            </a:lvl1pPr>
            <a:lvl2pPr marL="742950" indent="-285750">
              <a:defRPr sz="3600">
                <a:solidFill>
                  <a:schemeClr val="tx1"/>
                </a:solidFill>
                <a:latin typeface="Arial" panose="020B0604020202020204" pitchFamily="34" charset="0"/>
                <a:cs typeface="Arial" panose="020B0604020202020204" pitchFamily="34" charset="0"/>
              </a:defRPr>
            </a:lvl2pPr>
            <a:lvl3pPr marL="1143000" indent="-228600">
              <a:defRPr sz="3600">
                <a:solidFill>
                  <a:schemeClr val="tx1"/>
                </a:solidFill>
                <a:latin typeface="Arial" panose="020B0604020202020204" pitchFamily="34" charset="0"/>
                <a:cs typeface="Arial" panose="020B0604020202020204" pitchFamily="34" charset="0"/>
              </a:defRPr>
            </a:lvl3pPr>
            <a:lvl4pPr marL="1600200" indent="-228600">
              <a:defRPr sz="3600">
                <a:solidFill>
                  <a:schemeClr val="tx1"/>
                </a:solidFill>
                <a:latin typeface="Arial" panose="020B0604020202020204" pitchFamily="34" charset="0"/>
                <a:cs typeface="Arial" panose="020B0604020202020204" pitchFamily="34" charset="0"/>
              </a:defRPr>
            </a:lvl4pPr>
            <a:lvl5pPr marL="2057400" indent="-228600">
              <a:defRPr sz="3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eaLnBrk="1" hangingPunct="1"/>
            <a:r>
              <a:rPr lang="fr-FR" altLang="fr-FR" sz="3200"/>
              <a:t>Enseignement de spécialité en première</a:t>
            </a:r>
          </a:p>
        </p:txBody>
      </p:sp>
    </p:spTree>
    <p:extLst>
      <p:ext uri="{BB962C8B-B14F-4D97-AF65-F5344CB8AC3E}">
        <p14:creationId xmlns:p14="http://schemas.microsoft.com/office/powerpoint/2010/main" val="37944490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27088" y="2492375"/>
            <a:ext cx="7772400" cy="1470025"/>
          </a:xfrm>
        </p:spPr>
        <p:txBody>
          <a:bodyPr/>
          <a:lstStyle/>
          <a:p>
            <a:pPr algn="ctr"/>
            <a:r>
              <a:rPr lang="fr-FR" altLang="fr-FR" sz="3200" smtClean="0"/>
              <a:t>En guise de conclusion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1"/>
          <p:cNvSpPr txBox="1">
            <a:spLocks noChangeArrowheads="1"/>
          </p:cNvSpPr>
          <p:nvPr/>
        </p:nvSpPr>
        <p:spPr bwMode="auto">
          <a:xfrm>
            <a:off x="2101850" y="-17145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Quelques ressources</a:t>
            </a:r>
          </a:p>
        </p:txBody>
      </p:sp>
      <p:sp>
        <p:nvSpPr>
          <p:cNvPr id="81923" name="Text Box 2"/>
          <p:cNvSpPr txBox="1">
            <a:spLocks noChangeArrowheads="1"/>
          </p:cNvSpPr>
          <p:nvPr/>
        </p:nvSpPr>
        <p:spPr bwMode="auto">
          <a:xfrm>
            <a:off x="1285875" y="1285875"/>
            <a:ext cx="75707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lnSpc>
                <a:spcPct val="90000"/>
              </a:lnSpc>
              <a:buClr>
                <a:srgbClr val="B41450"/>
              </a:buClr>
              <a:buFont typeface="Times New Roman" panose="02020603050405020304" pitchFamily="18" charset="0"/>
              <a:buBlip>
                <a:blip r:embed="rId3"/>
              </a:buBlip>
            </a:pPr>
            <a:r>
              <a:rPr lang="fr-FR" altLang="fr-FR" dirty="0">
                <a:latin typeface="Univers Extended"/>
              </a:rPr>
              <a:t>Le site disciplinaire de l’Académie de Poitiers :</a:t>
            </a:r>
          </a:p>
          <a:p>
            <a:pPr lvl="1" eaLnBrk="1" hangingPunct="1">
              <a:lnSpc>
                <a:spcPct val="90000"/>
              </a:lnSpc>
              <a:spcBef>
                <a:spcPts val="600"/>
              </a:spcBef>
              <a:buClr>
                <a:srgbClr val="B41450"/>
              </a:buClr>
            </a:pPr>
            <a:r>
              <a:rPr lang="fr-FR" altLang="fr-FR" sz="2400" i="1" dirty="0">
                <a:solidFill>
                  <a:srgbClr val="B41450"/>
                </a:solidFill>
                <a:hlinkClick r:id="rId4"/>
              </a:rPr>
              <a:t>http://ww2.ac-poitiers.fr/math</a:t>
            </a:r>
            <a:r>
              <a:rPr lang="fr-FR" altLang="fr-FR" sz="2400" i="1" dirty="0" smtClean="0">
                <a:solidFill>
                  <a:srgbClr val="B41450"/>
                </a:solidFill>
                <a:hlinkClick r:id="rId4"/>
              </a:rPr>
              <a:t>/</a:t>
            </a:r>
            <a:endParaRPr lang="fr-FR" altLang="fr-FR" sz="2400" i="1" dirty="0" smtClean="0">
              <a:solidFill>
                <a:srgbClr val="B41450"/>
              </a:solidFill>
            </a:endParaRPr>
          </a:p>
          <a:p>
            <a:pPr eaLnBrk="1" hangingPunct="1">
              <a:lnSpc>
                <a:spcPct val="90000"/>
              </a:lnSpc>
              <a:buClr>
                <a:srgbClr val="B41450"/>
              </a:buClr>
              <a:buBlip>
                <a:blip r:embed="rId3"/>
              </a:buBlip>
            </a:pPr>
            <a:r>
              <a:rPr lang="fr-FR" altLang="fr-FR" dirty="0">
                <a:latin typeface="Univers Extended"/>
              </a:rPr>
              <a:t>Le </a:t>
            </a:r>
            <a:r>
              <a:rPr lang="fr-FR" altLang="fr-FR" dirty="0" smtClean="0">
                <a:latin typeface="Univers Extended"/>
              </a:rPr>
              <a:t>forum d’aide aux élèves </a:t>
            </a:r>
            <a:r>
              <a:rPr lang="fr-FR" altLang="fr-FR" dirty="0" err="1" smtClean="0">
                <a:latin typeface="Univers Extended"/>
              </a:rPr>
              <a:t>SoS</a:t>
            </a:r>
            <a:r>
              <a:rPr lang="fr-FR" altLang="fr-FR" dirty="0" smtClean="0">
                <a:latin typeface="Univers Extended"/>
              </a:rPr>
              <a:t>-Maths :</a:t>
            </a:r>
            <a:endParaRPr lang="fr-FR" altLang="fr-FR" dirty="0">
              <a:latin typeface="Univers Extended"/>
            </a:endParaRPr>
          </a:p>
          <a:p>
            <a:pPr lvl="1" eaLnBrk="1" hangingPunct="1">
              <a:lnSpc>
                <a:spcPct val="90000"/>
              </a:lnSpc>
              <a:spcBef>
                <a:spcPts val="600"/>
              </a:spcBef>
              <a:buClr>
                <a:srgbClr val="B41450"/>
              </a:buClr>
            </a:pPr>
            <a:r>
              <a:rPr lang="fr-FR" altLang="fr-FR" sz="2400" i="1" dirty="0" smtClean="0">
                <a:solidFill>
                  <a:srgbClr val="B41450"/>
                </a:solidFill>
                <a:hlinkClick r:id="rId5"/>
              </a:rPr>
              <a:t>http</a:t>
            </a:r>
            <a:r>
              <a:rPr lang="fr-FR" altLang="fr-FR" sz="2400" i="1" dirty="0">
                <a:solidFill>
                  <a:srgbClr val="B41450"/>
                </a:solidFill>
                <a:hlinkClick r:id="rId5"/>
              </a:rPr>
              <a:t>://</a:t>
            </a:r>
            <a:r>
              <a:rPr lang="fr-FR" altLang="fr-FR" sz="2400" i="1" dirty="0" smtClean="0">
                <a:solidFill>
                  <a:srgbClr val="B41450"/>
                </a:solidFill>
                <a:hlinkClick r:id="rId5"/>
              </a:rPr>
              <a:t>sgbd.ac-poitiers.fr/sosmath/</a:t>
            </a:r>
            <a:endParaRPr lang="fr-FR" altLang="fr-FR" sz="2400" i="1" dirty="0" smtClean="0">
              <a:solidFill>
                <a:srgbClr val="B41450"/>
              </a:solidFill>
            </a:endParaRPr>
          </a:p>
          <a:p>
            <a:pPr eaLnBrk="1" hangingPunct="1">
              <a:lnSpc>
                <a:spcPct val="90000"/>
              </a:lnSpc>
              <a:buClr>
                <a:srgbClr val="B41450"/>
              </a:buClr>
              <a:buFont typeface="Times New Roman" panose="02020603050405020304" pitchFamily="18" charset="0"/>
              <a:buBlip>
                <a:blip r:embed="rId3"/>
              </a:buBlip>
            </a:pPr>
            <a:r>
              <a:rPr lang="fr-FR" altLang="fr-FR" dirty="0" smtClean="0">
                <a:latin typeface="Univers Extended"/>
              </a:rPr>
              <a:t>Le site Jaicompris.com</a:t>
            </a:r>
          </a:p>
          <a:p>
            <a:pPr marL="0" indent="0" eaLnBrk="1" hangingPunct="1">
              <a:lnSpc>
                <a:spcPct val="90000"/>
              </a:lnSpc>
              <a:buClr>
                <a:srgbClr val="B41450"/>
              </a:buClr>
            </a:pPr>
            <a:r>
              <a:rPr lang="fr-FR" altLang="fr-FR" dirty="0">
                <a:latin typeface="Univers Extended"/>
              </a:rPr>
              <a:t> </a:t>
            </a:r>
            <a:r>
              <a:rPr lang="fr-FR" altLang="fr-FR" dirty="0" smtClean="0">
                <a:latin typeface="Univers Extended"/>
              </a:rPr>
              <a:t>    </a:t>
            </a:r>
            <a:r>
              <a:rPr lang="fr-FR" altLang="fr-FR" dirty="0" smtClean="0">
                <a:latin typeface="Univers Extended"/>
                <a:hlinkClick r:id="rId6"/>
              </a:rPr>
              <a:t>http</a:t>
            </a:r>
            <a:r>
              <a:rPr lang="fr-FR" altLang="fr-FR" dirty="0">
                <a:latin typeface="Univers Extended"/>
                <a:hlinkClick r:id="rId6"/>
              </a:rPr>
              <a:t>://www.jaicompris.com/</a:t>
            </a:r>
            <a:endParaRPr lang="fr-FR" altLang="fr-FR" dirty="0">
              <a:latin typeface="Univers Extended"/>
            </a:endParaRPr>
          </a:p>
          <a:p>
            <a:pPr eaLnBrk="1" hangingPunct="1">
              <a:lnSpc>
                <a:spcPct val="90000"/>
              </a:lnSpc>
              <a:buClr>
                <a:srgbClr val="B41450"/>
              </a:buClr>
              <a:buFont typeface="Times New Roman" panose="02020603050405020304" pitchFamily="18" charset="0"/>
              <a:buBlip>
                <a:blip r:embed="rId3"/>
              </a:buBlip>
            </a:pPr>
            <a:r>
              <a:rPr lang="fr-FR" altLang="fr-FR" dirty="0" smtClean="0">
                <a:latin typeface="Univers Extended"/>
              </a:rPr>
              <a:t>Le site de ressources du ministère :</a:t>
            </a:r>
          </a:p>
          <a:p>
            <a:pPr lvl="1" eaLnBrk="1" hangingPunct="1">
              <a:lnSpc>
                <a:spcPct val="90000"/>
              </a:lnSpc>
              <a:spcBef>
                <a:spcPts val="600"/>
              </a:spcBef>
              <a:buClr>
                <a:srgbClr val="B41450"/>
              </a:buClr>
            </a:pPr>
            <a:r>
              <a:rPr lang="fr-FR" altLang="fr-FR" sz="2400" i="1" dirty="0" smtClean="0">
                <a:solidFill>
                  <a:srgbClr val="B41450"/>
                </a:solidFill>
                <a:hlinkClick r:id="rId7"/>
              </a:rPr>
              <a:t>http</a:t>
            </a:r>
            <a:r>
              <a:rPr lang="fr-FR" altLang="fr-FR" sz="2400" i="1" dirty="0">
                <a:solidFill>
                  <a:srgbClr val="B41450"/>
                </a:solidFill>
                <a:hlinkClick r:id="rId7"/>
              </a:rPr>
              <a:t>://eduscol.education.fr/</a:t>
            </a:r>
            <a:endParaRPr lang="fr-FR" altLang="fr-FR" sz="2400" i="1" dirty="0">
              <a:solidFill>
                <a:srgbClr val="B41450"/>
              </a:solidFill>
            </a:endParaRPr>
          </a:p>
          <a:p>
            <a:pPr eaLnBrk="1" hangingPunct="1">
              <a:lnSpc>
                <a:spcPct val="90000"/>
              </a:lnSpc>
              <a:buClr>
                <a:srgbClr val="B41450"/>
              </a:buClr>
              <a:buFont typeface="Times New Roman" panose="02020603050405020304" pitchFamily="18" charset="0"/>
              <a:buBlip>
                <a:blip r:embed="rId3"/>
              </a:buBlip>
            </a:pPr>
            <a:r>
              <a:rPr lang="fr-FR" altLang="fr-FR" dirty="0">
                <a:latin typeface="Univers Extended"/>
              </a:rPr>
              <a:t>Et notamment cette page destinée à accompagner les professeurs dans la mise en œuvre de la réforme du collège :</a:t>
            </a:r>
          </a:p>
          <a:p>
            <a:pPr lvl="1" eaLnBrk="1" hangingPunct="1">
              <a:lnSpc>
                <a:spcPct val="90000"/>
              </a:lnSpc>
              <a:spcBef>
                <a:spcPts val="600"/>
              </a:spcBef>
              <a:buClr>
                <a:srgbClr val="B41450"/>
              </a:buClr>
            </a:pPr>
            <a:r>
              <a:rPr lang="fr-FR" altLang="fr-FR" sz="2400" i="1" dirty="0">
                <a:solidFill>
                  <a:srgbClr val="B41450"/>
                </a:solidFill>
                <a:hlinkClick r:id="rId8"/>
              </a:rPr>
              <a:t>http://eduscol.education.fr/pid23199/ecole-elementaire-et-college.html</a:t>
            </a:r>
            <a:endParaRPr lang="fr-FR" altLang="fr-FR" sz="2400" i="1" dirty="0">
              <a:solidFill>
                <a:srgbClr val="B41450"/>
              </a:solidFill>
              <a:latin typeface="Univers ExtendedPS"/>
            </a:endParaRPr>
          </a:p>
        </p:txBody>
      </p:sp>
      <p:sp>
        <p:nvSpPr>
          <p:cNvPr id="81924"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15B85737-A898-462E-9C9A-2F636DB405D7}" type="slidenum">
              <a:rPr lang="fr-FR" altLang="fr-FR" sz="1400" i="0">
                <a:solidFill>
                  <a:srgbClr val="000000"/>
                </a:solidFill>
                <a:latin typeface="Tahoma" panose="020B0604030504040204" pitchFamily="34" charset="0"/>
              </a:rPr>
              <a:pPr algn="r" eaLnBrk="1" hangingPunct="1">
                <a:spcBef>
                  <a:spcPct val="0"/>
                </a:spcBef>
                <a:buClrTx/>
                <a:buFontTx/>
                <a:buNone/>
              </a:pPr>
              <a:t>27</a:t>
            </a:fld>
            <a:endParaRPr lang="fr-FR" altLang="fr-FR" sz="1400" i="0">
              <a:solidFill>
                <a:srgbClr val="000000"/>
              </a:solidFill>
              <a:latin typeface="Tahoma" panose="020B0604030504040204" pitchFamily="34" charset="0"/>
            </a:endParaRPr>
          </a:p>
        </p:txBody>
      </p:sp>
      <p:sp>
        <p:nvSpPr>
          <p:cNvPr id="81925" name="Espace réservé du pied de page 4"/>
          <p:cNvSpPr txBox="1">
            <a:spLocks noGrp="1"/>
          </p:cNvSpPr>
          <p:nvPr/>
        </p:nvSpPr>
        <p:spPr bwMode="auto">
          <a:xfrm>
            <a:off x="3124200" y="6245225"/>
            <a:ext cx="2894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ct val="0"/>
              </a:spcBef>
            </a:pPr>
            <a:r>
              <a:rPr lang="fr-FR" altLang="fr-FR" sz="1200" i="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7328D38-6EAE-CC49-ADEC-F290DA6B9464}"/>
              </a:ext>
            </a:extLst>
          </p:cNvPr>
          <p:cNvSpPr txBox="1"/>
          <p:nvPr/>
        </p:nvSpPr>
        <p:spPr>
          <a:xfrm>
            <a:off x="1187624" y="1125538"/>
            <a:ext cx="7345189" cy="5170646"/>
          </a:xfrm>
          <a:prstGeom prst="rect">
            <a:avLst/>
          </a:prstGeom>
          <a:noFill/>
        </p:spPr>
        <p:txBody>
          <a:bodyPr wrap="square">
            <a:spAutoFit/>
          </a:bodyPr>
          <a:lstStyle/>
          <a:p>
            <a:pPr algn="just">
              <a:spcBef>
                <a:spcPts val="500"/>
              </a:spcBef>
              <a:defRPr/>
            </a:pPr>
            <a:r>
              <a:rPr lang="fr-FR" altLang="fr-FR" sz="2000" dirty="0">
                <a:solidFill>
                  <a:srgbClr val="002060"/>
                </a:solidFill>
              </a:rPr>
              <a:t>Les textes réglementaires</a:t>
            </a:r>
            <a:endParaRPr lang="fr-FR" sz="2000" dirty="0">
              <a:solidFill>
                <a:srgbClr val="002060"/>
              </a:solidFill>
            </a:endParaRPr>
          </a:p>
          <a:p>
            <a:pPr marL="342900" indent="-342900" algn="just">
              <a:spcBef>
                <a:spcPts val="500"/>
              </a:spcBef>
              <a:buFont typeface="Wingdings" panose="05000000000000000000" pitchFamily="2" charset="2"/>
              <a:buChar char="Ø"/>
              <a:defRPr/>
            </a:pPr>
            <a:r>
              <a:rPr lang="fr-FR" sz="2000" dirty="0">
                <a:solidFill>
                  <a:srgbClr val="002060"/>
                </a:solidFill>
              </a:rPr>
              <a:t>Ajustements des programmes du cycle 4 (BOEN n° 30 du 26/07/2018)</a:t>
            </a:r>
          </a:p>
          <a:p>
            <a:pPr marL="800100" lvl="1" indent="-342900" algn="just">
              <a:spcBef>
                <a:spcPts val="500"/>
              </a:spcBef>
              <a:buClr>
                <a:srgbClr val="C00000"/>
              </a:buClr>
              <a:buFont typeface="Arial" panose="020B0604020202020204" pitchFamily="34" charset="0"/>
              <a:buChar char="•"/>
              <a:defRPr/>
            </a:pPr>
            <a:r>
              <a:rPr lang="fr-FR" sz="2000" dirty="0">
                <a:solidFill>
                  <a:srgbClr val="002060"/>
                </a:solidFill>
                <a:hlinkClick r:id="rId2"/>
              </a:rPr>
              <a:t>https://cache.media.education.gouv.fr/file/30/62/8/ensel169_annexe3_985628.pdf</a:t>
            </a:r>
            <a:endParaRPr lang="fr-FR" sz="2000" dirty="0">
              <a:solidFill>
                <a:srgbClr val="002060"/>
              </a:solidFill>
            </a:endParaRPr>
          </a:p>
          <a:p>
            <a:pPr marL="342900" indent="-342900" algn="just">
              <a:spcBef>
                <a:spcPts val="500"/>
              </a:spcBef>
              <a:buFont typeface="Wingdings" panose="05000000000000000000" pitchFamily="2" charset="2"/>
              <a:buChar char="Ø"/>
              <a:defRPr/>
            </a:pPr>
            <a:r>
              <a:rPr lang="fr-FR" sz="2000" dirty="0">
                <a:solidFill>
                  <a:srgbClr val="002060"/>
                </a:solidFill>
              </a:rPr>
              <a:t>Repères annuels de </a:t>
            </a:r>
            <a:r>
              <a:rPr lang="fr-FR" sz="2000" dirty="0" smtClean="0">
                <a:solidFill>
                  <a:srgbClr val="002060"/>
                </a:solidFill>
              </a:rPr>
              <a:t>progression publiés au BO n°22 du 29 mai 2019 </a:t>
            </a:r>
            <a:endParaRPr lang="fr-FR" sz="2000" dirty="0">
              <a:solidFill>
                <a:srgbClr val="002060"/>
              </a:solidFill>
            </a:endParaRPr>
          </a:p>
          <a:p>
            <a:pPr marL="800100" lvl="1" indent="-342900" algn="just">
              <a:spcBef>
                <a:spcPts val="500"/>
              </a:spcBef>
              <a:buClr>
                <a:srgbClr val="C00000"/>
              </a:buClr>
              <a:buFont typeface="Arial" panose="020B0604020202020204" pitchFamily="34" charset="0"/>
              <a:buChar char="•"/>
              <a:defRPr/>
            </a:pPr>
            <a:r>
              <a:rPr lang="fr-FR" sz="2000" dirty="0" smtClean="0">
                <a:solidFill>
                  <a:srgbClr val="C00000"/>
                </a:solidFill>
              </a:rPr>
              <a:t>https</a:t>
            </a:r>
            <a:r>
              <a:rPr lang="fr-FR" sz="2000" dirty="0">
                <a:solidFill>
                  <a:srgbClr val="C00000"/>
                </a:solidFill>
              </a:rPr>
              <a:t>://www.education.gouv.fr/pid285/bulletin_officiel.html?cid_bo=141642</a:t>
            </a:r>
            <a:endParaRPr lang="fr-FR" sz="2000" dirty="0" smtClean="0">
              <a:solidFill>
                <a:srgbClr val="C00000"/>
              </a:solidFill>
            </a:endParaRPr>
          </a:p>
          <a:p>
            <a:pPr marL="342900" indent="-342900" algn="just">
              <a:spcBef>
                <a:spcPts val="500"/>
              </a:spcBef>
              <a:buFont typeface="Wingdings" panose="05000000000000000000" pitchFamily="2" charset="2"/>
              <a:buChar char="Ø"/>
              <a:defRPr/>
            </a:pPr>
            <a:r>
              <a:rPr lang="fr-FR" sz="2000" dirty="0" smtClean="0">
                <a:solidFill>
                  <a:srgbClr val="002060"/>
                </a:solidFill>
              </a:rPr>
              <a:t>Programme de seconde applicable à la rentrée 2019 (BOEN n°1 du 22/01/2019)</a:t>
            </a:r>
          </a:p>
          <a:p>
            <a:pPr marL="800100" lvl="1" indent="-342900" algn="just">
              <a:spcBef>
                <a:spcPts val="500"/>
              </a:spcBef>
              <a:buClr>
                <a:srgbClr val="C00000"/>
              </a:buClr>
              <a:buFont typeface="Arial" panose="020B0604020202020204" pitchFamily="34" charset="0"/>
              <a:buChar char="•"/>
              <a:defRPr/>
            </a:pPr>
            <a:r>
              <a:rPr lang="fr-FR" sz="2000" dirty="0" smtClean="0">
                <a:solidFill>
                  <a:srgbClr val="C00000"/>
                </a:solidFill>
                <a:hlinkClick r:id="rId3"/>
              </a:rPr>
              <a:t>https</a:t>
            </a:r>
            <a:r>
              <a:rPr lang="fr-FR" sz="2000" dirty="0">
                <a:solidFill>
                  <a:srgbClr val="C00000"/>
                </a:solidFill>
                <a:hlinkClick r:id="rId3"/>
              </a:rPr>
              <a:t>://cache.media.education.gouv.fr/file/SP1-MEN-22-1-2019/95/7/spe631_annexe_1062957.pdf</a:t>
            </a:r>
            <a:endParaRPr lang="fr-FR" sz="2000" dirty="0">
              <a:solidFill>
                <a:srgbClr val="C00000"/>
              </a:solidFill>
            </a:endParaRPr>
          </a:p>
          <a:p>
            <a:pPr>
              <a:defRPr/>
            </a:pPr>
            <a:endParaRPr lang="fr-FR" sz="1800" dirty="0">
              <a:solidFill>
                <a:srgbClr val="002060"/>
              </a:solidFill>
            </a:endParaRPr>
          </a:p>
          <a:p>
            <a:pPr>
              <a:defRPr/>
            </a:pPr>
            <a:endParaRPr lang="fr-FR" sz="2700" dirty="0"/>
          </a:p>
        </p:txBody>
      </p:sp>
      <p:sp>
        <p:nvSpPr>
          <p:cNvPr id="6147" name="ZoneTexte 1"/>
          <p:cNvSpPr txBox="1">
            <a:spLocks noChangeArrowheads="1"/>
          </p:cNvSpPr>
          <p:nvPr/>
        </p:nvSpPr>
        <p:spPr bwMode="auto">
          <a:xfrm>
            <a:off x="814388" y="115888"/>
            <a:ext cx="74882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600">
                <a:solidFill>
                  <a:schemeClr val="tx1"/>
                </a:solidFill>
                <a:latin typeface="Arial" panose="020B0604020202020204" pitchFamily="34" charset="0"/>
                <a:cs typeface="Arial" panose="020B0604020202020204" pitchFamily="34" charset="0"/>
              </a:defRPr>
            </a:lvl1pPr>
            <a:lvl2pPr marL="742950" indent="-285750">
              <a:defRPr sz="3600">
                <a:solidFill>
                  <a:schemeClr val="tx1"/>
                </a:solidFill>
                <a:latin typeface="Arial" panose="020B0604020202020204" pitchFamily="34" charset="0"/>
                <a:cs typeface="Arial" panose="020B0604020202020204" pitchFamily="34" charset="0"/>
              </a:defRPr>
            </a:lvl2pPr>
            <a:lvl3pPr marL="1143000" indent="-228600">
              <a:defRPr sz="3600">
                <a:solidFill>
                  <a:schemeClr val="tx1"/>
                </a:solidFill>
                <a:latin typeface="Arial" panose="020B0604020202020204" pitchFamily="34" charset="0"/>
                <a:cs typeface="Arial" panose="020B0604020202020204" pitchFamily="34" charset="0"/>
              </a:defRPr>
            </a:lvl3pPr>
            <a:lvl4pPr marL="1600200" indent="-228600">
              <a:defRPr sz="3600">
                <a:solidFill>
                  <a:schemeClr val="tx1"/>
                </a:solidFill>
                <a:latin typeface="Arial" panose="020B0604020202020204" pitchFamily="34" charset="0"/>
                <a:cs typeface="Arial" panose="020B0604020202020204" pitchFamily="34" charset="0"/>
              </a:defRPr>
            </a:lvl4pPr>
            <a:lvl5pPr marL="2057400" indent="-228600">
              <a:defRPr sz="3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eaLnBrk="1" hangingPunct="1"/>
            <a:r>
              <a:rPr lang="fr-FR" altLang="fr-FR" sz="3200"/>
              <a:t>Ruptures et continuités collège - lycée</a:t>
            </a:r>
          </a:p>
        </p:txBody>
      </p:sp>
      <p:sp>
        <p:nvSpPr>
          <p:cNvPr id="6148" name="Espace réservé du pied de page 5"/>
          <p:cNvSpPr txBox="1">
            <a:spLocks noGrp="1"/>
          </p:cNvSpPr>
          <p:nvPr/>
        </p:nvSpPr>
        <p:spPr bwMode="auto">
          <a:xfrm>
            <a:off x="3132138" y="6237288"/>
            <a:ext cx="45243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chemeClr val="tx1"/>
                </a:solidFill>
                <a:latin typeface="Arial" panose="020B0604020202020204" pitchFamily="34" charset="0"/>
                <a:cs typeface="Arial" panose="020B0604020202020204" pitchFamily="34" charset="0"/>
              </a:defRPr>
            </a:lvl1pPr>
            <a:lvl2pPr marL="742950" indent="-285750">
              <a:defRPr sz="3600">
                <a:solidFill>
                  <a:schemeClr val="tx1"/>
                </a:solidFill>
                <a:latin typeface="Arial" panose="020B0604020202020204" pitchFamily="34" charset="0"/>
                <a:cs typeface="Arial" panose="020B0604020202020204" pitchFamily="34" charset="0"/>
              </a:defRPr>
            </a:lvl2pPr>
            <a:lvl3pPr marL="1143000" indent="-228600">
              <a:defRPr sz="3600">
                <a:solidFill>
                  <a:schemeClr val="tx1"/>
                </a:solidFill>
                <a:latin typeface="Arial" panose="020B0604020202020204" pitchFamily="34" charset="0"/>
                <a:cs typeface="Arial" panose="020B0604020202020204" pitchFamily="34" charset="0"/>
              </a:defRPr>
            </a:lvl3pPr>
            <a:lvl4pPr marL="1600200" indent="-228600">
              <a:defRPr sz="3600">
                <a:solidFill>
                  <a:schemeClr val="tx1"/>
                </a:solidFill>
                <a:latin typeface="Arial" panose="020B0604020202020204" pitchFamily="34" charset="0"/>
                <a:cs typeface="Arial" panose="020B0604020202020204" pitchFamily="34" charset="0"/>
              </a:defRPr>
            </a:lvl4pPr>
            <a:lvl5pPr marL="2057400" indent="-228600">
              <a:defRPr sz="3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600">
                <a:solidFill>
                  <a:schemeClr val="tx1"/>
                </a:solidFill>
                <a:latin typeface="Arial" panose="020B0604020202020204" pitchFamily="34" charset="0"/>
                <a:cs typeface="Arial" panose="020B0604020202020204" pitchFamily="34" charset="0"/>
              </a:defRPr>
            </a:lvl9pPr>
          </a:lstStyle>
          <a:p>
            <a:pPr algn="ctr" eaLnBrk="1" hangingPunct="1"/>
            <a:r>
              <a:rPr lang="fr-FR" altLang="fr-FR" sz="1400">
                <a:latin typeface="Univers ExtendedPS"/>
              </a:rPr>
              <a:t>Inspection Pédagogique Régionale de Mathématiques</a:t>
            </a:r>
          </a:p>
          <a:p>
            <a:pPr algn="ctr" eaLnBrk="1" hangingPunct="1"/>
            <a:endParaRPr lang="fr-FR" altLang="fr-FR" sz="1400">
              <a:latin typeface="Univers ExtendedPS"/>
            </a:endParaRPr>
          </a:p>
        </p:txBody>
      </p:sp>
    </p:spTree>
    <p:extLst>
      <p:ext uri="{BB962C8B-B14F-4D97-AF65-F5344CB8AC3E}">
        <p14:creationId xmlns:p14="http://schemas.microsoft.com/office/powerpoint/2010/main" val="33771677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1"/>
          <p:cNvSpPr txBox="1">
            <a:spLocks noChangeArrowheads="1"/>
          </p:cNvSpPr>
          <p:nvPr/>
        </p:nvSpPr>
        <p:spPr bwMode="auto">
          <a:xfrm>
            <a:off x="2101850" y="-17145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Quelques conseils</a:t>
            </a:r>
          </a:p>
        </p:txBody>
      </p:sp>
      <p:sp>
        <p:nvSpPr>
          <p:cNvPr id="83971" name="Text Box 2"/>
          <p:cNvSpPr txBox="1">
            <a:spLocks noChangeArrowheads="1"/>
          </p:cNvSpPr>
          <p:nvPr/>
        </p:nvSpPr>
        <p:spPr bwMode="auto">
          <a:xfrm>
            <a:off x="1285875" y="1285875"/>
            <a:ext cx="75707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Gérer les ruptures (bon élève, étudiant, fonctionnaire…).</a:t>
            </a:r>
          </a:p>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Apprendre de ses erreurs.</a:t>
            </a:r>
          </a:p>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Ecouter, communiquer, échanger, comprendre, …</a:t>
            </a:r>
          </a:p>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Se remettre en question.</a:t>
            </a:r>
          </a:p>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S’économiser, poser sa voix.</a:t>
            </a:r>
          </a:p>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Ne pas s’enfermer dans d’éventuelles difficultés mais en parler.</a:t>
            </a:r>
          </a:p>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Tirer le plus grand parti de la formation.</a:t>
            </a:r>
          </a:p>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Profiter des conseils de son tuteur.</a:t>
            </a:r>
            <a:endParaRPr lang="fr-FR" altLang="fr-FR"/>
          </a:p>
        </p:txBody>
      </p:sp>
      <p:sp>
        <p:nvSpPr>
          <p:cNvPr id="83972"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D1035DD5-E846-4226-BA8A-ABDBD467DC3B}" type="slidenum">
              <a:rPr lang="fr-FR" altLang="fr-FR" sz="1400" i="0">
                <a:solidFill>
                  <a:srgbClr val="000000"/>
                </a:solidFill>
                <a:latin typeface="Tahoma" panose="020B0604030504040204" pitchFamily="34" charset="0"/>
              </a:rPr>
              <a:pPr algn="r" eaLnBrk="1" hangingPunct="1">
                <a:spcBef>
                  <a:spcPct val="0"/>
                </a:spcBef>
                <a:buClrTx/>
                <a:buFontTx/>
                <a:buNone/>
              </a:pPr>
              <a:t>29</a:t>
            </a:fld>
            <a:endParaRPr lang="fr-FR" altLang="fr-FR" sz="1400" i="0">
              <a:solidFill>
                <a:srgbClr val="000000"/>
              </a:solidFill>
              <a:latin typeface="Tahoma" panose="020B0604030504040204" pitchFamily="34" charset="0"/>
            </a:endParaRPr>
          </a:p>
        </p:txBody>
      </p:sp>
      <p:sp>
        <p:nvSpPr>
          <p:cNvPr id="83973" name="Espace réservé du pied de page 4"/>
          <p:cNvSpPr txBox="1">
            <a:spLocks noGrp="1"/>
          </p:cNvSpPr>
          <p:nvPr/>
        </p:nvSpPr>
        <p:spPr bwMode="auto">
          <a:xfrm>
            <a:off x="3124200" y="6245225"/>
            <a:ext cx="2894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ct val="0"/>
              </a:spcBef>
            </a:pPr>
            <a:r>
              <a:rPr lang="fr-FR" altLang="fr-FR" sz="1200" i="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4"/>
          <p:cNvSpPr>
            <a:spLocks noGrp="1"/>
          </p:cNvSpPr>
          <p:nvPr>
            <p:ph type="ctrTitle"/>
          </p:nvPr>
        </p:nvSpPr>
        <p:spPr>
          <a:xfrm>
            <a:off x="2051050" y="2781300"/>
            <a:ext cx="5541963" cy="1152525"/>
          </a:xfrm>
        </p:spPr>
        <p:txBody>
          <a:bodyPr/>
          <a:lstStyle/>
          <a:p>
            <a:r>
              <a:rPr lang="fr-FR" altLang="fr-FR" sz="3200" smtClean="0"/>
              <a:t>Enseigner les mathématiques</a:t>
            </a:r>
          </a:p>
        </p:txBody>
      </p:sp>
      <p:sp>
        <p:nvSpPr>
          <p:cNvPr id="10243" name="Espace réservé du pied de page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723900" algn="l"/>
                <a:tab pos="1447800" algn="l"/>
                <a:tab pos="2171700" algn="l"/>
                <a:tab pos="28956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723900" algn="l"/>
                <a:tab pos="1447800" algn="l"/>
                <a:tab pos="2171700" algn="l"/>
                <a:tab pos="28956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723900" algn="l"/>
                <a:tab pos="1447800" algn="l"/>
                <a:tab pos="2171700" algn="l"/>
                <a:tab pos="28956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723900" algn="l"/>
                <a:tab pos="1447800" algn="l"/>
                <a:tab pos="2171700" algn="l"/>
                <a:tab pos="28956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2000">
                <a:solidFill>
                  <a:srgbClr val="000000"/>
                </a:solidFill>
                <a:latin typeface="Arial" panose="020B0604020202020204" pitchFamily="34" charset="0"/>
                <a:ea typeface="DejaVu Sans"/>
                <a:cs typeface="DejaVu Sans"/>
              </a:defRPr>
            </a:lvl9pPr>
          </a:lstStyle>
          <a:p>
            <a:pPr>
              <a:spcBef>
                <a:spcPct val="0"/>
              </a:spcBef>
              <a:buSzPct val="45000"/>
              <a:buFont typeface="Wingdings" panose="05000000000000000000" pitchFamily="2" charset="2"/>
              <a:buNone/>
            </a:pPr>
            <a:r>
              <a:rPr lang="fr-FR" altLang="fr-FR" sz="1200" i="0" smtClean="0">
                <a:solidFill>
                  <a:srgbClr val="000000"/>
                </a:solidFill>
                <a:latin typeface="Arial" panose="020B0604020202020204" pitchFamily="34" charset="0"/>
              </a:rPr>
              <a:t>Inspection Pédagogique Régionale de Mathématiques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1"/>
          <p:cNvSpPr txBox="1">
            <a:spLocks noChangeArrowheads="1"/>
          </p:cNvSpPr>
          <p:nvPr/>
        </p:nvSpPr>
        <p:spPr bwMode="auto">
          <a:xfrm>
            <a:off x="2101850" y="-17145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Assurer son autorité</a:t>
            </a:r>
          </a:p>
        </p:txBody>
      </p:sp>
      <p:sp>
        <p:nvSpPr>
          <p:cNvPr id="38915" name="Text Box 2"/>
          <p:cNvSpPr txBox="1">
            <a:spLocks noChangeArrowheads="1"/>
          </p:cNvSpPr>
          <p:nvPr/>
        </p:nvSpPr>
        <p:spPr bwMode="auto">
          <a:xfrm>
            <a:off x="1285875" y="1285875"/>
            <a:ext cx="7570788" cy="394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L’autorité ne va pas de soi, elle s’impose par son action, sa présence en classe, et par la qualité et la pertinence des contenus mis en œuvre.</a:t>
            </a:r>
          </a:p>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Une relation de confiance et de respect mutuels (règles de vie dans la classe, punitions et sentiment de justice, contexte social de la classe).</a:t>
            </a:r>
          </a:p>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Contrat didactique et implicites (clarifier ce que le professeur attend des élèves).</a:t>
            </a:r>
          </a:p>
          <a:p>
            <a:pPr eaLnBrk="1" hangingPunct="1">
              <a:lnSpc>
                <a:spcPct val="90000"/>
              </a:lnSpc>
              <a:buClr>
                <a:srgbClr val="B41450"/>
              </a:buClr>
              <a:buFont typeface="Times New Roman" panose="02020603050405020304" pitchFamily="18" charset="0"/>
              <a:buBlip>
                <a:blip r:embed="rId3"/>
              </a:buBlip>
            </a:pPr>
            <a:r>
              <a:rPr lang="fr-FR" altLang="fr-FR">
                <a:latin typeface="Univers Extended"/>
              </a:rPr>
              <a:t>Être exemplaire.</a:t>
            </a:r>
          </a:p>
          <a:p>
            <a:pPr eaLnBrk="1" hangingPunct="1">
              <a:lnSpc>
                <a:spcPct val="90000"/>
              </a:lnSpc>
              <a:buClr>
                <a:srgbClr val="B41450"/>
              </a:buClr>
              <a:buFont typeface="Times New Roman" panose="02020603050405020304" pitchFamily="18" charset="0"/>
              <a:buBlip>
                <a:blip r:embed="rId3"/>
              </a:buBlip>
            </a:pPr>
            <a:endParaRPr lang="fr-FR" altLang="fr-FR"/>
          </a:p>
          <a:p>
            <a:pPr eaLnBrk="1" hangingPunct="1">
              <a:lnSpc>
                <a:spcPct val="90000"/>
              </a:lnSpc>
              <a:buClr>
                <a:srgbClr val="B41450"/>
              </a:buClr>
              <a:buFont typeface="Times New Roman" panose="02020603050405020304" pitchFamily="18" charset="0"/>
              <a:buBlip>
                <a:blip r:embed="rId3"/>
              </a:buBlip>
            </a:pPr>
            <a:endParaRPr lang="fr-FR" altLang="fr-FR"/>
          </a:p>
        </p:txBody>
      </p:sp>
      <p:sp>
        <p:nvSpPr>
          <p:cNvPr id="38916"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67BD0761-49B0-4E8C-9930-33856C1A0761}" type="slidenum">
              <a:rPr lang="fr-FR" altLang="fr-FR" sz="1400" i="0">
                <a:solidFill>
                  <a:srgbClr val="000000"/>
                </a:solidFill>
                <a:latin typeface="Tahoma" panose="020B0604030504040204" pitchFamily="34" charset="0"/>
              </a:rPr>
              <a:pPr algn="r" eaLnBrk="1" hangingPunct="1">
                <a:spcBef>
                  <a:spcPct val="0"/>
                </a:spcBef>
                <a:buClrTx/>
                <a:buFontTx/>
                <a:buNone/>
              </a:pPr>
              <a:t>30</a:t>
            </a:fld>
            <a:endParaRPr lang="fr-FR" altLang="fr-FR" sz="1400" i="0">
              <a:solidFill>
                <a:srgbClr val="000000"/>
              </a:solidFill>
              <a:latin typeface="Tahoma" panose="020B0604030504040204" pitchFamily="34" charset="0"/>
            </a:endParaRPr>
          </a:p>
        </p:txBody>
      </p:sp>
      <p:sp>
        <p:nvSpPr>
          <p:cNvPr id="38917" name="Espace réservé du pied de page 4"/>
          <p:cNvSpPr txBox="1">
            <a:spLocks noGrp="1"/>
          </p:cNvSpPr>
          <p:nvPr/>
        </p:nvSpPr>
        <p:spPr bwMode="auto">
          <a:xfrm>
            <a:off x="3124200" y="6245225"/>
            <a:ext cx="2894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ct val="0"/>
              </a:spcBef>
            </a:pPr>
            <a:r>
              <a:rPr lang="fr-FR" altLang="fr-FR" sz="1200" i="0">
                <a:solidFill>
                  <a:srgbClr val="000000"/>
                </a:solidFill>
                <a:latin typeface="Tahoma" panose="020B0604030504040204" pitchFamily="34" charset="0"/>
              </a:rPr>
              <a:t>Inspection Pédagogique Régionale de Mathématiques</a:t>
            </a:r>
          </a:p>
        </p:txBody>
      </p:sp>
    </p:spTree>
    <p:extLst>
      <p:ext uri="{BB962C8B-B14F-4D97-AF65-F5344CB8AC3E}">
        <p14:creationId xmlns:p14="http://schemas.microsoft.com/office/powerpoint/2010/main" val="21970777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1"/>
          <p:cNvSpPr txBox="1">
            <a:spLocks noChangeArrowheads="1"/>
          </p:cNvSpPr>
          <p:nvPr/>
        </p:nvSpPr>
        <p:spPr bwMode="auto">
          <a:xfrm>
            <a:off x="2101850" y="-17145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La titularisation</a:t>
            </a:r>
          </a:p>
        </p:txBody>
      </p:sp>
      <p:sp>
        <p:nvSpPr>
          <p:cNvPr id="86019" name="Text Box 2"/>
          <p:cNvSpPr txBox="1">
            <a:spLocks noChangeArrowheads="1"/>
          </p:cNvSpPr>
          <p:nvPr/>
        </p:nvSpPr>
        <p:spPr bwMode="auto">
          <a:xfrm>
            <a:off x="1285875" y="1285875"/>
            <a:ext cx="75707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lnSpc>
                <a:spcPct val="90000"/>
              </a:lnSpc>
              <a:buClr>
                <a:srgbClr val="B41450"/>
              </a:buClr>
              <a:buFont typeface="Times New Roman" panose="02020603050405020304" pitchFamily="18" charset="0"/>
              <a:buBlip>
                <a:blip r:embed="rId3"/>
              </a:buBlip>
            </a:pPr>
            <a:r>
              <a:rPr lang="fr-FR" altLang="fr-FR" dirty="0">
                <a:latin typeface="Univers Extended"/>
              </a:rPr>
              <a:t>Une condition nécessaire : valider le M2.</a:t>
            </a:r>
          </a:p>
          <a:p>
            <a:pPr eaLnBrk="1" hangingPunct="1">
              <a:lnSpc>
                <a:spcPct val="90000"/>
              </a:lnSpc>
              <a:buClr>
                <a:srgbClr val="B41450"/>
              </a:buClr>
              <a:buFont typeface="Times New Roman" panose="02020603050405020304" pitchFamily="18" charset="0"/>
              <a:buBlip>
                <a:blip r:embed="rId3"/>
              </a:buBlip>
            </a:pPr>
            <a:r>
              <a:rPr lang="fr-FR" altLang="fr-FR" dirty="0">
                <a:latin typeface="Univers Extended"/>
              </a:rPr>
              <a:t>Avis du directeur de </a:t>
            </a:r>
            <a:r>
              <a:rPr lang="fr-FR" altLang="fr-FR" dirty="0" smtClean="0">
                <a:latin typeface="Univers Extended"/>
              </a:rPr>
              <a:t>l’INSPE</a:t>
            </a:r>
            <a:r>
              <a:rPr lang="fr-FR" altLang="fr-FR" dirty="0">
                <a:latin typeface="Univers Extended"/>
              </a:rPr>
              <a:t>.</a:t>
            </a:r>
          </a:p>
          <a:p>
            <a:pPr eaLnBrk="1" hangingPunct="1">
              <a:lnSpc>
                <a:spcPct val="90000"/>
              </a:lnSpc>
              <a:buClr>
                <a:srgbClr val="B41450"/>
              </a:buClr>
              <a:buFont typeface="Times New Roman" panose="02020603050405020304" pitchFamily="18" charset="0"/>
              <a:buBlip>
                <a:blip r:embed="rId3"/>
              </a:buBlip>
            </a:pPr>
            <a:r>
              <a:rPr lang="fr-FR" altLang="fr-FR" dirty="0">
                <a:latin typeface="Univers Extended"/>
              </a:rPr>
              <a:t>Avis du chef d’établissement.</a:t>
            </a:r>
          </a:p>
          <a:p>
            <a:pPr eaLnBrk="1" hangingPunct="1">
              <a:lnSpc>
                <a:spcPct val="90000"/>
              </a:lnSpc>
              <a:buClr>
                <a:srgbClr val="B41450"/>
              </a:buClr>
              <a:buFont typeface="Times New Roman" panose="02020603050405020304" pitchFamily="18" charset="0"/>
              <a:buBlip>
                <a:blip r:embed="rId3"/>
              </a:buBlip>
            </a:pPr>
            <a:r>
              <a:rPr lang="fr-FR" altLang="fr-FR" dirty="0">
                <a:latin typeface="Univers Extended"/>
              </a:rPr>
              <a:t>Avis de l’inspection pédagogique régionale (tous les stagiaires seront inspectés par un </a:t>
            </a:r>
            <a:r>
              <a:rPr lang="fr-FR" altLang="fr-FR" dirty="0" smtClean="0">
                <a:latin typeface="Univers Extended"/>
              </a:rPr>
              <a:t>IA-IPR ou un chargé de mission).</a:t>
            </a:r>
            <a:endParaRPr lang="fr-FR" altLang="fr-FR" dirty="0"/>
          </a:p>
        </p:txBody>
      </p:sp>
      <p:sp>
        <p:nvSpPr>
          <p:cNvPr id="86020"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67FC5F5B-9978-485C-9208-3BF86E1770D8}" type="slidenum">
              <a:rPr lang="fr-FR" altLang="fr-FR" sz="1400" i="0">
                <a:solidFill>
                  <a:srgbClr val="000000"/>
                </a:solidFill>
                <a:latin typeface="Tahoma" panose="020B0604030504040204" pitchFamily="34" charset="0"/>
              </a:rPr>
              <a:pPr algn="r" eaLnBrk="1" hangingPunct="1">
                <a:spcBef>
                  <a:spcPct val="0"/>
                </a:spcBef>
                <a:buClrTx/>
                <a:buFontTx/>
                <a:buNone/>
              </a:pPr>
              <a:t>31</a:t>
            </a:fld>
            <a:endParaRPr lang="fr-FR" altLang="fr-FR" sz="1400" i="0">
              <a:solidFill>
                <a:srgbClr val="000000"/>
              </a:solidFill>
              <a:latin typeface="Tahoma" panose="020B0604030504040204" pitchFamily="34" charset="0"/>
            </a:endParaRPr>
          </a:p>
        </p:txBody>
      </p:sp>
      <p:sp>
        <p:nvSpPr>
          <p:cNvPr id="86021" name="Espace réservé du pied de page 4"/>
          <p:cNvSpPr txBox="1">
            <a:spLocks noGrp="1"/>
          </p:cNvSpPr>
          <p:nvPr/>
        </p:nvSpPr>
        <p:spPr bwMode="auto">
          <a:xfrm>
            <a:off x="3124200" y="6245225"/>
            <a:ext cx="2894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ct val="0"/>
              </a:spcBef>
            </a:pPr>
            <a:r>
              <a:rPr lang="fr-FR" altLang="fr-FR" sz="1200" i="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2101850" y="-17145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Les objectifs</a:t>
            </a:r>
          </a:p>
        </p:txBody>
      </p:sp>
      <p:sp>
        <p:nvSpPr>
          <p:cNvPr id="12291" name="Text Box 2"/>
          <p:cNvSpPr txBox="1">
            <a:spLocks noChangeArrowheads="1"/>
          </p:cNvSpPr>
          <p:nvPr/>
        </p:nvSpPr>
        <p:spPr bwMode="auto">
          <a:xfrm>
            <a:off x="1714500" y="1285875"/>
            <a:ext cx="7034213"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lnSpc>
                <a:spcPct val="80000"/>
              </a:lnSpc>
              <a:spcBef>
                <a:spcPts val="700"/>
              </a:spcBef>
              <a:buFont typeface="Times New Roman" panose="02020603050405020304" pitchFamily="18" charset="0"/>
              <a:buBlip>
                <a:blip r:embed="rId3"/>
              </a:buBlip>
            </a:pPr>
            <a:r>
              <a:rPr lang="fr-FR" altLang="fr-FR"/>
              <a:t>Donner un aperçu de « bonnes » pratiques pédagogiques.</a:t>
            </a:r>
            <a:endParaRPr lang="fr-FR" altLang="fr-FR" sz="1000"/>
          </a:p>
          <a:p>
            <a:pPr eaLnBrk="1" hangingPunct="1">
              <a:lnSpc>
                <a:spcPct val="80000"/>
              </a:lnSpc>
              <a:spcBef>
                <a:spcPts val="700"/>
              </a:spcBef>
              <a:buFont typeface="Times New Roman" panose="02020603050405020304" pitchFamily="18" charset="0"/>
              <a:buBlip>
                <a:blip r:embed="rId3"/>
              </a:buBlip>
            </a:pPr>
            <a:r>
              <a:rPr lang="fr-FR" altLang="fr-FR"/>
              <a:t>Il ne s’agit pas d’uniformiser les pratiques pédagogiques, mais d’en énoncer des principes essentiels.</a:t>
            </a:r>
            <a:endParaRPr lang="fr-FR" altLang="fr-FR" sz="1000"/>
          </a:p>
          <a:p>
            <a:pPr eaLnBrk="1" hangingPunct="1">
              <a:lnSpc>
                <a:spcPct val="80000"/>
              </a:lnSpc>
              <a:spcBef>
                <a:spcPts val="700"/>
              </a:spcBef>
              <a:buFont typeface="Times New Roman" panose="02020603050405020304" pitchFamily="18" charset="0"/>
              <a:buBlip>
                <a:blip r:embed="rId3"/>
              </a:buBlip>
            </a:pPr>
            <a:r>
              <a:rPr lang="fr-FR" altLang="fr-FR"/>
              <a:t>L’autonomie de chaque enseignant s’inscrit dans un cadre institutionnel : </a:t>
            </a:r>
            <a:br>
              <a:rPr lang="fr-FR" altLang="fr-FR"/>
            </a:br>
            <a:r>
              <a:rPr lang="fr-FR" altLang="fr-FR" i="0">
                <a:solidFill>
                  <a:srgbClr val="830F3B"/>
                </a:solidFill>
              </a:rPr>
              <a:t>Art. L. 912-1-1. La liberté pédagogique de l’enseignant s’exerce dans le respect des programmes et des instructions du ministre chargé de l’éducation nationale et dans le cadre du projet d’école ou d’établissement avec le conseil et sous le contrôle des membres des corps d’inspection.</a:t>
            </a:r>
            <a:endParaRPr lang="fr-FR" altLang="fr-FR" i="0"/>
          </a:p>
        </p:txBody>
      </p:sp>
      <p:sp>
        <p:nvSpPr>
          <p:cNvPr id="12292"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8D5BBC4A-B50E-47DA-BBE9-85D1E7653D44}" type="slidenum">
              <a:rPr lang="fr-FR" altLang="fr-FR" sz="1400" i="0">
                <a:solidFill>
                  <a:srgbClr val="000000"/>
                </a:solidFill>
                <a:latin typeface="Tahoma" panose="020B0604030504040204" pitchFamily="34" charset="0"/>
              </a:rPr>
              <a:pPr algn="r" eaLnBrk="1" hangingPunct="1">
                <a:spcBef>
                  <a:spcPct val="0"/>
                </a:spcBef>
                <a:buClrTx/>
                <a:buFontTx/>
                <a:buNone/>
              </a:pPr>
              <a:t>4</a:t>
            </a:fld>
            <a:endParaRPr lang="fr-FR" altLang="fr-FR" sz="1400" i="0">
              <a:solidFill>
                <a:srgbClr val="000000"/>
              </a:solidFill>
              <a:latin typeface="Tahoma" panose="020B0604030504040204" pitchFamily="34" charset="0"/>
            </a:endParaRPr>
          </a:p>
        </p:txBody>
      </p:sp>
      <p:sp>
        <p:nvSpPr>
          <p:cNvPr id="12293" name="Espace réservé du pied de page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spcBef>
                <a:spcPct val="0"/>
              </a:spcBef>
            </a:pPr>
            <a:r>
              <a:rPr lang="fr-FR" altLang="fr-FR" sz="1200" i="0" smtClean="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1643063" y="-333375"/>
            <a:ext cx="73215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La progression - programmation</a:t>
            </a:r>
            <a:r>
              <a:rPr lang="fr-FR" altLang="fr-FR" sz="4000" i="0">
                <a:solidFill>
                  <a:srgbClr val="1B7E90"/>
                </a:solidFill>
                <a:latin typeface="Industria Solid" pitchFamily="34" charset="0"/>
              </a:rPr>
              <a:t> </a:t>
            </a:r>
          </a:p>
        </p:txBody>
      </p:sp>
      <p:sp>
        <p:nvSpPr>
          <p:cNvPr id="16387" name="Text Box 2"/>
          <p:cNvSpPr txBox="1">
            <a:spLocks noChangeArrowheads="1"/>
          </p:cNvSpPr>
          <p:nvPr/>
        </p:nvSpPr>
        <p:spPr bwMode="auto">
          <a:xfrm>
            <a:off x="1116013" y="1196975"/>
            <a:ext cx="7570787"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marL="1084263" indent="-341313">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buClr>
                <a:srgbClr val="B41450"/>
              </a:buClr>
              <a:buFont typeface="Times New Roman" panose="02020603050405020304" pitchFamily="18" charset="0"/>
              <a:buBlip>
                <a:blip r:embed="rId3"/>
              </a:buBlip>
            </a:pPr>
            <a:r>
              <a:rPr lang="fr-FR" altLang="fr-FR" dirty="0"/>
              <a:t>Choix individuel s’inscrivant dans des choix collectifs :</a:t>
            </a:r>
          </a:p>
          <a:p>
            <a:pPr lvl="1" eaLnBrk="1" hangingPunct="1">
              <a:spcBef>
                <a:spcPts val="600"/>
              </a:spcBef>
              <a:buClr>
                <a:srgbClr val="B41450"/>
              </a:buClr>
              <a:buFont typeface="Times New Roman" panose="02020603050405020304" pitchFamily="18" charset="0"/>
              <a:buBlip>
                <a:blip r:embed="rId3"/>
              </a:buBlip>
            </a:pPr>
            <a:r>
              <a:rPr lang="fr-FR" altLang="fr-FR" sz="2000" i="1" dirty="0">
                <a:solidFill>
                  <a:srgbClr val="B41450"/>
                </a:solidFill>
                <a:latin typeface="Univers ExtendedPS"/>
              </a:rPr>
              <a:t>respect des textes officiels ;</a:t>
            </a:r>
          </a:p>
          <a:p>
            <a:pPr lvl="1" eaLnBrk="1" hangingPunct="1">
              <a:spcBef>
                <a:spcPts val="600"/>
              </a:spcBef>
              <a:buClr>
                <a:srgbClr val="B41450"/>
              </a:buClr>
              <a:buFont typeface="Times New Roman" panose="02020603050405020304" pitchFamily="18" charset="0"/>
              <a:buBlip>
                <a:blip r:embed="rId3"/>
              </a:buBlip>
            </a:pPr>
            <a:r>
              <a:rPr lang="fr-FR" altLang="fr-FR" sz="2000" i="1" dirty="0">
                <a:solidFill>
                  <a:srgbClr val="B41450"/>
                </a:solidFill>
                <a:latin typeface="Univers ExtendedPS"/>
              </a:rPr>
              <a:t>respect du projet d’établissement ;</a:t>
            </a:r>
          </a:p>
          <a:p>
            <a:pPr lvl="1" eaLnBrk="1" hangingPunct="1">
              <a:spcBef>
                <a:spcPts val="600"/>
              </a:spcBef>
              <a:buClr>
                <a:srgbClr val="B41450"/>
              </a:buClr>
              <a:buFont typeface="Times New Roman" panose="02020603050405020304" pitchFamily="18" charset="0"/>
              <a:buBlip>
                <a:blip r:embed="rId3"/>
              </a:buBlip>
            </a:pPr>
            <a:r>
              <a:rPr lang="fr-FR" altLang="fr-FR" sz="2000" i="1" dirty="0">
                <a:solidFill>
                  <a:srgbClr val="B41450"/>
                </a:solidFill>
                <a:latin typeface="Univers ExtendedPS"/>
              </a:rPr>
              <a:t>respect des programmations de cycles des équipes.</a:t>
            </a:r>
          </a:p>
          <a:p>
            <a:pPr eaLnBrk="1" hangingPunct="1">
              <a:buClr>
                <a:srgbClr val="B41450"/>
              </a:buClr>
              <a:buFont typeface="Times New Roman" panose="02020603050405020304" pitchFamily="18" charset="0"/>
              <a:buBlip>
                <a:blip r:embed="rId3"/>
              </a:buBlip>
            </a:pPr>
            <a:r>
              <a:rPr lang="fr-FR" altLang="fr-FR" dirty="0" smtClean="0"/>
              <a:t>Faire acquérir des connaissances, des méthodes et des </a:t>
            </a:r>
            <a:r>
              <a:rPr lang="fr-FR" altLang="fr-FR" smtClean="0"/>
              <a:t>démarches spécifiques</a:t>
            </a:r>
            <a:endParaRPr lang="fr-FR" altLang="fr-FR" dirty="0"/>
          </a:p>
          <a:p>
            <a:pPr eaLnBrk="1" hangingPunct="1">
              <a:buClr>
                <a:srgbClr val="B41450"/>
              </a:buClr>
              <a:buFont typeface="Times New Roman" panose="02020603050405020304" pitchFamily="18" charset="0"/>
              <a:buBlip>
                <a:blip r:embed="rId3"/>
              </a:buBlip>
            </a:pPr>
            <a:r>
              <a:rPr lang="fr-FR" altLang="fr-FR" dirty="0"/>
              <a:t>Raisonner à partir du socle commun de compétences, de connaissances et de culture de manière spiralée autant que possible.</a:t>
            </a:r>
          </a:p>
          <a:p>
            <a:pPr eaLnBrk="1" hangingPunct="1">
              <a:buClr>
                <a:srgbClr val="B41450"/>
              </a:buClr>
              <a:buFont typeface="Times New Roman" panose="02020603050405020304" pitchFamily="18" charset="0"/>
              <a:buBlip>
                <a:blip r:embed="rId3"/>
              </a:buBlip>
            </a:pPr>
            <a:r>
              <a:rPr lang="fr-FR" altLang="fr-FR" dirty="0"/>
              <a:t>Pas de séance de « révision » en début d’année.</a:t>
            </a:r>
          </a:p>
          <a:p>
            <a:pPr eaLnBrk="1" hangingPunct="1">
              <a:buClr>
                <a:srgbClr val="B41450"/>
              </a:buClr>
              <a:buFont typeface="Times New Roman" panose="02020603050405020304" pitchFamily="18" charset="0"/>
              <a:buBlip>
                <a:blip r:embed="rId3"/>
              </a:buBlip>
            </a:pPr>
            <a:r>
              <a:rPr lang="fr-FR" altLang="fr-FR" dirty="0"/>
              <a:t>Réguler éventuellement la programmation au cours de l’année</a:t>
            </a:r>
          </a:p>
        </p:txBody>
      </p:sp>
      <p:sp>
        <p:nvSpPr>
          <p:cNvPr id="16388"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2F522B83-E3FE-4516-94F0-118A5650E014}" type="slidenum">
              <a:rPr lang="fr-FR" altLang="fr-FR" sz="1400" i="0">
                <a:solidFill>
                  <a:srgbClr val="000000"/>
                </a:solidFill>
                <a:latin typeface="Tahoma" panose="020B0604030504040204" pitchFamily="34" charset="0"/>
              </a:rPr>
              <a:pPr algn="r" eaLnBrk="1" hangingPunct="1">
                <a:spcBef>
                  <a:spcPct val="0"/>
                </a:spcBef>
                <a:buClrTx/>
                <a:buFontTx/>
                <a:buNone/>
              </a:pPr>
              <a:t>5</a:t>
            </a:fld>
            <a:endParaRPr lang="fr-FR" altLang="fr-FR" sz="1400" i="0">
              <a:solidFill>
                <a:srgbClr val="000000"/>
              </a:solidFill>
              <a:latin typeface="Tahoma" panose="020B0604030504040204" pitchFamily="34" charset="0"/>
            </a:endParaRPr>
          </a:p>
        </p:txBody>
      </p:sp>
      <p:sp>
        <p:nvSpPr>
          <p:cNvPr id="16389" name="Espace réservé du pied de page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spcBef>
                <a:spcPct val="0"/>
              </a:spcBef>
            </a:pPr>
            <a:r>
              <a:rPr lang="fr-FR" altLang="fr-FR" sz="1200" i="0" smtClean="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2101850" y="-171450"/>
            <a:ext cx="6934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L’évaluation des élèves</a:t>
            </a:r>
          </a:p>
        </p:txBody>
      </p:sp>
      <p:sp>
        <p:nvSpPr>
          <p:cNvPr id="18435" name="Text Box 2"/>
          <p:cNvSpPr txBox="1">
            <a:spLocks noChangeArrowheads="1"/>
          </p:cNvSpPr>
          <p:nvPr/>
        </p:nvSpPr>
        <p:spPr bwMode="auto">
          <a:xfrm>
            <a:off x="1357313" y="1285875"/>
            <a:ext cx="7253287" cy="473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lnSpc>
                <a:spcPct val="80000"/>
              </a:lnSpc>
              <a:buClr>
                <a:srgbClr val="B41450"/>
              </a:buClr>
              <a:buFont typeface="Times New Roman" panose="02020603050405020304" pitchFamily="18" charset="0"/>
              <a:buBlip>
                <a:blip r:embed="rId3"/>
              </a:buBlip>
            </a:pPr>
            <a:r>
              <a:rPr lang="fr-FR" altLang="fr-FR" dirty="0"/>
              <a:t>Régulière et globale (pas toujours notée et dans un esprit formatif à partir de </a:t>
            </a:r>
            <a:r>
              <a:rPr lang="fr-FR" altLang="fr-FR" dirty="0" smtClean="0"/>
              <a:t>diagnostics, notamment en 6</a:t>
            </a:r>
            <a:r>
              <a:rPr lang="fr-FR" altLang="fr-FR" baseline="30000" dirty="0" smtClean="0"/>
              <a:t>ème</a:t>
            </a:r>
            <a:r>
              <a:rPr lang="fr-FR" altLang="fr-FR" dirty="0" smtClean="0"/>
              <a:t> et 2</a:t>
            </a:r>
            <a:r>
              <a:rPr lang="fr-FR" altLang="fr-FR" baseline="30000" dirty="0" smtClean="0"/>
              <a:t>nde</a:t>
            </a:r>
            <a:r>
              <a:rPr lang="fr-FR" altLang="fr-FR" dirty="0" smtClean="0"/>
              <a:t> avec les évaluations nationales, au cycle terminal avec les E3C et le contrôle continu dans le cadre du nouveau bac).</a:t>
            </a:r>
            <a:endParaRPr lang="fr-FR" altLang="fr-FR" dirty="0"/>
          </a:p>
          <a:p>
            <a:pPr eaLnBrk="1" hangingPunct="1">
              <a:lnSpc>
                <a:spcPct val="80000"/>
              </a:lnSpc>
              <a:buClr>
                <a:srgbClr val="B41450"/>
              </a:buClr>
              <a:buFont typeface="Times New Roman" panose="02020603050405020304" pitchFamily="18" charset="0"/>
              <a:buBlip>
                <a:blip r:embed="rId3"/>
              </a:buBlip>
            </a:pPr>
            <a:r>
              <a:rPr lang="fr-FR" altLang="fr-FR" dirty="0" smtClean="0"/>
              <a:t>Positive </a:t>
            </a:r>
            <a:r>
              <a:rPr lang="fr-FR" altLang="fr-FR" dirty="0"/>
              <a:t>et bienveillante (identifier des réussites et des progrès).</a:t>
            </a:r>
          </a:p>
          <a:p>
            <a:pPr eaLnBrk="1" hangingPunct="1">
              <a:lnSpc>
                <a:spcPct val="80000"/>
              </a:lnSpc>
              <a:buClr>
                <a:srgbClr val="B41450"/>
              </a:buClr>
              <a:buFont typeface="Times New Roman" panose="02020603050405020304" pitchFamily="18" charset="0"/>
              <a:buBlip>
                <a:blip r:embed="rId3"/>
              </a:buBlip>
            </a:pPr>
            <a:r>
              <a:rPr lang="fr-FR" altLang="fr-FR" dirty="0"/>
              <a:t>Repérage des compétences.</a:t>
            </a:r>
          </a:p>
          <a:p>
            <a:pPr eaLnBrk="1" hangingPunct="1">
              <a:lnSpc>
                <a:spcPct val="80000"/>
              </a:lnSpc>
              <a:buClr>
                <a:srgbClr val="B41450"/>
              </a:buClr>
              <a:buFont typeface="Times New Roman" panose="02020603050405020304" pitchFamily="18" charset="0"/>
              <a:buBlip>
                <a:blip r:embed="rId3"/>
              </a:buBlip>
            </a:pPr>
            <a:r>
              <a:rPr lang="fr-FR" altLang="fr-FR" dirty="0"/>
              <a:t>Multiforme (contrôle de cours, sur un chapitre, évaluation, bilan de plusieurs thèmes, orale, parfois individuelle, …).</a:t>
            </a:r>
          </a:p>
          <a:p>
            <a:pPr eaLnBrk="1" hangingPunct="1">
              <a:lnSpc>
                <a:spcPct val="80000"/>
              </a:lnSpc>
              <a:buClr>
                <a:srgbClr val="B41450"/>
              </a:buClr>
              <a:buFont typeface="Times New Roman" panose="02020603050405020304" pitchFamily="18" charset="0"/>
              <a:buBlip>
                <a:blip r:embed="rId3"/>
              </a:buBlip>
            </a:pPr>
            <a:r>
              <a:rPr lang="fr-FR" altLang="fr-FR" dirty="0"/>
              <a:t>Critères d’évaluation explicites (et éventuellement barèmes </a:t>
            </a:r>
            <a:r>
              <a:rPr lang="fr-FR" altLang="fr-FR" dirty="0" smtClean="0"/>
              <a:t>détaillés quand elle est notée).</a:t>
            </a:r>
            <a:endParaRPr lang="fr-FR" altLang="fr-FR" dirty="0"/>
          </a:p>
          <a:p>
            <a:pPr eaLnBrk="1" hangingPunct="1">
              <a:lnSpc>
                <a:spcPct val="80000"/>
              </a:lnSpc>
              <a:buClr>
                <a:srgbClr val="B41450"/>
              </a:buClr>
              <a:buFont typeface="Times New Roman" panose="02020603050405020304" pitchFamily="18" charset="0"/>
              <a:buBlip>
                <a:blip r:embed="rId3"/>
              </a:buBlip>
            </a:pPr>
            <a:r>
              <a:rPr lang="fr-FR" altLang="fr-FR" dirty="0"/>
              <a:t>Appréciations mesurées et constructives.</a:t>
            </a:r>
          </a:p>
          <a:p>
            <a:pPr eaLnBrk="1" hangingPunct="1">
              <a:lnSpc>
                <a:spcPct val="80000"/>
              </a:lnSpc>
              <a:buClr>
                <a:srgbClr val="B41450"/>
              </a:buClr>
              <a:buFont typeface="Times New Roman" panose="02020603050405020304" pitchFamily="18" charset="0"/>
              <a:buBlip>
                <a:blip r:embed="rId3"/>
              </a:buBlip>
            </a:pPr>
            <a:r>
              <a:rPr lang="fr-FR" altLang="fr-FR" dirty="0"/>
              <a:t>Corrections en classe non exhaustives centrées sur la gestion des erreurs.</a:t>
            </a:r>
            <a:endParaRPr lang="fr-FR" altLang="fr-FR" dirty="0">
              <a:solidFill>
                <a:schemeClr val="accent2"/>
              </a:solidFill>
            </a:endParaRPr>
          </a:p>
        </p:txBody>
      </p:sp>
      <p:sp>
        <p:nvSpPr>
          <p:cNvPr id="18436"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B5FFAD2F-B978-4D40-9018-DB2F47FC456C}" type="slidenum">
              <a:rPr lang="fr-FR" altLang="fr-FR" sz="1400" i="0">
                <a:solidFill>
                  <a:srgbClr val="000000"/>
                </a:solidFill>
                <a:latin typeface="Tahoma" panose="020B0604030504040204" pitchFamily="34" charset="0"/>
              </a:rPr>
              <a:pPr algn="r" eaLnBrk="1" hangingPunct="1">
                <a:spcBef>
                  <a:spcPct val="0"/>
                </a:spcBef>
                <a:buClrTx/>
                <a:buFontTx/>
                <a:buNone/>
              </a:pPr>
              <a:t>6</a:t>
            </a:fld>
            <a:endParaRPr lang="fr-FR" altLang="fr-FR" sz="1400" i="0">
              <a:solidFill>
                <a:srgbClr val="000000"/>
              </a:solidFill>
              <a:latin typeface="Tahoma" panose="020B0604030504040204" pitchFamily="34" charset="0"/>
            </a:endParaRPr>
          </a:p>
        </p:txBody>
      </p:sp>
      <p:sp>
        <p:nvSpPr>
          <p:cNvPr id="18437" name="Espace réservé du pied de page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spcBef>
                <a:spcPct val="0"/>
              </a:spcBef>
            </a:pPr>
            <a:r>
              <a:rPr lang="fr-FR" altLang="fr-FR" sz="1200" i="0" dirty="0" smtClean="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2101850" y="-315913"/>
            <a:ext cx="6934200" cy="1431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Les devoirs en temps libre</a:t>
            </a:r>
          </a:p>
        </p:txBody>
      </p:sp>
      <p:sp>
        <p:nvSpPr>
          <p:cNvPr id="20483" name="Text Box 2"/>
          <p:cNvSpPr txBox="1">
            <a:spLocks noChangeArrowheads="1"/>
          </p:cNvSpPr>
          <p:nvPr/>
        </p:nvSpPr>
        <p:spPr bwMode="auto">
          <a:xfrm>
            <a:off x="1116013" y="1052513"/>
            <a:ext cx="7570787" cy="432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lnSpc>
                <a:spcPct val="80000"/>
              </a:lnSpc>
              <a:spcBef>
                <a:spcPts val="550"/>
              </a:spcBef>
              <a:buClr>
                <a:srgbClr val="B41450"/>
              </a:buClr>
              <a:buSzPct val="109000"/>
              <a:buFont typeface="Times New Roman" panose="02020603050405020304" pitchFamily="18" charset="0"/>
              <a:buBlip>
                <a:blip r:embed="rId3"/>
              </a:buBlip>
            </a:pPr>
            <a:r>
              <a:rPr lang="fr-FR" altLang="fr-FR" sz="2000"/>
              <a:t>Inscrits dans le processus global d’apprentissage et selon leurs formes, accompagnés en classe.</a:t>
            </a:r>
          </a:p>
          <a:p>
            <a:pPr eaLnBrk="1" hangingPunct="1">
              <a:lnSpc>
                <a:spcPct val="80000"/>
              </a:lnSpc>
              <a:spcBef>
                <a:spcPts val="550"/>
              </a:spcBef>
              <a:buClr>
                <a:srgbClr val="B41450"/>
              </a:buClr>
              <a:buSzPct val="109000"/>
              <a:buFont typeface="Times New Roman" panose="02020603050405020304" pitchFamily="18" charset="0"/>
              <a:buBlip>
                <a:blip r:embed="rId3"/>
              </a:buBlip>
            </a:pPr>
            <a:r>
              <a:rPr lang="fr-FR" altLang="fr-FR" sz="2000"/>
              <a:t>Courts et variés </a:t>
            </a:r>
            <a:r>
              <a:rPr lang="fr-FR" altLang="fr-FR" sz="2000">
                <a:latin typeface="Tahoma" panose="020B0604030504040204" pitchFamily="34" charset="0"/>
              </a:rPr>
              <a:t>(</a:t>
            </a:r>
            <a:r>
              <a:rPr lang="fr-FR" altLang="fr-FR" sz="2000">
                <a:latin typeface="Univers Extended"/>
              </a:rPr>
              <a:t>recherche</a:t>
            </a:r>
            <a:r>
              <a:rPr lang="fr-FR" altLang="fr-FR" sz="2000">
                <a:latin typeface="Tahoma" panose="020B0604030504040204" pitchFamily="34" charset="0"/>
              </a:rPr>
              <a:t> documentaire, rédaction d’une démonstration, problème ouvert, préparation d’un contrôle, reproduction d’une figure, correction d’un contrôle, projet en lien avec l’algorithmique, etc.).</a:t>
            </a:r>
          </a:p>
          <a:p>
            <a:pPr eaLnBrk="1" hangingPunct="1">
              <a:lnSpc>
                <a:spcPct val="80000"/>
              </a:lnSpc>
              <a:spcBef>
                <a:spcPts val="550"/>
              </a:spcBef>
              <a:buClr>
                <a:srgbClr val="B41450"/>
              </a:buClr>
              <a:buSzPct val="109000"/>
              <a:buFont typeface="Times New Roman" panose="02020603050405020304" pitchFamily="18" charset="0"/>
              <a:buBlip>
                <a:blip r:embed="rId3"/>
              </a:buBlip>
            </a:pPr>
            <a:r>
              <a:rPr lang="fr-FR" altLang="fr-FR" sz="2000">
                <a:latin typeface="Tahoma" panose="020B0604030504040204" pitchFamily="34" charset="0"/>
              </a:rPr>
              <a:t>Parfois collectifs.</a:t>
            </a:r>
            <a:endParaRPr lang="fr-FR" altLang="fr-FR" sz="2000"/>
          </a:p>
          <a:p>
            <a:pPr eaLnBrk="1" hangingPunct="1">
              <a:lnSpc>
                <a:spcPct val="80000"/>
              </a:lnSpc>
              <a:spcBef>
                <a:spcPts val="550"/>
              </a:spcBef>
              <a:buClr>
                <a:srgbClr val="B41450"/>
              </a:buClr>
              <a:buSzPct val="109000"/>
              <a:buFont typeface="Times New Roman" panose="02020603050405020304" pitchFamily="18" charset="0"/>
              <a:buBlip>
                <a:blip r:embed="rId3"/>
              </a:buBlip>
            </a:pPr>
            <a:r>
              <a:rPr lang="fr-FR" altLang="fr-FR" sz="2000"/>
              <a:t>Corrections des copies : remarques constructives et individualisées, un minimum de temps de correction collectif .</a:t>
            </a:r>
          </a:p>
          <a:p>
            <a:pPr eaLnBrk="1" hangingPunct="1">
              <a:lnSpc>
                <a:spcPct val="80000"/>
              </a:lnSpc>
              <a:spcBef>
                <a:spcPts val="550"/>
              </a:spcBef>
              <a:buClr>
                <a:srgbClr val="B41450"/>
              </a:buClr>
              <a:buSzPct val="109000"/>
              <a:buFont typeface="Times New Roman" panose="02020603050405020304" pitchFamily="18" charset="0"/>
              <a:buBlip>
                <a:blip r:embed="rId3"/>
              </a:buBlip>
            </a:pPr>
            <a:r>
              <a:rPr lang="fr-FR" altLang="fr-FR" sz="2000"/>
              <a:t>Adapter la fréquence des devoirs au profil de la classe :</a:t>
            </a:r>
          </a:p>
          <a:p>
            <a:pPr lvl="1" eaLnBrk="1" hangingPunct="1">
              <a:lnSpc>
                <a:spcPct val="80000"/>
              </a:lnSpc>
              <a:spcBef>
                <a:spcPts val="550"/>
              </a:spcBef>
              <a:buClr>
                <a:srgbClr val="B41450"/>
              </a:buClr>
              <a:buSzPct val="109000"/>
              <a:buFont typeface="Times New Roman" panose="02020603050405020304" pitchFamily="18" charset="0"/>
              <a:buBlip>
                <a:blip r:embed="rId3"/>
              </a:buBlip>
            </a:pPr>
            <a:r>
              <a:rPr lang="fr-FR" altLang="fr-FR" i="1">
                <a:solidFill>
                  <a:srgbClr val="B41450"/>
                </a:solidFill>
              </a:rPr>
              <a:t>S et TES spé maths : 6 à 8 par trimestre ;</a:t>
            </a:r>
          </a:p>
          <a:p>
            <a:pPr lvl="1" eaLnBrk="1" hangingPunct="1">
              <a:lnSpc>
                <a:spcPct val="80000"/>
              </a:lnSpc>
              <a:spcBef>
                <a:spcPts val="550"/>
              </a:spcBef>
              <a:buClr>
                <a:srgbClr val="B41450"/>
              </a:buClr>
              <a:buSzPct val="109000"/>
              <a:buFont typeface="Times New Roman" panose="02020603050405020304" pitchFamily="18" charset="0"/>
              <a:buBlip>
                <a:blip r:embed="rId3"/>
              </a:buBlip>
            </a:pPr>
            <a:r>
              <a:rPr lang="fr-FR" altLang="fr-FR" i="1">
                <a:solidFill>
                  <a:srgbClr val="B41450"/>
                </a:solidFill>
              </a:rPr>
              <a:t>ES, TL spé maths : 4 à 6 par trimestre ;</a:t>
            </a:r>
          </a:p>
          <a:p>
            <a:pPr lvl="1" eaLnBrk="1" hangingPunct="1">
              <a:lnSpc>
                <a:spcPct val="80000"/>
              </a:lnSpc>
              <a:spcBef>
                <a:spcPts val="550"/>
              </a:spcBef>
              <a:buClr>
                <a:srgbClr val="B41450"/>
              </a:buClr>
              <a:buSzPct val="109000"/>
              <a:buFont typeface="Times New Roman" panose="02020603050405020304" pitchFamily="18" charset="0"/>
              <a:buBlip>
                <a:blip r:embed="rId3"/>
              </a:buBlip>
            </a:pPr>
            <a:r>
              <a:rPr lang="fr-FR" altLang="fr-FR" i="1">
                <a:solidFill>
                  <a:srgbClr val="B41450"/>
                </a:solidFill>
              </a:rPr>
              <a:t>2</a:t>
            </a:r>
            <a:r>
              <a:rPr lang="fr-FR" altLang="fr-FR" i="1" baseline="30000">
                <a:solidFill>
                  <a:srgbClr val="B41450"/>
                </a:solidFill>
              </a:rPr>
              <a:t>de</a:t>
            </a:r>
            <a:r>
              <a:rPr lang="fr-FR" altLang="fr-FR" i="1">
                <a:solidFill>
                  <a:srgbClr val="B41450"/>
                </a:solidFill>
              </a:rPr>
              <a:t>, 3</a:t>
            </a:r>
            <a:r>
              <a:rPr lang="fr-FR" altLang="fr-FR" i="1" baseline="30000">
                <a:solidFill>
                  <a:srgbClr val="B41450"/>
                </a:solidFill>
              </a:rPr>
              <a:t>ème</a:t>
            </a:r>
            <a:r>
              <a:rPr lang="fr-FR" altLang="fr-FR" i="1">
                <a:solidFill>
                  <a:srgbClr val="B41450"/>
                </a:solidFill>
              </a:rPr>
              <a:t>, sections technologiques : au moins 4 par trimestre ;</a:t>
            </a:r>
          </a:p>
          <a:p>
            <a:pPr lvl="1" eaLnBrk="1" hangingPunct="1">
              <a:lnSpc>
                <a:spcPct val="80000"/>
              </a:lnSpc>
              <a:spcBef>
                <a:spcPts val="550"/>
              </a:spcBef>
              <a:buClr>
                <a:srgbClr val="B41450"/>
              </a:buClr>
              <a:buSzPct val="109000"/>
              <a:buFont typeface="Times New Roman" panose="02020603050405020304" pitchFamily="18" charset="0"/>
              <a:buBlip>
                <a:blip r:embed="rId3"/>
              </a:buBlip>
            </a:pPr>
            <a:r>
              <a:rPr lang="fr-FR" altLang="fr-FR" i="1">
                <a:solidFill>
                  <a:srgbClr val="B41450"/>
                </a:solidFill>
              </a:rPr>
              <a:t>6</a:t>
            </a:r>
            <a:r>
              <a:rPr lang="fr-FR" altLang="fr-FR" i="1" baseline="30000">
                <a:solidFill>
                  <a:srgbClr val="B41450"/>
                </a:solidFill>
              </a:rPr>
              <a:t>ème</a:t>
            </a:r>
            <a:r>
              <a:rPr lang="fr-FR" altLang="fr-FR" i="1">
                <a:solidFill>
                  <a:srgbClr val="B41450"/>
                </a:solidFill>
              </a:rPr>
              <a:t>, 5</a:t>
            </a:r>
            <a:r>
              <a:rPr lang="fr-FR" altLang="fr-FR" i="1" baseline="30000">
                <a:solidFill>
                  <a:srgbClr val="B41450"/>
                </a:solidFill>
              </a:rPr>
              <a:t>ème</a:t>
            </a:r>
            <a:r>
              <a:rPr lang="fr-FR" altLang="fr-FR" i="1">
                <a:solidFill>
                  <a:srgbClr val="B41450"/>
                </a:solidFill>
              </a:rPr>
              <a:t>, 4</a:t>
            </a:r>
            <a:r>
              <a:rPr lang="fr-FR" altLang="fr-FR" i="1" baseline="30000">
                <a:solidFill>
                  <a:srgbClr val="B41450"/>
                </a:solidFill>
              </a:rPr>
              <a:t>ème</a:t>
            </a:r>
            <a:r>
              <a:rPr lang="fr-FR" altLang="fr-FR" i="1">
                <a:solidFill>
                  <a:srgbClr val="B41450"/>
                </a:solidFill>
              </a:rPr>
              <a:t> : 3 par trimestre.</a:t>
            </a:r>
            <a:endParaRPr lang="fr-FR" altLang="fr-FR" i="1">
              <a:solidFill>
                <a:schemeClr val="accent2"/>
              </a:solidFill>
            </a:endParaRPr>
          </a:p>
          <a:p>
            <a:pPr eaLnBrk="1" hangingPunct="1">
              <a:lnSpc>
                <a:spcPct val="80000"/>
              </a:lnSpc>
              <a:spcBef>
                <a:spcPts val="550"/>
              </a:spcBef>
              <a:buClr>
                <a:srgbClr val="B41450"/>
              </a:buClr>
              <a:buSzPct val="109000"/>
              <a:buFont typeface="Times New Roman" panose="02020603050405020304" pitchFamily="18" charset="0"/>
              <a:buBlip>
                <a:blip r:embed="rId3"/>
              </a:buBlip>
            </a:pPr>
            <a:endParaRPr lang="fr-FR" altLang="fr-FR" sz="1800">
              <a:solidFill>
                <a:schemeClr val="accent2"/>
              </a:solidFill>
              <a:latin typeface="Univers Extended"/>
            </a:endParaRPr>
          </a:p>
        </p:txBody>
      </p:sp>
      <p:sp>
        <p:nvSpPr>
          <p:cNvPr id="20484"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A7DC02AC-E968-4811-A142-C1DED5CC78CD}" type="slidenum">
              <a:rPr lang="fr-FR" altLang="fr-FR" sz="1400" i="0">
                <a:solidFill>
                  <a:srgbClr val="000000"/>
                </a:solidFill>
                <a:latin typeface="Tahoma" panose="020B0604030504040204" pitchFamily="34" charset="0"/>
              </a:rPr>
              <a:pPr algn="r" eaLnBrk="1" hangingPunct="1">
                <a:spcBef>
                  <a:spcPct val="0"/>
                </a:spcBef>
                <a:buClrTx/>
                <a:buFontTx/>
                <a:buNone/>
              </a:pPr>
              <a:t>7</a:t>
            </a:fld>
            <a:endParaRPr lang="fr-FR" altLang="fr-FR" sz="1400" i="0">
              <a:solidFill>
                <a:srgbClr val="000000"/>
              </a:solidFill>
              <a:latin typeface="Tahoma" panose="020B0604030504040204" pitchFamily="34" charset="0"/>
            </a:endParaRPr>
          </a:p>
        </p:txBody>
      </p:sp>
      <p:sp>
        <p:nvSpPr>
          <p:cNvPr id="20485" name="Espace réservé du pied de page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spcBef>
                <a:spcPct val="0"/>
              </a:spcBef>
            </a:pPr>
            <a:r>
              <a:rPr lang="fr-FR" altLang="fr-FR" sz="1200" i="0" smtClean="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285750" y="-255588"/>
            <a:ext cx="9321800" cy="1311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sz="3200" i="0">
                <a:solidFill>
                  <a:srgbClr val="1B7E90"/>
                </a:solidFill>
                <a:latin typeface="Industria Solid" pitchFamily="34" charset="0"/>
              </a:rPr>
              <a:t>Le travail pour la séance suivante</a:t>
            </a:r>
          </a:p>
        </p:txBody>
      </p:sp>
      <p:sp>
        <p:nvSpPr>
          <p:cNvPr id="22531" name="Text Box 2"/>
          <p:cNvSpPr txBox="1">
            <a:spLocks noChangeArrowheads="1"/>
          </p:cNvSpPr>
          <p:nvPr/>
        </p:nvSpPr>
        <p:spPr bwMode="auto">
          <a:xfrm>
            <a:off x="1116013" y="1600200"/>
            <a:ext cx="7570787"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buClr>
                <a:srgbClr val="B41450"/>
              </a:buClr>
              <a:buFont typeface="Times New Roman" panose="02020603050405020304" pitchFamily="18" charset="0"/>
              <a:buBlip>
                <a:blip r:embed="rId3"/>
              </a:buBlip>
            </a:pPr>
            <a:r>
              <a:rPr lang="fr-FR" altLang="fr-FR" dirty="0"/>
              <a:t>Restitution, entraînement, automatisation, préparation d’activités (l’activité d’introduction d’une notion doit être cherchée et traitée en classe).</a:t>
            </a:r>
          </a:p>
          <a:p>
            <a:pPr eaLnBrk="1" hangingPunct="1">
              <a:buClr>
                <a:srgbClr val="B41450"/>
              </a:buClr>
              <a:buFont typeface="Times New Roman" panose="02020603050405020304" pitchFamily="18" charset="0"/>
              <a:buBlip>
                <a:blip r:embed="rId3"/>
              </a:buBlip>
            </a:pPr>
            <a:r>
              <a:rPr lang="fr-FR" altLang="fr-FR" dirty="0"/>
              <a:t>Correction brève avec échanges et débat éventuels, à partir des productions d’élèves.</a:t>
            </a:r>
          </a:p>
          <a:p>
            <a:pPr eaLnBrk="1" hangingPunct="1">
              <a:buClr>
                <a:srgbClr val="B41450"/>
              </a:buClr>
              <a:buFont typeface="Times New Roman" panose="02020603050405020304" pitchFamily="18" charset="0"/>
              <a:buBlip>
                <a:blip r:embed="rId3"/>
              </a:buBlip>
            </a:pPr>
            <a:r>
              <a:rPr lang="fr-FR" altLang="fr-FR" dirty="0"/>
              <a:t>Attention aux dérives (finir pour demain, …).</a:t>
            </a:r>
          </a:p>
          <a:p>
            <a:pPr eaLnBrk="1" hangingPunct="1">
              <a:buClr>
                <a:srgbClr val="B41450"/>
              </a:buClr>
              <a:buFont typeface="Times New Roman" panose="02020603050405020304" pitchFamily="18" charset="0"/>
              <a:buBlip>
                <a:blip r:embed="rId3"/>
              </a:buBlip>
            </a:pPr>
            <a:r>
              <a:rPr lang="fr-FR" altLang="fr-FR" dirty="0"/>
              <a:t>Apprendre son cours</a:t>
            </a:r>
            <a:r>
              <a:rPr lang="fr-FR" altLang="fr-FR" dirty="0" smtClean="0"/>
              <a:t>.</a:t>
            </a:r>
          </a:p>
          <a:p>
            <a:pPr eaLnBrk="1" hangingPunct="1">
              <a:buClr>
                <a:srgbClr val="B41450"/>
              </a:buClr>
              <a:buFont typeface="Times New Roman" panose="02020603050405020304" pitchFamily="18" charset="0"/>
              <a:buBlip>
                <a:blip r:embed="rId3"/>
              </a:buBlip>
            </a:pPr>
            <a:r>
              <a:rPr lang="fr-FR" altLang="fr-FR" dirty="0" smtClean="0"/>
              <a:t>Expliciter clairement les consignes et formuler les énoncés dans un langage courant et compréhensible de tous (devoirs faits, accompagnateurs du périscolaire, familles, …)</a:t>
            </a:r>
            <a:endParaRPr lang="fr-FR" altLang="fr-FR" dirty="0"/>
          </a:p>
        </p:txBody>
      </p:sp>
      <p:sp>
        <p:nvSpPr>
          <p:cNvPr id="22532"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FEE294C3-89AB-4DC9-8B4E-285EB3C9A771}" type="slidenum">
              <a:rPr lang="fr-FR" altLang="fr-FR" sz="1400" i="0">
                <a:solidFill>
                  <a:srgbClr val="000000"/>
                </a:solidFill>
                <a:latin typeface="Tahoma" panose="020B0604030504040204" pitchFamily="34" charset="0"/>
              </a:rPr>
              <a:pPr algn="r" eaLnBrk="1" hangingPunct="1">
                <a:spcBef>
                  <a:spcPct val="0"/>
                </a:spcBef>
                <a:buClrTx/>
                <a:buFontTx/>
                <a:buNone/>
              </a:pPr>
              <a:t>8</a:t>
            </a:fld>
            <a:endParaRPr lang="fr-FR" altLang="fr-FR" sz="1400" i="0">
              <a:solidFill>
                <a:srgbClr val="000000"/>
              </a:solidFill>
              <a:latin typeface="Tahoma" panose="020B0604030504040204" pitchFamily="34" charset="0"/>
            </a:endParaRPr>
          </a:p>
        </p:txBody>
      </p:sp>
      <p:sp>
        <p:nvSpPr>
          <p:cNvPr id="22533" name="Espace réservé du pied de page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spcBef>
                <a:spcPct val="0"/>
              </a:spcBef>
            </a:pPr>
            <a:r>
              <a:rPr lang="fr-FR" altLang="fr-FR" sz="1200" i="0" smtClean="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2101850" y="-315913"/>
            <a:ext cx="6934200" cy="1431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ct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r>
              <a:rPr lang="fr-FR" altLang="fr-FR" i="0">
                <a:solidFill>
                  <a:srgbClr val="1B7E90"/>
                </a:solidFill>
                <a:latin typeface="Univers Extended"/>
              </a:rPr>
              <a:t>L’utilisation du numérique dans sa pratique</a:t>
            </a:r>
          </a:p>
        </p:txBody>
      </p:sp>
      <p:sp>
        <p:nvSpPr>
          <p:cNvPr id="26627" name="Text Box 2"/>
          <p:cNvSpPr txBox="1">
            <a:spLocks noChangeArrowheads="1"/>
          </p:cNvSpPr>
          <p:nvPr/>
        </p:nvSpPr>
        <p:spPr bwMode="auto">
          <a:xfrm>
            <a:off x="1116013" y="1600200"/>
            <a:ext cx="7570787" cy="442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1313" indent="-341313">
              <a:spcBef>
                <a:spcPts val="6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1225" algn="l"/>
                <a:tab pos="1825625" algn="l"/>
                <a:tab pos="2740025" algn="l"/>
                <a:tab pos="3654425" algn="l"/>
                <a:tab pos="4568825" algn="l"/>
                <a:tab pos="5483225" algn="l"/>
                <a:tab pos="6397625" algn="l"/>
                <a:tab pos="7312025" algn="l"/>
                <a:tab pos="8226425" algn="l"/>
                <a:tab pos="9140825" algn="l"/>
                <a:tab pos="10055225" algn="l"/>
              </a:tabLst>
              <a:defRPr sz="2000">
                <a:solidFill>
                  <a:srgbClr val="000000"/>
                </a:solidFill>
                <a:latin typeface="Arial" panose="020B0604020202020204" pitchFamily="34" charset="0"/>
                <a:ea typeface="DejaVu Sans"/>
                <a:cs typeface="DejaVu Sans"/>
              </a:defRPr>
            </a:lvl9pPr>
          </a:lstStyle>
          <a:p>
            <a:pPr eaLnBrk="1" hangingPunct="1">
              <a:buClr>
                <a:srgbClr val="B41450"/>
              </a:buClr>
              <a:buFont typeface="Times New Roman" panose="02020603050405020304" pitchFamily="18" charset="0"/>
              <a:buBlip>
                <a:blip r:embed="rId3"/>
              </a:buBlip>
            </a:pPr>
            <a:r>
              <a:rPr lang="fr-FR" altLang="fr-FR"/>
              <a:t>Les manuels numériques.</a:t>
            </a:r>
          </a:p>
          <a:p>
            <a:pPr eaLnBrk="1" hangingPunct="1">
              <a:buClr>
                <a:srgbClr val="B41450"/>
              </a:buClr>
              <a:buFont typeface="Times New Roman" panose="02020603050405020304" pitchFamily="18" charset="0"/>
              <a:buBlip>
                <a:blip r:embed="rId3"/>
              </a:buBlip>
            </a:pPr>
            <a:r>
              <a:rPr lang="fr-FR" altLang="fr-FR"/>
              <a:t>L’utilisation et / ou la création de vidéos.</a:t>
            </a:r>
          </a:p>
          <a:p>
            <a:pPr eaLnBrk="1" hangingPunct="1">
              <a:buClr>
                <a:srgbClr val="B41450"/>
              </a:buClr>
              <a:buFont typeface="Times New Roman" panose="02020603050405020304" pitchFamily="18" charset="0"/>
              <a:buBlip>
                <a:blip r:embed="rId3"/>
              </a:buBlip>
            </a:pPr>
            <a:r>
              <a:rPr lang="fr-FR" altLang="fr-FR"/>
              <a:t>Les Environnements Numériques de Travail.</a:t>
            </a:r>
          </a:p>
          <a:p>
            <a:pPr eaLnBrk="1" hangingPunct="1">
              <a:buClr>
                <a:srgbClr val="B41450"/>
              </a:buClr>
              <a:buFont typeface="Times New Roman" panose="02020603050405020304" pitchFamily="18" charset="0"/>
              <a:buBlip>
                <a:blip r:embed="rId3"/>
              </a:buBlip>
            </a:pPr>
            <a:r>
              <a:rPr lang="fr-FR" altLang="fr-FR"/>
              <a:t>Les exerciseurs.</a:t>
            </a:r>
          </a:p>
          <a:p>
            <a:pPr eaLnBrk="1" hangingPunct="1">
              <a:buClr>
                <a:srgbClr val="B41450"/>
              </a:buClr>
              <a:buFont typeface="Times New Roman" panose="02020603050405020304" pitchFamily="18" charset="0"/>
              <a:buBlip>
                <a:blip r:embed="rId3"/>
              </a:buBlip>
            </a:pPr>
            <a:r>
              <a:rPr lang="fr-FR" altLang="fr-FR"/>
              <a:t>Les outils de travail collaboratifs.</a:t>
            </a:r>
          </a:p>
          <a:p>
            <a:pPr eaLnBrk="1" hangingPunct="1">
              <a:buClr>
                <a:srgbClr val="B41450"/>
              </a:buClr>
              <a:buFont typeface="Times New Roman" panose="02020603050405020304" pitchFamily="18" charset="0"/>
              <a:buBlip>
                <a:blip r:embed="rId3"/>
              </a:buBlip>
            </a:pPr>
            <a:r>
              <a:rPr lang="fr-FR" altLang="fr-FR"/>
              <a:t>D’autres outils en lien avec l’évaluation.</a:t>
            </a:r>
          </a:p>
          <a:p>
            <a:pPr eaLnBrk="1" hangingPunct="1">
              <a:buClr>
                <a:srgbClr val="B41450"/>
              </a:buClr>
              <a:buFont typeface="Times New Roman" panose="02020603050405020304" pitchFamily="18" charset="0"/>
              <a:buBlip>
                <a:blip r:embed="rId3"/>
              </a:buBlip>
            </a:pPr>
            <a:r>
              <a:rPr lang="fr-FR" altLang="fr-FR"/>
              <a:t>La pédagogie inversée.</a:t>
            </a:r>
          </a:p>
          <a:p>
            <a:pPr eaLnBrk="1" hangingPunct="1">
              <a:buClr>
                <a:srgbClr val="B41450"/>
              </a:buClr>
              <a:buFont typeface="Times New Roman" panose="02020603050405020304" pitchFamily="18" charset="0"/>
              <a:buBlip>
                <a:blip r:embed="rId3"/>
              </a:buBlip>
            </a:pPr>
            <a:r>
              <a:rPr lang="fr-FR" altLang="fr-FR"/>
              <a:t>La pratique de l’algorithmique.</a:t>
            </a:r>
          </a:p>
          <a:p>
            <a:pPr eaLnBrk="1" hangingPunct="1">
              <a:buClr>
                <a:srgbClr val="B41450"/>
              </a:buClr>
              <a:buFont typeface="Times New Roman" panose="02020603050405020304" pitchFamily="18" charset="0"/>
              <a:buBlip>
                <a:blip r:embed="rId3"/>
              </a:buBlip>
            </a:pPr>
            <a:r>
              <a:rPr lang="fr-FR" altLang="fr-FR"/>
              <a:t>L’usage du Tableau Numérique Interactif.</a:t>
            </a:r>
          </a:p>
          <a:p>
            <a:pPr eaLnBrk="1" hangingPunct="1">
              <a:buClr>
                <a:srgbClr val="B41450"/>
              </a:buClr>
              <a:buFont typeface="Times New Roman" panose="02020603050405020304" pitchFamily="18" charset="0"/>
              <a:buBlip>
                <a:blip r:embed="rId3"/>
              </a:buBlip>
            </a:pPr>
            <a:r>
              <a:rPr lang="fr-FR" altLang="fr-FR"/>
              <a:t>…</a:t>
            </a:r>
          </a:p>
        </p:txBody>
      </p:sp>
      <p:sp>
        <p:nvSpPr>
          <p:cNvPr id="26628" name="Text Box 3"/>
          <p:cNvSpPr txBox="1">
            <a:spLocks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r" eaLnBrk="1" hangingPunct="1">
              <a:spcBef>
                <a:spcPct val="0"/>
              </a:spcBef>
              <a:buClrTx/>
              <a:buFontTx/>
              <a:buNone/>
            </a:pPr>
            <a:fld id="{C591EFAC-E0A7-4FFA-A1F7-0175E6859DCA}" type="slidenum">
              <a:rPr lang="fr-FR" altLang="fr-FR" sz="1400" i="0">
                <a:solidFill>
                  <a:srgbClr val="000000"/>
                </a:solidFill>
                <a:latin typeface="Tahoma" panose="020B0604030504040204" pitchFamily="34" charset="0"/>
              </a:rPr>
              <a:pPr algn="r" eaLnBrk="1" hangingPunct="1">
                <a:spcBef>
                  <a:spcPct val="0"/>
                </a:spcBef>
                <a:buClrTx/>
                <a:buFontTx/>
                <a:buNone/>
              </a:pPr>
              <a:t>9</a:t>
            </a:fld>
            <a:endParaRPr lang="fr-FR" altLang="fr-FR" sz="1400" i="0">
              <a:solidFill>
                <a:srgbClr val="000000"/>
              </a:solidFill>
              <a:latin typeface="Tahoma" panose="020B0604030504040204" pitchFamily="34" charset="0"/>
            </a:endParaRPr>
          </a:p>
        </p:txBody>
      </p:sp>
      <p:sp>
        <p:nvSpPr>
          <p:cNvPr id="26629" name="Espace réservé du pied de page 4"/>
          <p:cNvSpPr txBox="1">
            <a:spLocks noGrp="1"/>
          </p:cNvSpPr>
          <p:nvPr/>
        </p:nvSpPr>
        <p:spPr bwMode="auto">
          <a:xfrm>
            <a:off x="3124200" y="6245225"/>
            <a:ext cx="2894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i="1">
                <a:solidFill>
                  <a:srgbClr val="B41450"/>
                </a:solidFill>
                <a:latin typeface="Univers ExtendedPS"/>
                <a:ea typeface="DejaVu Sans"/>
                <a:cs typeface="DejaVu Sans"/>
              </a:defRPr>
            </a:lvl1pPr>
            <a:lvl2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Univers Extended"/>
                <a:ea typeface="DejaVu Sans"/>
                <a:cs typeface="DejaVu Sans"/>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EA641F"/>
                </a:solidFill>
                <a:latin typeface="Univers"/>
                <a:ea typeface="DejaVu Sans"/>
                <a:cs typeface="DejaVu Sans"/>
              </a:defRPr>
            </a:lvl3pPr>
            <a:lvl4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4pPr>
            <a:lvl5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DejaVu Sans"/>
                <a:cs typeface="DejaVu Sans"/>
              </a:defRPr>
            </a:lvl9pPr>
          </a:lstStyle>
          <a:p>
            <a:pPr algn="ctr" eaLnBrk="1" hangingPunct="1">
              <a:spcBef>
                <a:spcPct val="0"/>
              </a:spcBef>
            </a:pPr>
            <a:r>
              <a:rPr lang="fr-FR" altLang="fr-FR" sz="1200" i="0">
                <a:solidFill>
                  <a:srgbClr val="000000"/>
                </a:solidFill>
                <a:latin typeface="Tahoma" panose="020B0604030504040204" pitchFamily="34" charset="0"/>
              </a:rPr>
              <a:t>Inspection Pédagogique Régionale de Mathématiques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Industria Solid"/>
        <a:ea typeface=""/>
        <a:cs typeface="DejaVu Sans"/>
      </a:majorFont>
      <a:minorFont>
        <a:latin typeface="Univers ExtendedPS"/>
        <a:ea typeface=""/>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ahoma" pitchFamily="32" charset="0"/>
            <a:cs typeface="DejaVu San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ahoma" pitchFamily="32" charset="0"/>
            <a:cs typeface="DejaVu Sans" charset="0"/>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hème Offic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Industria Solid"/>
        <a:ea typeface=""/>
        <a:cs typeface="DejaVu Sans"/>
      </a:majorFont>
      <a:minorFont>
        <a:latin typeface="Univers ExtendedPS"/>
        <a:ea typeface=""/>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ahoma" pitchFamily="32" charset="0"/>
            <a:cs typeface="DejaVu San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ahoma" pitchFamily="32" charset="0"/>
            <a:cs typeface="DejaVu Sans" charset="0"/>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2870</TotalTime>
  <Words>1732</Words>
  <Application>Microsoft Office PowerPoint</Application>
  <PresentationFormat>Affichage à l'écran (4:3)</PresentationFormat>
  <Paragraphs>275</Paragraphs>
  <Slides>31</Slides>
  <Notes>28</Notes>
  <HiddenSlides>0</HiddenSlides>
  <MMClips>0</MMClips>
  <ScaleCrop>false</ScaleCrop>
  <HeadingPairs>
    <vt:vector size="6" baseType="variant">
      <vt:variant>
        <vt:lpstr>Polices utilisées</vt:lpstr>
      </vt:variant>
      <vt:variant>
        <vt:i4>9</vt:i4>
      </vt:variant>
      <vt:variant>
        <vt:lpstr>Thème</vt:lpstr>
      </vt:variant>
      <vt:variant>
        <vt:i4>2</vt:i4>
      </vt:variant>
      <vt:variant>
        <vt:lpstr>Titres des diapositives</vt:lpstr>
      </vt:variant>
      <vt:variant>
        <vt:i4>31</vt:i4>
      </vt:variant>
    </vt:vector>
  </HeadingPairs>
  <TitlesOfParts>
    <vt:vector size="42" baseType="lpstr">
      <vt:lpstr>Arial</vt:lpstr>
      <vt:lpstr>DejaVu Sans</vt:lpstr>
      <vt:lpstr>Industria Solid</vt:lpstr>
      <vt:lpstr>Tahoma</vt:lpstr>
      <vt:lpstr>Times New Roman</vt:lpstr>
      <vt:lpstr>Univers</vt:lpstr>
      <vt:lpstr>Univers Extended</vt:lpstr>
      <vt:lpstr>Univers ExtendedPS</vt:lpstr>
      <vt:lpstr>Wingdings</vt:lpstr>
      <vt:lpstr>Thème Office</vt:lpstr>
      <vt:lpstr>1_Thème Office</vt:lpstr>
      <vt:lpstr>Présentation PowerPoint</vt:lpstr>
      <vt:lpstr>Présentation PowerPoint</vt:lpstr>
      <vt:lpstr>Enseigner les mathématiques</vt:lpstr>
      <vt:lpstr>Présentation PowerPoint</vt:lpstr>
      <vt:lpstr>Présentation PowerPoint</vt:lpstr>
      <vt:lpstr>Présentation PowerPoint</vt:lpstr>
      <vt:lpstr>Présentation PowerPoint</vt:lpstr>
      <vt:lpstr>Présentation PowerPoint</vt:lpstr>
      <vt:lpstr>Présentation PowerPoint</vt:lpstr>
      <vt:lpstr>Gestion de la classe</vt:lpstr>
      <vt:lpstr>Présentation PowerPoint</vt:lpstr>
      <vt:lpstr>Présentation PowerPoint</vt:lpstr>
      <vt:lpstr>La formation scientifique des élèves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Puis au lycée</vt:lpstr>
      <vt:lpstr>Présentation PowerPoint</vt:lpstr>
      <vt:lpstr>Présentation PowerPoint</vt:lpstr>
      <vt:lpstr>Présentation PowerPoint</vt:lpstr>
      <vt:lpstr>Présentation PowerPoint</vt:lpstr>
      <vt:lpstr>En guise de conclusion</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L’enseignement des Mathématiques</dc:title>
  <dc:creator>Rectorat</dc:creator>
  <cp:lastModifiedBy>speyrot</cp:lastModifiedBy>
  <cp:revision>200</cp:revision>
  <cp:lastPrinted>1601-01-01T00:00:00Z</cp:lastPrinted>
  <dcterms:created xsi:type="dcterms:W3CDTF">2004-11-17T19:35:19Z</dcterms:created>
  <dcterms:modified xsi:type="dcterms:W3CDTF">2019-08-29T07:45:19Z</dcterms:modified>
</cp:coreProperties>
</file>