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8"/>
  </p:notesMasterIdLst>
  <p:handoutMasterIdLst>
    <p:handoutMasterId r:id="rId29"/>
  </p:handoutMasterIdLst>
  <p:sldIdLst>
    <p:sldId id="256" r:id="rId3"/>
    <p:sldId id="340" r:id="rId4"/>
    <p:sldId id="276" r:id="rId5"/>
    <p:sldId id="258" r:id="rId6"/>
    <p:sldId id="260" r:id="rId7"/>
    <p:sldId id="261" r:id="rId8"/>
    <p:sldId id="262" r:id="rId9"/>
    <p:sldId id="263" r:id="rId10"/>
    <p:sldId id="310" r:id="rId11"/>
    <p:sldId id="265" r:id="rId12"/>
    <p:sldId id="266" r:id="rId13"/>
    <p:sldId id="267" r:id="rId14"/>
    <p:sldId id="270" r:id="rId15"/>
    <p:sldId id="271" r:id="rId16"/>
    <p:sldId id="329" r:id="rId17"/>
    <p:sldId id="343" r:id="rId18"/>
    <p:sldId id="342" r:id="rId19"/>
    <p:sldId id="332" r:id="rId20"/>
    <p:sldId id="321" r:id="rId21"/>
    <p:sldId id="344" r:id="rId22"/>
    <p:sldId id="328" r:id="rId23"/>
    <p:sldId id="337" r:id="rId24"/>
    <p:sldId id="338" r:id="rId25"/>
    <p:sldId id="341" r:id="rId26"/>
    <p:sldId id="339" r:id="rId27"/>
  </p:sldIdLst>
  <p:sldSz cx="9144000" cy="6858000" type="screen4x3"/>
  <p:notesSz cx="6797675" cy="9926638"/>
  <p:defaultTextStyle>
    <a:defPPr>
      <a:defRPr lang="en-GB"/>
    </a:defPPr>
    <a:lvl1pPr algn="l" defTabSz="449263" rtl="0" eaLnBrk="0" fontAlgn="base" hangingPunct="0">
      <a:spcBef>
        <a:spcPct val="0"/>
      </a:spcBef>
      <a:spcAft>
        <a:spcPct val="0"/>
      </a:spcAft>
      <a:defRPr kern="1200">
        <a:solidFill>
          <a:schemeClr val="bg1"/>
        </a:solidFill>
        <a:latin typeface="Univers Extended"/>
        <a:ea typeface="DejaVu Sans"/>
        <a:cs typeface="DejaVu Sans"/>
      </a:defRPr>
    </a:lvl1pPr>
    <a:lvl2pPr marL="742950" indent="-285750" algn="l" defTabSz="449263" rtl="0" eaLnBrk="0" fontAlgn="base" hangingPunct="0">
      <a:spcBef>
        <a:spcPct val="0"/>
      </a:spcBef>
      <a:spcAft>
        <a:spcPct val="0"/>
      </a:spcAft>
      <a:defRPr kern="1200">
        <a:solidFill>
          <a:schemeClr val="bg1"/>
        </a:solidFill>
        <a:latin typeface="Univers Extended"/>
        <a:ea typeface="DejaVu Sans"/>
        <a:cs typeface="DejaVu Sans"/>
      </a:defRPr>
    </a:lvl2pPr>
    <a:lvl3pPr marL="1143000" indent="-228600" algn="l" defTabSz="449263" rtl="0" eaLnBrk="0" fontAlgn="base" hangingPunct="0">
      <a:spcBef>
        <a:spcPct val="0"/>
      </a:spcBef>
      <a:spcAft>
        <a:spcPct val="0"/>
      </a:spcAft>
      <a:defRPr kern="1200">
        <a:solidFill>
          <a:schemeClr val="bg1"/>
        </a:solidFill>
        <a:latin typeface="Univers Extended"/>
        <a:ea typeface="DejaVu Sans"/>
        <a:cs typeface="DejaVu Sans"/>
      </a:defRPr>
    </a:lvl3pPr>
    <a:lvl4pPr marL="1600200" indent="-228600" algn="l" defTabSz="449263" rtl="0" eaLnBrk="0" fontAlgn="base" hangingPunct="0">
      <a:spcBef>
        <a:spcPct val="0"/>
      </a:spcBef>
      <a:spcAft>
        <a:spcPct val="0"/>
      </a:spcAft>
      <a:defRPr kern="1200">
        <a:solidFill>
          <a:schemeClr val="bg1"/>
        </a:solidFill>
        <a:latin typeface="Univers Extended"/>
        <a:ea typeface="DejaVu Sans"/>
        <a:cs typeface="DejaVu Sans"/>
      </a:defRPr>
    </a:lvl4pPr>
    <a:lvl5pPr marL="2057400" indent="-228600" algn="l" defTabSz="449263" rtl="0" eaLnBrk="0" fontAlgn="base" hangingPunct="0">
      <a:spcBef>
        <a:spcPct val="0"/>
      </a:spcBef>
      <a:spcAft>
        <a:spcPct val="0"/>
      </a:spcAft>
      <a:defRPr kern="1200">
        <a:solidFill>
          <a:schemeClr val="bg1"/>
        </a:solidFill>
        <a:latin typeface="Univers Extended"/>
        <a:ea typeface="DejaVu Sans"/>
        <a:cs typeface="DejaVu Sans"/>
      </a:defRPr>
    </a:lvl5pPr>
    <a:lvl6pPr marL="2286000" algn="l" defTabSz="914400" rtl="0" eaLnBrk="1" latinLnBrk="0" hangingPunct="1">
      <a:defRPr kern="1200">
        <a:solidFill>
          <a:schemeClr val="bg1"/>
        </a:solidFill>
        <a:latin typeface="Univers Extended"/>
        <a:ea typeface="DejaVu Sans"/>
        <a:cs typeface="DejaVu Sans"/>
      </a:defRPr>
    </a:lvl6pPr>
    <a:lvl7pPr marL="2743200" algn="l" defTabSz="914400" rtl="0" eaLnBrk="1" latinLnBrk="0" hangingPunct="1">
      <a:defRPr kern="1200">
        <a:solidFill>
          <a:schemeClr val="bg1"/>
        </a:solidFill>
        <a:latin typeface="Univers Extended"/>
        <a:ea typeface="DejaVu Sans"/>
        <a:cs typeface="DejaVu Sans"/>
      </a:defRPr>
    </a:lvl7pPr>
    <a:lvl8pPr marL="3200400" algn="l" defTabSz="914400" rtl="0" eaLnBrk="1" latinLnBrk="0" hangingPunct="1">
      <a:defRPr kern="1200">
        <a:solidFill>
          <a:schemeClr val="bg1"/>
        </a:solidFill>
        <a:latin typeface="Univers Extended"/>
        <a:ea typeface="DejaVu Sans"/>
        <a:cs typeface="DejaVu Sans"/>
      </a:defRPr>
    </a:lvl8pPr>
    <a:lvl9pPr marL="3657600" algn="l" defTabSz="914400" rtl="0" eaLnBrk="1" latinLnBrk="0" hangingPunct="1">
      <a:defRPr kern="1200">
        <a:solidFill>
          <a:schemeClr val="bg1"/>
        </a:solidFill>
        <a:latin typeface="Univers Extended"/>
        <a:ea typeface="DejaVu Sans"/>
        <a:cs typeface="DejaVu San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41450"/>
    <a:srgbClr val="4995BB"/>
    <a:srgbClr val="346F8C"/>
    <a:srgbClr val="4493BA"/>
    <a:srgbClr val="67A7C7"/>
    <a:srgbClr val="1B3A49"/>
    <a:srgbClr val="A0C8DC"/>
    <a:srgbClr val="A0E3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31" autoAdjust="0"/>
  </p:normalViewPr>
  <p:slideViewPr>
    <p:cSldViewPr>
      <p:cViewPr varScale="1">
        <p:scale>
          <a:sx n="65" d="100"/>
          <a:sy n="65" d="100"/>
        </p:scale>
        <p:origin x="153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190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03" tIns="45501" rIns="91003" bIns="45501" numCol="1" anchor="t" anchorCtr="0" compatLnSpc="1">
            <a:prstTxWarp prst="textNoShape">
              <a:avLst/>
            </a:prstTxWarp>
          </a:bodyPr>
          <a:lstStyle>
            <a:lvl1pPr defTabSz="446088" eaLnBrk="1" hangingPunct="1">
              <a:buClr>
                <a:srgbClr val="000000"/>
              </a:buClr>
              <a:buSzPct val="100000"/>
              <a:buFont typeface="Times New Roman" panose="02020603050405020304" pitchFamily="18" charset="0"/>
              <a:buNone/>
              <a:defRPr sz="1200">
                <a:latin typeface="Tahoma" panose="020B0604030504040204" pitchFamily="34" charset="0"/>
                <a:ea typeface="+mn-ea"/>
                <a:cs typeface="+mn-cs"/>
              </a:defRPr>
            </a:lvl1pPr>
          </a:lstStyle>
          <a:p>
            <a:pPr>
              <a:defRPr/>
            </a:pPr>
            <a:endParaRPr lang="fr-FR" altLang="fr-FR"/>
          </a:p>
        </p:txBody>
      </p:sp>
      <p:sp>
        <p:nvSpPr>
          <p:cNvPr id="3" name="Espace réservé de la date 2"/>
          <p:cNvSpPr>
            <a:spLocks noGrp="1"/>
          </p:cNvSpPr>
          <p:nvPr>
            <p:ph type="dt" sz="quarter" idx="1"/>
          </p:nvPr>
        </p:nvSpPr>
        <p:spPr bwMode="auto">
          <a:xfrm>
            <a:off x="3851275"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03" tIns="45501" rIns="91003" bIns="45501" numCol="1" anchor="t" anchorCtr="0" compatLnSpc="1">
            <a:prstTxWarp prst="textNoShape">
              <a:avLst/>
            </a:prstTxWarp>
          </a:bodyPr>
          <a:lstStyle>
            <a:lvl1pPr algn="r" defTabSz="446088" eaLnBrk="1" hangingPunct="1">
              <a:buClr>
                <a:srgbClr val="000000"/>
              </a:buClr>
              <a:buSzPct val="100000"/>
              <a:buFont typeface="Times New Roman" panose="02020603050405020304" pitchFamily="18" charset="0"/>
              <a:buNone/>
              <a:defRPr sz="1200">
                <a:latin typeface="Tahoma" panose="020B0604030504040204" pitchFamily="34" charset="0"/>
                <a:ea typeface="+mn-ea"/>
                <a:cs typeface="+mn-cs"/>
              </a:defRPr>
            </a:lvl1pPr>
          </a:lstStyle>
          <a:p>
            <a:pPr>
              <a:defRPr/>
            </a:pPr>
            <a:fld id="{1C2184F3-6B7D-4970-8D21-B26513B02F09}" type="datetime1">
              <a:rPr lang="fr-FR" altLang="fr-FR"/>
              <a:pPr>
                <a:defRPr/>
              </a:pPr>
              <a:t>28/08/2018</a:t>
            </a:fld>
            <a:endParaRPr lang="fr-FR" altLang="fr-FR"/>
          </a:p>
        </p:txBody>
      </p:sp>
      <p:sp>
        <p:nvSpPr>
          <p:cNvPr id="4" name="Espace réservé du pied de page 3"/>
          <p:cNvSpPr>
            <a:spLocks noGrp="1"/>
          </p:cNvSpPr>
          <p:nvPr>
            <p:ph type="ftr" sz="quarter" idx="2"/>
          </p:nvPr>
        </p:nvSpPr>
        <p:spPr bwMode="auto">
          <a:xfrm>
            <a:off x="0" y="942975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03" tIns="45501" rIns="91003" bIns="45501" numCol="1" anchor="b" anchorCtr="0" compatLnSpc="1">
            <a:prstTxWarp prst="textNoShape">
              <a:avLst/>
            </a:prstTxWarp>
          </a:bodyPr>
          <a:lstStyle>
            <a:lvl1pPr defTabSz="446088" eaLnBrk="1" hangingPunct="1">
              <a:buClr>
                <a:srgbClr val="000000"/>
              </a:buClr>
              <a:buSzPct val="100000"/>
              <a:buFont typeface="Times New Roman" panose="02020603050405020304" pitchFamily="18" charset="0"/>
              <a:buNone/>
              <a:defRPr sz="1200">
                <a:latin typeface="Tahoma" panose="020B0604030504040204" pitchFamily="34" charset="0"/>
                <a:ea typeface="+mn-ea"/>
                <a:cs typeface="+mn-cs"/>
              </a:defRPr>
            </a:lvl1pPr>
          </a:lstStyle>
          <a:p>
            <a:pPr>
              <a:defRPr/>
            </a:pPr>
            <a:endParaRPr lang="fr-FR" altLang="fr-FR"/>
          </a:p>
        </p:txBody>
      </p:sp>
      <p:sp>
        <p:nvSpPr>
          <p:cNvPr id="5" name="Espace réservé du numéro de diapositive 4"/>
          <p:cNvSpPr>
            <a:spLocks noGrp="1"/>
          </p:cNvSpPr>
          <p:nvPr>
            <p:ph type="sldNum" sz="quarter" idx="3"/>
          </p:nvPr>
        </p:nvSpPr>
        <p:spPr bwMode="auto">
          <a:xfrm>
            <a:off x="3851275" y="942975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03" tIns="45501" rIns="91003" bIns="45501" numCol="1" anchor="b" anchorCtr="0" compatLnSpc="1">
            <a:prstTxWarp prst="textNoShape">
              <a:avLst/>
            </a:prstTxWarp>
          </a:bodyPr>
          <a:lstStyle>
            <a:lvl1pPr algn="r" defTabSz="446088" eaLnBrk="1" hangingPunct="1">
              <a:buClr>
                <a:srgbClr val="000000"/>
              </a:buClr>
              <a:buSzPct val="100000"/>
              <a:buFont typeface="Times New Roman" panose="02020603050405020304" pitchFamily="18" charset="0"/>
              <a:buNone/>
              <a:defRPr sz="1200">
                <a:latin typeface="Tahoma" panose="020B0604030504040204" pitchFamily="34" charset="0"/>
                <a:ea typeface="+mn-ea"/>
                <a:cs typeface="+mn-cs"/>
              </a:defRPr>
            </a:lvl1pPr>
          </a:lstStyle>
          <a:p>
            <a:pPr>
              <a:defRPr/>
            </a:pPr>
            <a:fld id="{4F3BE97B-BAE2-4968-843E-6056E0AA4C49}"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797675"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003" tIns="45501" rIns="91003" bIns="45501" anchor="ctr"/>
          <a:lstStyle>
            <a:lvl1pPr defTabSz="446088" eaLnBrk="0" hangingPunct="0">
              <a:defRPr sz="2400">
                <a:solidFill>
                  <a:schemeClr val="bg1"/>
                </a:solidFill>
                <a:latin typeface="Tahoma" panose="020B0604030504040204" pitchFamily="34" charset="0"/>
              </a:defRPr>
            </a:lvl1pPr>
            <a:lvl2pPr marL="738188" indent="-284163" defTabSz="446088" eaLnBrk="0" hangingPunct="0">
              <a:defRPr sz="2400">
                <a:solidFill>
                  <a:schemeClr val="bg1"/>
                </a:solidFill>
                <a:latin typeface="Tahoma" panose="020B0604030504040204" pitchFamily="34" charset="0"/>
              </a:defRPr>
            </a:lvl2pPr>
            <a:lvl3pPr marL="1136650" indent="-225425" defTabSz="446088" eaLnBrk="0" hangingPunct="0">
              <a:defRPr sz="2400">
                <a:solidFill>
                  <a:schemeClr val="bg1"/>
                </a:solidFill>
                <a:latin typeface="Tahoma" panose="020B0604030504040204" pitchFamily="34" charset="0"/>
              </a:defRPr>
            </a:lvl3pPr>
            <a:lvl4pPr marL="1593850" defTabSz="446088" eaLnBrk="0" hangingPunct="0">
              <a:defRPr sz="2400">
                <a:solidFill>
                  <a:schemeClr val="bg1"/>
                </a:solidFill>
                <a:latin typeface="Tahoma" panose="020B0604030504040204" pitchFamily="34" charset="0"/>
              </a:defRPr>
            </a:lvl4pPr>
            <a:lvl5pPr marL="2047875" defTabSz="446088" eaLnBrk="0" hangingPunct="0">
              <a:defRPr sz="2400">
                <a:solidFill>
                  <a:schemeClr val="bg1"/>
                </a:solidFill>
                <a:latin typeface="Tahoma" panose="020B0604030504040204" pitchFamily="34" charset="0"/>
              </a:defRPr>
            </a:lvl5pPr>
            <a:lvl6pPr marL="25050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6pPr>
            <a:lvl7pPr marL="29622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7pPr>
            <a:lvl8pPr marL="34194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8pPr>
            <a:lvl9pPr marL="38766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9pPr>
          </a:lstStyle>
          <a:p>
            <a:pPr eaLnBrk="1" hangingPunct="1">
              <a:buClr>
                <a:srgbClr val="000000"/>
              </a:buClr>
              <a:buSzPct val="100000"/>
              <a:buFont typeface="Times New Roman" panose="02020603050405020304" pitchFamily="18" charset="0"/>
              <a:buNone/>
              <a:defRPr/>
            </a:pPr>
            <a:endParaRPr lang="fr-FR" altLang="fr-FR" smtClean="0">
              <a:ea typeface="+mn-ea"/>
              <a:cs typeface="+mn-cs"/>
            </a:endParaRPr>
          </a:p>
        </p:txBody>
      </p:sp>
      <p:sp>
        <p:nvSpPr>
          <p:cNvPr id="3074" name="Text Box 2"/>
          <p:cNvSpPr txBox="1">
            <a:spLocks noChangeArrowheads="1"/>
          </p:cNvSpPr>
          <p:nvPr/>
        </p:nvSpPr>
        <p:spPr bwMode="auto">
          <a:xfrm>
            <a:off x="0"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003" tIns="45501" rIns="91003" bIns="45501" anchor="ctr"/>
          <a:lstStyle>
            <a:lvl1pPr defTabSz="446088" eaLnBrk="0" hangingPunct="0">
              <a:defRPr sz="2400">
                <a:solidFill>
                  <a:schemeClr val="bg1"/>
                </a:solidFill>
                <a:latin typeface="Tahoma" panose="020B0604030504040204" pitchFamily="34" charset="0"/>
              </a:defRPr>
            </a:lvl1pPr>
            <a:lvl2pPr marL="738188" indent="-284163" defTabSz="446088" eaLnBrk="0" hangingPunct="0">
              <a:defRPr sz="2400">
                <a:solidFill>
                  <a:schemeClr val="bg1"/>
                </a:solidFill>
                <a:latin typeface="Tahoma" panose="020B0604030504040204" pitchFamily="34" charset="0"/>
              </a:defRPr>
            </a:lvl2pPr>
            <a:lvl3pPr marL="1136650" indent="-225425" defTabSz="446088" eaLnBrk="0" hangingPunct="0">
              <a:defRPr sz="2400">
                <a:solidFill>
                  <a:schemeClr val="bg1"/>
                </a:solidFill>
                <a:latin typeface="Tahoma" panose="020B0604030504040204" pitchFamily="34" charset="0"/>
              </a:defRPr>
            </a:lvl3pPr>
            <a:lvl4pPr marL="1593850" defTabSz="446088" eaLnBrk="0" hangingPunct="0">
              <a:defRPr sz="2400">
                <a:solidFill>
                  <a:schemeClr val="bg1"/>
                </a:solidFill>
                <a:latin typeface="Tahoma" panose="020B0604030504040204" pitchFamily="34" charset="0"/>
              </a:defRPr>
            </a:lvl4pPr>
            <a:lvl5pPr marL="2047875" defTabSz="446088" eaLnBrk="0" hangingPunct="0">
              <a:defRPr sz="2400">
                <a:solidFill>
                  <a:schemeClr val="bg1"/>
                </a:solidFill>
                <a:latin typeface="Tahoma" panose="020B0604030504040204" pitchFamily="34" charset="0"/>
              </a:defRPr>
            </a:lvl5pPr>
            <a:lvl6pPr marL="25050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6pPr>
            <a:lvl7pPr marL="29622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7pPr>
            <a:lvl8pPr marL="34194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8pPr>
            <a:lvl9pPr marL="38766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9pPr>
          </a:lstStyle>
          <a:p>
            <a:pPr eaLnBrk="1" hangingPunct="1">
              <a:buClr>
                <a:srgbClr val="000000"/>
              </a:buClr>
              <a:buSzPct val="100000"/>
              <a:buFont typeface="Times New Roman" panose="02020603050405020304" pitchFamily="18" charset="0"/>
              <a:buNone/>
              <a:defRPr/>
            </a:pPr>
            <a:endParaRPr lang="fr-FR" altLang="fr-FR" smtClean="0">
              <a:ea typeface="+mn-ea"/>
              <a:cs typeface="+mn-cs"/>
            </a:endParaRPr>
          </a:p>
        </p:txBody>
      </p:sp>
      <p:sp>
        <p:nvSpPr>
          <p:cNvPr id="3075" name="Text Box 3"/>
          <p:cNvSpPr txBox="1">
            <a:spLocks noChangeArrowheads="1"/>
          </p:cNvSpPr>
          <p:nvPr/>
        </p:nvSpPr>
        <p:spPr bwMode="auto">
          <a:xfrm>
            <a:off x="3852863" y="0"/>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003" tIns="45501" rIns="91003" bIns="45501" anchor="ctr"/>
          <a:lstStyle>
            <a:lvl1pPr defTabSz="446088" eaLnBrk="0" hangingPunct="0">
              <a:defRPr sz="2400">
                <a:solidFill>
                  <a:schemeClr val="bg1"/>
                </a:solidFill>
                <a:latin typeface="Tahoma" panose="020B0604030504040204" pitchFamily="34" charset="0"/>
              </a:defRPr>
            </a:lvl1pPr>
            <a:lvl2pPr marL="738188" indent="-284163" defTabSz="446088" eaLnBrk="0" hangingPunct="0">
              <a:defRPr sz="2400">
                <a:solidFill>
                  <a:schemeClr val="bg1"/>
                </a:solidFill>
                <a:latin typeface="Tahoma" panose="020B0604030504040204" pitchFamily="34" charset="0"/>
              </a:defRPr>
            </a:lvl2pPr>
            <a:lvl3pPr marL="1136650" indent="-225425" defTabSz="446088" eaLnBrk="0" hangingPunct="0">
              <a:defRPr sz="2400">
                <a:solidFill>
                  <a:schemeClr val="bg1"/>
                </a:solidFill>
                <a:latin typeface="Tahoma" panose="020B0604030504040204" pitchFamily="34" charset="0"/>
              </a:defRPr>
            </a:lvl3pPr>
            <a:lvl4pPr marL="1593850" defTabSz="446088" eaLnBrk="0" hangingPunct="0">
              <a:defRPr sz="2400">
                <a:solidFill>
                  <a:schemeClr val="bg1"/>
                </a:solidFill>
                <a:latin typeface="Tahoma" panose="020B0604030504040204" pitchFamily="34" charset="0"/>
              </a:defRPr>
            </a:lvl4pPr>
            <a:lvl5pPr marL="2047875" defTabSz="446088" eaLnBrk="0" hangingPunct="0">
              <a:defRPr sz="2400">
                <a:solidFill>
                  <a:schemeClr val="bg1"/>
                </a:solidFill>
                <a:latin typeface="Tahoma" panose="020B0604030504040204" pitchFamily="34" charset="0"/>
              </a:defRPr>
            </a:lvl5pPr>
            <a:lvl6pPr marL="25050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6pPr>
            <a:lvl7pPr marL="29622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7pPr>
            <a:lvl8pPr marL="34194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8pPr>
            <a:lvl9pPr marL="38766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9pPr>
          </a:lstStyle>
          <a:p>
            <a:pPr eaLnBrk="1" hangingPunct="1">
              <a:buClr>
                <a:srgbClr val="000000"/>
              </a:buClr>
              <a:buSzPct val="100000"/>
              <a:buFont typeface="Times New Roman" panose="02020603050405020304" pitchFamily="18" charset="0"/>
              <a:buNone/>
              <a:defRPr/>
            </a:pPr>
            <a:endParaRPr lang="fr-FR" altLang="fr-FR" smtClean="0">
              <a:ea typeface="+mn-ea"/>
              <a:cs typeface="+mn-cs"/>
            </a:endParaRPr>
          </a:p>
        </p:txBody>
      </p:sp>
      <p:sp>
        <p:nvSpPr>
          <p:cNvPr id="3077" name="Rectangle 4"/>
          <p:cNvSpPr>
            <a:spLocks noGrp="1" noRot="1" noChangeAspect="1" noChangeArrowheads="1"/>
          </p:cNvSpPr>
          <p:nvPr>
            <p:ph type="sldImg"/>
          </p:nvPr>
        </p:nvSpPr>
        <p:spPr bwMode="auto">
          <a:xfrm>
            <a:off x="919163" y="746125"/>
            <a:ext cx="4957762" cy="37179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Rectangle 5"/>
          <p:cNvSpPr>
            <a:spLocks noGrp="1" noChangeArrowheads="1"/>
          </p:cNvSpPr>
          <p:nvPr>
            <p:ph type="body"/>
          </p:nvPr>
        </p:nvSpPr>
        <p:spPr bwMode="auto">
          <a:xfrm>
            <a:off x="906463" y="4714875"/>
            <a:ext cx="4983162"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9569" tIns="46576" rIns="89569" bIns="46576" numCol="1" anchor="t" anchorCtr="0" compatLnSpc="1">
            <a:prstTxWarp prst="textNoShape">
              <a:avLst/>
            </a:prstTxWarp>
          </a:bodyPr>
          <a:lstStyle/>
          <a:p>
            <a:pPr lvl="0"/>
            <a:endParaRPr lang="fr-FR" noProof="0" smtClean="0"/>
          </a:p>
        </p:txBody>
      </p:sp>
      <p:sp>
        <p:nvSpPr>
          <p:cNvPr id="3078" name="Text Box 6"/>
          <p:cNvSpPr txBox="1">
            <a:spLocks noChangeArrowheads="1"/>
          </p:cNvSpPr>
          <p:nvPr/>
        </p:nvSpPr>
        <p:spPr bwMode="auto">
          <a:xfrm>
            <a:off x="0" y="9431338"/>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003" tIns="45501" rIns="91003" bIns="45501" anchor="ctr"/>
          <a:lstStyle>
            <a:lvl1pPr defTabSz="446088" eaLnBrk="0" hangingPunct="0">
              <a:defRPr sz="2400">
                <a:solidFill>
                  <a:schemeClr val="bg1"/>
                </a:solidFill>
                <a:latin typeface="Tahoma" panose="020B0604030504040204" pitchFamily="34" charset="0"/>
              </a:defRPr>
            </a:lvl1pPr>
            <a:lvl2pPr marL="738188" indent="-284163" defTabSz="446088" eaLnBrk="0" hangingPunct="0">
              <a:defRPr sz="2400">
                <a:solidFill>
                  <a:schemeClr val="bg1"/>
                </a:solidFill>
                <a:latin typeface="Tahoma" panose="020B0604030504040204" pitchFamily="34" charset="0"/>
              </a:defRPr>
            </a:lvl2pPr>
            <a:lvl3pPr marL="1136650" indent="-225425" defTabSz="446088" eaLnBrk="0" hangingPunct="0">
              <a:defRPr sz="2400">
                <a:solidFill>
                  <a:schemeClr val="bg1"/>
                </a:solidFill>
                <a:latin typeface="Tahoma" panose="020B0604030504040204" pitchFamily="34" charset="0"/>
              </a:defRPr>
            </a:lvl3pPr>
            <a:lvl4pPr marL="1593850" defTabSz="446088" eaLnBrk="0" hangingPunct="0">
              <a:defRPr sz="2400">
                <a:solidFill>
                  <a:schemeClr val="bg1"/>
                </a:solidFill>
                <a:latin typeface="Tahoma" panose="020B0604030504040204" pitchFamily="34" charset="0"/>
              </a:defRPr>
            </a:lvl4pPr>
            <a:lvl5pPr marL="2047875" defTabSz="446088" eaLnBrk="0" hangingPunct="0">
              <a:defRPr sz="2400">
                <a:solidFill>
                  <a:schemeClr val="bg1"/>
                </a:solidFill>
                <a:latin typeface="Tahoma" panose="020B0604030504040204" pitchFamily="34" charset="0"/>
              </a:defRPr>
            </a:lvl5pPr>
            <a:lvl6pPr marL="25050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6pPr>
            <a:lvl7pPr marL="29622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7pPr>
            <a:lvl8pPr marL="34194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8pPr>
            <a:lvl9pPr marL="38766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9pPr>
          </a:lstStyle>
          <a:p>
            <a:pPr eaLnBrk="1" hangingPunct="1">
              <a:buClr>
                <a:srgbClr val="000000"/>
              </a:buClr>
              <a:buSzPct val="100000"/>
              <a:buFont typeface="Times New Roman" panose="02020603050405020304" pitchFamily="18" charset="0"/>
              <a:buNone/>
              <a:defRPr/>
            </a:pPr>
            <a:endParaRPr lang="fr-FR" altLang="fr-FR" smtClean="0">
              <a:ea typeface="+mn-ea"/>
              <a:cs typeface="+mn-cs"/>
            </a:endParaRPr>
          </a:p>
        </p:txBody>
      </p:sp>
      <p:sp>
        <p:nvSpPr>
          <p:cNvPr id="3079" name="Rectangle 7"/>
          <p:cNvSpPr>
            <a:spLocks noGrp="1" noChangeArrowheads="1"/>
          </p:cNvSpPr>
          <p:nvPr>
            <p:ph type="sldNum"/>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9569" tIns="46576" rIns="89569" bIns="46576" numCol="1" anchor="b" anchorCtr="0" compatLnSpc="1">
            <a:prstTxWarp prst="textNoShape">
              <a:avLst/>
            </a:prstTxWarp>
          </a:bodyPr>
          <a:lstStyle>
            <a:lvl1pPr algn="r" defTabSz="446088" eaLnBrk="1" hangingPunct="1">
              <a:buClr>
                <a:srgbClr val="000000"/>
              </a:buClr>
              <a:buSzPct val="45000"/>
              <a:buFont typeface="Wingdings" panose="05000000000000000000" pitchFamily="2" charset="2"/>
              <a:buNone/>
              <a:tabLst>
                <a:tab pos="720725" algn="l"/>
                <a:tab pos="1439863" algn="l"/>
                <a:tab pos="2162175" algn="l"/>
                <a:tab pos="2881313" algn="l"/>
              </a:tabLst>
              <a:defRPr sz="1200">
                <a:solidFill>
                  <a:srgbClr val="000000"/>
                </a:solidFill>
                <a:latin typeface="Times New Roman" panose="02020603050405020304" pitchFamily="18" charset="0"/>
                <a:ea typeface="+mn-ea"/>
                <a:cs typeface="+mn-cs"/>
              </a:defRPr>
            </a:lvl1pPr>
          </a:lstStyle>
          <a:p>
            <a:pPr>
              <a:defRPr/>
            </a:pPr>
            <a:fld id="{C8AA2E57-B04F-4F51-8C7D-8F274BF67433}"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F34C4033-03BD-4F04-AC95-82598F146B4D}" type="slidenum">
              <a:rPr lang="fr-FR" altLang="fr-FR" smtClean="0">
                <a:ea typeface="DejaVu Sans"/>
                <a:cs typeface="DejaVu Sans"/>
              </a:rPr>
              <a:pPr>
                <a:spcBef>
                  <a:spcPct val="0"/>
                </a:spcBef>
                <a:buSzPct val="45000"/>
                <a:buFont typeface="Wingdings" panose="05000000000000000000" pitchFamily="2" charset="2"/>
                <a:buNone/>
              </a:pPr>
              <a:t>1</a:t>
            </a:fld>
            <a:endParaRPr lang="fr-FR" altLang="fr-FR" smtClean="0">
              <a:ea typeface="DejaVu Sans"/>
              <a:cs typeface="DejaVu Sans"/>
            </a:endParaRPr>
          </a:p>
        </p:txBody>
      </p:sp>
      <p:sp>
        <p:nvSpPr>
          <p:cNvPr id="6147"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6148"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A4266E2A-BDF8-4C43-BF36-87FE0888DE2A}" type="slidenum">
              <a:rPr lang="fr-FR" altLang="fr-FR" smtClean="0">
                <a:ea typeface="DejaVu Sans"/>
                <a:cs typeface="DejaVu Sans"/>
              </a:rPr>
              <a:pPr>
                <a:spcBef>
                  <a:spcPct val="0"/>
                </a:spcBef>
                <a:buSzPct val="45000"/>
                <a:buFont typeface="Wingdings" panose="05000000000000000000" pitchFamily="2" charset="2"/>
                <a:buNone/>
              </a:pPr>
              <a:t>10</a:t>
            </a:fld>
            <a:endParaRPr lang="fr-FR" altLang="fr-FR" smtClean="0">
              <a:ea typeface="DejaVu Sans"/>
              <a:cs typeface="DejaVu Sans"/>
            </a:endParaRPr>
          </a:p>
        </p:txBody>
      </p:sp>
      <p:sp>
        <p:nvSpPr>
          <p:cNvPr id="29699"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29700"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EFE71052-1B0A-4B7E-AA86-204D3909E39B}" type="slidenum">
              <a:rPr lang="fr-FR" altLang="fr-FR" smtClean="0">
                <a:ea typeface="DejaVu Sans"/>
                <a:cs typeface="DejaVu Sans"/>
              </a:rPr>
              <a:pPr>
                <a:spcBef>
                  <a:spcPct val="0"/>
                </a:spcBef>
                <a:buSzPct val="45000"/>
                <a:buFont typeface="Wingdings" panose="05000000000000000000" pitchFamily="2" charset="2"/>
                <a:buNone/>
              </a:pPr>
              <a:t>11</a:t>
            </a:fld>
            <a:endParaRPr lang="fr-FR" altLang="fr-FR" smtClean="0">
              <a:ea typeface="DejaVu Sans"/>
              <a:cs typeface="DejaVu Sans"/>
            </a:endParaRPr>
          </a:p>
        </p:txBody>
      </p:sp>
      <p:sp>
        <p:nvSpPr>
          <p:cNvPr id="31747"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31748"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Font typeface="Arial" panose="020B0604020202020204" pitchFamily="34" charset="0"/>
              <a:buNone/>
            </a:pPr>
            <a:endParaRPr lang="fr-FR" altLang="fr-FR" smtClean="0">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D00D16FF-5ED2-43F2-877E-59167EFA91E8}" type="slidenum">
              <a:rPr lang="fr-FR" altLang="fr-FR" smtClean="0">
                <a:ea typeface="DejaVu Sans"/>
                <a:cs typeface="DejaVu Sans"/>
              </a:rPr>
              <a:pPr>
                <a:spcBef>
                  <a:spcPct val="0"/>
                </a:spcBef>
                <a:buSzPct val="45000"/>
                <a:buFont typeface="Wingdings" panose="05000000000000000000" pitchFamily="2" charset="2"/>
                <a:buNone/>
              </a:pPr>
              <a:t>12</a:t>
            </a:fld>
            <a:endParaRPr lang="fr-FR" altLang="fr-FR" smtClean="0">
              <a:ea typeface="DejaVu Sans"/>
              <a:cs typeface="DejaVu Sans"/>
            </a:endParaRPr>
          </a:p>
        </p:txBody>
      </p:sp>
      <p:sp>
        <p:nvSpPr>
          <p:cNvPr id="33795"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33796"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Font typeface="Arial" panose="020B0604020202020204" pitchFamily="34" charset="0"/>
              <a:buNone/>
            </a:pPr>
            <a:endParaRPr lang="fr-FR" altLang="fr-FR" i="1" smtClean="0">
              <a:solidFill>
                <a:srgbClr val="B41450"/>
              </a:solidFill>
              <a:latin typeface="Univers ExtendedP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38B0D16E-7BA0-4DDB-A5C7-C1982DFF3F75}" type="slidenum">
              <a:rPr lang="fr-FR" altLang="fr-FR" smtClean="0">
                <a:ea typeface="DejaVu Sans"/>
                <a:cs typeface="DejaVu Sans"/>
              </a:rPr>
              <a:pPr>
                <a:spcBef>
                  <a:spcPct val="0"/>
                </a:spcBef>
                <a:buSzPct val="45000"/>
                <a:buFont typeface="Wingdings" panose="05000000000000000000" pitchFamily="2" charset="2"/>
                <a:buNone/>
              </a:pPr>
              <a:t>13</a:t>
            </a:fld>
            <a:endParaRPr lang="fr-FR" altLang="fr-FR" smtClean="0">
              <a:ea typeface="DejaVu Sans"/>
              <a:cs typeface="DejaVu Sans"/>
            </a:endParaRPr>
          </a:p>
        </p:txBody>
      </p:sp>
      <p:sp>
        <p:nvSpPr>
          <p:cNvPr id="41987"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41988"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9410419F-F000-401C-82C1-93641C13BE96}" type="slidenum">
              <a:rPr lang="fr-FR" altLang="fr-FR" smtClean="0">
                <a:ea typeface="DejaVu Sans"/>
                <a:cs typeface="DejaVu Sans"/>
              </a:rPr>
              <a:pPr>
                <a:spcBef>
                  <a:spcPct val="0"/>
                </a:spcBef>
                <a:buSzPct val="45000"/>
                <a:buFont typeface="Wingdings" panose="05000000000000000000" pitchFamily="2" charset="2"/>
                <a:buNone/>
              </a:pPr>
              <a:t>14</a:t>
            </a:fld>
            <a:endParaRPr lang="fr-FR" altLang="fr-FR" smtClean="0">
              <a:ea typeface="DejaVu Sans"/>
              <a:cs typeface="DejaVu Sans"/>
            </a:endParaRPr>
          </a:p>
        </p:txBody>
      </p:sp>
      <p:sp>
        <p:nvSpPr>
          <p:cNvPr id="44035"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44036"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Font typeface="Arial" panose="020B0604020202020204" pitchFamily="34" charset="0"/>
              <a:buNone/>
            </a:pPr>
            <a:endParaRPr lang="fr-FR" altLang="fr-FR" smtClean="0">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6D4460D0-A14D-43C7-AA5A-B4B90EE7C0BF}" type="slidenum">
              <a:rPr lang="fr-FR" altLang="fr-FR"/>
              <a:pPr algn="r" eaLnBrk="1" hangingPunct="1">
                <a:spcBef>
                  <a:spcPct val="0"/>
                </a:spcBef>
                <a:buSzPct val="45000"/>
                <a:buFont typeface="Wingdings" panose="05000000000000000000" pitchFamily="2" charset="2"/>
                <a:buNone/>
              </a:pPr>
              <a:t>15</a:t>
            </a:fld>
            <a:endParaRPr lang="fr-FR" altLang="fr-FR"/>
          </a:p>
        </p:txBody>
      </p:sp>
      <p:sp>
        <p:nvSpPr>
          <p:cNvPr id="4813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4813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6D4460D0-A14D-43C7-AA5A-B4B90EE7C0BF}" type="slidenum">
              <a:rPr lang="fr-FR" altLang="fr-FR"/>
              <a:pPr algn="r" eaLnBrk="1" hangingPunct="1">
                <a:spcBef>
                  <a:spcPct val="0"/>
                </a:spcBef>
                <a:buSzPct val="45000"/>
                <a:buFont typeface="Wingdings" panose="05000000000000000000" pitchFamily="2" charset="2"/>
                <a:buNone/>
              </a:pPr>
              <a:t>16</a:t>
            </a:fld>
            <a:endParaRPr lang="fr-FR" altLang="fr-FR"/>
          </a:p>
        </p:txBody>
      </p:sp>
      <p:sp>
        <p:nvSpPr>
          <p:cNvPr id="4813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4813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extLst>
      <p:ext uri="{BB962C8B-B14F-4D97-AF65-F5344CB8AC3E}">
        <p14:creationId xmlns:p14="http://schemas.microsoft.com/office/powerpoint/2010/main" val="2544936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6D4460D0-A14D-43C7-AA5A-B4B90EE7C0BF}" type="slidenum">
              <a:rPr lang="fr-FR" altLang="fr-FR"/>
              <a:pPr algn="r" eaLnBrk="1" hangingPunct="1">
                <a:spcBef>
                  <a:spcPct val="0"/>
                </a:spcBef>
                <a:buSzPct val="45000"/>
                <a:buFont typeface="Wingdings" panose="05000000000000000000" pitchFamily="2" charset="2"/>
                <a:buNone/>
              </a:pPr>
              <a:t>17</a:t>
            </a:fld>
            <a:endParaRPr lang="fr-FR" altLang="fr-FR"/>
          </a:p>
        </p:txBody>
      </p:sp>
      <p:sp>
        <p:nvSpPr>
          <p:cNvPr id="4813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4813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extLst>
      <p:ext uri="{BB962C8B-B14F-4D97-AF65-F5344CB8AC3E}">
        <p14:creationId xmlns:p14="http://schemas.microsoft.com/office/powerpoint/2010/main" val="38484001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941281A7-EF18-4205-AFFE-5FFAFC5B94DF}" type="slidenum">
              <a:rPr lang="fr-FR" altLang="fr-FR"/>
              <a:pPr algn="r" eaLnBrk="1" hangingPunct="1">
                <a:spcBef>
                  <a:spcPct val="0"/>
                </a:spcBef>
                <a:buSzPct val="45000"/>
                <a:buFont typeface="Wingdings" panose="05000000000000000000" pitchFamily="2" charset="2"/>
                <a:buNone/>
              </a:pPr>
              <a:t>18</a:t>
            </a:fld>
            <a:endParaRPr lang="fr-FR" altLang="fr-FR"/>
          </a:p>
        </p:txBody>
      </p:sp>
      <p:sp>
        <p:nvSpPr>
          <p:cNvPr id="5325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5325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0F695D91-0357-41D8-AAAE-FF3D7B006897}" type="slidenum">
              <a:rPr lang="fr-FR" altLang="fr-FR"/>
              <a:pPr algn="r" eaLnBrk="1" hangingPunct="1">
                <a:spcBef>
                  <a:spcPct val="0"/>
                </a:spcBef>
                <a:buSzPct val="45000"/>
                <a:buFont typeface="Wingdings" panose="05000000000000000000" pitchFamily="2" charset="2"/>
                <a:buNone/>
              </a:pPr>
              <a:t>19</a:t>
            </a:fld>
            <a:endParaRPr lang="fr-FR" altLang="fr-FR"/>
          </a:p>
        </p:txBody>
      </p:sp>
      <p:sp>
        <p:nvSpPr>
          <p:cNvPr id="6861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6861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F9ABC59C-ED99-471B-AAFC-09C70F9C863A}" type="slidenum">
              <a:rPr lang="fr-FR" altLang="fr-FR"/>
              <a:pPr algn="r" eaLnBrk="1" hangingPunct="1">
                <a:spcBef>
                  <a:spcPct val="0"/>
                </a:spcBef>
                <a:buSzPct val="45000"/>
                <a:buFont typeface="Wingdings" panose="05000000000000000000" pitchFamily="2" charset="2"/>
                <a:buNone/>
              </a:pPr>
              <a:t>2</a:t>
            </a:fld>
            <a:endParaRPr lang="fr-FR" altLang="fr-FR"/>
          </a:p>
        </p:txBody>
      </p:sp>
      <p:sp>
        <p:nvSpPr>
          <p:cNvPr id="8195"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8196"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938DF520-57E7-4542-97EA-857E72E98477}" type="slidenum">
              <a:rPr lang="fr-FR" altLang="fr-FR"/>
              <a:pPr algn="r" eaLnBrk="1" hangingPunct="1">
                <a:spcBef>
                  <a:spcPct val="0"/>
                </a:spcBef>
                <a:buSzPct val="45000"/>
                <a:buFont typeface="Wingdings" panose="05000000000000000000" pitchFamily="2" charset="2"/>
                <a:buNone/>
              </a:pPr>
              <a:t>22</a:t>
            </a:fld>
            <a:endParaRPr lang="fr-FR" altLang="fr-FR"/>
          </a:p>
        </p:txBody>
      </p:sp>
      <p:sp>
        <p:nvSpPr>
          <p:cNvPr id="82947"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82948"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15CB41C2-1BA2-4228-8175-A910D8B67604}" type="slidenum">
              <a:rPr lang="fr-FR" altLang="fr-FR"/>
              <a:pPr algn="r" eaLnBrk="1" hangingPunct="1">
                <a:spcBef>
                  <a:spcPct val="0"/>
                </a:spcBef>
                <a:buSzPct val="45000"/>
                <a:buFont typeface="Wingdings" panose="05000000000000000000" pitchFamily="2" charset="2"/>
                <a:buNone/>
              </a:pPr>
              <a:t>23</a:t>
            </a:fld>
            <a:endParaRPr lang="fr-FR" altLang="fr-FR"/>
          </a:p>
        </p:txBody>
      </p:sp>
      <p:sp>
        <p:nvSpPr>
          <p:cNvPr id="84995"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84996"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A7F04C8A-E108-489A-92CA-EAEA9255EC93}" type="slidenum">
              <a:rPr lang="fr-FR" altLang="fr-FR"/>
              <a:pPr algn="r" eaLnBrk="1" hangingPunct="1">
                <a:spcBef>
                  <a:spcPct val="0"/>
                </a:spcBef>
                <a:buSzPct val="45000"/>
                <a:buFont typeface="Wingdings" panose="05000000000000000000" pitchFamily="2" charset="2"/>
                <a:buNone/>
              </a:pPr>
              <a:t>24</a:t>
            </a:fld>
            <a:endParaRPr lang="fr-FR" altLang="fr-FR"/>
          </a:p>
        </p:txBody>
      </p:sp>
      <p:sp>
        <p:nvSpPr>
          <p:cNvPr id="39939"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39940"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extLst>
      <p:ext uri="{BB962C8B-B14F-4D97-AF65-F5344CB8AC3E}">
        <p14:creationId xmlns:p14="http://schemas.microsoft.com/office/powerpoint/2010/main" val="1643208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EB9F0451-EFAF-4A74-B568-44046A778B84}" type="slidenum">
              <a:rPr lang="fr-FR" altLang="fr-FR"/>
              <a:pPr algn="r" eaLnBrk="1" hangingPunct="1">
                <a:spcBef>
                  <a:spcPct val="0"/>
                </a:spcBef>
                <a:buSzPct val="45000"/>
                <a:buFont typeface="Wingdings" panose="05000000000000000000" pitchFamily="2" charset="2"/>
                <a:buNone/>
              </a:pPr>
              <a:t>25</a:t>
            </a:fld>
            <a:endParaRPr lang="fr-FR" altLang="fr-FR"/>
          </a:p>
        </p:txBody>
      </p:sp>
      <p:sp>
        <p:nvSpPr>
          <p:cNvPr id="87043"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87044"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latin typeface="Times New Roman" panose="02020603050405020304" pitchFamily="18" charset="0"/>
            </a:endParaRPr>
          </a:p>
        </p:txBody>
      </p:sp>
      <p:sp>
        <p:nvSpPr>
          <p:cNvPr id="11268" name="Espace réservé du numéro de diapositive 3"/>
          <p:cNvSpPr>
            <a:spLocks noGrp="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97CB9544-0BCF-421B-B8FA-E4E0EAE7DEB9}" type="slidenum">
              <a:rPr lang="fr-FR" altLang="fr-FR" smtClean="0">
                <a:ea typeface="DejaVu Sans"/>
                <a:cs typeface="DejaVu Sans"/>
              </a:rPr>
              <a:pPr>
                <a:spcBef>
                  <a:spcPct val="0"/>
                </a:spcBef>
                <a:buSzPct val="45000"/>
                <a:buFont typeface="Wingdings" panose="05000000000000000000" pitchFamily="2" charset="2"/>
                <a:buNone/>
              </a:pPr>
              <a:t>3</a:t>
            </a:fld>
            <a:endParaRPr lang="fr-FR" altLang="fr-FR" smtClean="0">
              <a:ea typeface="DejaVu Sans"/>
              <a:cs typeface="DejaVu San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F859CB0C-0A2E-491F-97BB-CF7B8B860E4E}" type="slidenum">
              <a:rPr lang="fr-FR" altLang="fr-FR" smtClean="0">
                <a:ea typeface="DejaVu Sans"/>
                <a:cs typeface="DejaVu Sans"/>
              </a:rPr>
              <a:pPr>
                <a:spcBef>
                  <a:spcPct val="0"/>
                </a:spcBef>
                <a:buSzPct val="45000"/>
                <a:buFont typeface="Wingdings" panose="05000000000000000000" pitchFamily="2" charset="2"/>
                <a:buNone/>
              </a:pPr>
              <a:t>4</a:t>
            </a:fld>
            <a:endParaRPr lang="fr-FR" altLang="fr-FR" smtClean="0">
              <a:ea typeface="DejaVu Sans"/>
              <a:cs typeface="DejaVu Sans"/>
            </a:endParaRPr>
          </a:p>
        </p:txBody>
      </p:sp>
      <p:sp>
        <p:nvSpPr>
          <p:cNvPr id="13315"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13316"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fr-FR" altLang="fr-FR" i="1" smtClean="0">
                <a:latin typeface="Univers ExtendedPS"/>
              </a:rPr>
              <a:t>En tout état de cause, l’autonomie de chaque enseignant s’inscrit dans un cadre institutionnel défini par l’inspection générale et relayé par l’inspection pédagogique régionale. </a:t>
            </a:r>
          </a:p>
          <a:p>
            <a:endParaRPr lang="fr-FR" altLang="fr-FR" smtClean="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5239ACD2-D22E-4C33-8C86-C7340FB660A0}" type="slidenum">
              <a:rPr lang="fr-FR" altLang="fr-FR" smtClean="0">
                <a:ea typeface="DejaVu Sans"/>
                <a:cs typeface="DejaVu Sans"/>
              </a:rPr>
              <a:pPr>
                <a:spcBef>
                  <a:spcPct val="0"/>
                </a:spcBef>
                <a:buSzPct val="45000"/>
                <a:buFont typeface="Wingdings" panose="05000000000000000000" pitchFamily="2" charset="2"/>
                <a:buNone/>
              </a:pPr>
              <a:t>5</a:t>
            </a:fld>
            <a:endParaRPr lang="fr-FR" altLang="fr-FR" smtClean="0">
              <a:ea typeface="DejaVu Sans"/>
              <a:cs typeface="DejaVu Sans"/>
            </a:endParaRPr>
          </a:p>
        </p:txBody>
      </p:sp>
      <p:sp>
        <p:nvSpPr>
          <p:cNvPr id="1741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1741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a:p>
            <a:endParaRPr lang="fr-FR" altLang="fr-FR" smtClean="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118D0EC3-5B40-46A4-800D-873DFB0E3A6D}" type="slidenum">
              <a:rPr lang="fr-FR" altLang="fr-FR" smtClean="0">
                <a:ea typeface="DejaVu Sans"/>
                <a:cs typeface="DejaVu Sans"/>
              </a:rPr>
              <a:pPr>
                <a:spcBef>
                  <a:spcPct val="0"/>
                </a:spcBef>
                <a:buSzPct val="45000"/>
                <a:buFont typeface="Wingdings" panose="05000000000000000000" pitchFamily="2" charset="2"/>
                <a:buNone/>
              </a:pPr>
              <a:t>6</a:t>
            </a:fld>
            <a:endParaRPr lang="fr-FR" altLang="fr-FR" smtClean="0">
              <a:ea typeface="DejaVu Sans"/>
              <a:cs typeface="DejaVu Sans"/>
            </a:endParaRPr>
          </a:p>
        </p:txBody>
      </p:sp>
      <p:sp>
        <p:nvSpPr>
          <p:cNvPr id="19459"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19460"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Font typeface="Arial" panose="020B0604020202020204" pitchFamily="34" charset="0"/>
              <a:buNone/>
            </a:pPr>
            <a:endParaRPr lang="fr-FR" altLang="fr-FR" smtClean="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2DFE3498-09FF-48CC-834A-8B9260716EB9}" type="slidenum">
              <a:rPr lang="fr-FR" altLang="fr-FR" smtClean="0">
                <a:ea typeface="DejaVu Sans"/>
                <a:cs typeface="DejaVu Sans"/>
              </a:rPr>
              <a:pPr>
                <a:spcBef>
                  <a:spcPct val="0"/>
                </a:spcBef>
                <a:buSzPct val="45000"/>
                <a:buFont typeface="Wingdings" panose="05000000000000000000" pitchFamily="2" charset="2"/>
                <a:buNone/>
              </a:pPr>
              <a:t>7</a:t>
            </a:fld>
            <a:endParaRPr lang="fr-FR" altLang="fr-FR" smtClean="0">
              <a:ea typeface="DejaVu Sans"/>
              <a:cs typeface="DejaVu Sans"/>
            </a:endParaRPr>
          </a:p>
        </p:txBody>
      </p:sp>
      <p:sp>
        <p:nvSpPr>
          <p:cNvPr id="21507"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21508"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Font typeface="Arial" panose="020B0604020202020204" pitchFamily="34" charset="0"/>
              <a:buNone/>
            </a:pPr>
            <a:endParaRPr lang="fr-FR" altLang="fr-FR" smtClean="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DBD79CBB-BB03-41C1-BBA5-16CA4D1DFB32}" type="slidenum">
              <a:rPr lang="fr-FR" altLang="fr-FR" smtClean="0">
                <a:ea typeface="DejaVu Sans"/>
                <a:cs typeface="DejaVu Sans"/>
              </a:rPr>
              <a:pPr>
                <a:spcBef>
                  <a:spcPct val="0"/>
                </a:spcBef>
                <a:buSzPct val="45000"/>
                <a:buFont typeface="Wingdings" panose="05000000000000000000" pitchFamily="2" charset="2"/>
                <a:buNone/>
              </a:pPr>
              <a:t>8</a:t>
            </a:fld>
            <a:endParaRPr lang="fr-FR" altLang="fr-FR" smtClean="0">
              <a:ea typeface="DejaVu Sans"/>
              <a:cs typeface="DejaVu Sans"/>
            </a:endParaRPr>
          </a:p>
        </p:txBody>
      </p:sp>
      <p:sp>
        <p:nvSpPr>
          <p:cNvPr id="23555"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23556"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34EFFFA2-8895-4376-934F-B826F4054681}" type="slidenum">
              <a:rPr lang="fr-FR" altLang="fr-FR"/>
              <a:pPr algn="r" eaLnBrk="1" hangingPunct="1">
                <a:spcBef>
                  <a:spcPct val="0"/>
                </a:spcBef>
                <a:buSzPct val="45000"/>
                <a:buFont typeface="Wingdings" panose="05000000000000000000" pitchFamily="2" charset="2"/>
                <a:buNone/>
              </a:pPr>
              <a:t>9</a:t>
            </a:fld>
            <a:endParaRPr lang="fr-FR" altLang="fr-FR"/>
          </a:p>
        </p:txBody>
      </p:sp>
      <p:sp>
        <p:nvSpPr>
          <p:cNvPr id="2765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2765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sldNum" idx="10"/>
          </p:nvPr>
        </p:nvSpPr>
        <p:spPr>
          <a:ln/>
        </p:spPr>
        <p:txBody>
          <a:bodyPr/>
          <a:lstStyle>
            <a:lvl1pPr>
              <a:defRPr/>
            </a:lvl1pPr>
          </a:lstStyle>
          <a:p>
            <a:pPr>
              <a:defRPr/>
            </a:pPr>
            <a:fld id="{54D93B31-A0B8-45B4-8894-920C8DF6C31F}"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232156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idx="10"/>
          </p:nvPr>
        </p:nvSpPr>
        <p:spPr>
          <a:ln/>
        </p:spPr>
        <p:txBody>
          <a:bodyPr/>
          <a:lstStyle>
            <a:lvl1pPr>
              <a:defRPr/>
            </a:lvl1pPr>
          </a:lstStyle>
          <a:p>
            <a:pPr>
              <a:defRPr/>
            </a:pPr>
            <a:fld id="{63815D57-38A9-4604-95F6-02B3BCC41B3C}"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276868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54850" y="-317500"/>
            <a:ext cx="1979613" cy="64420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16013" y="-317500"/>
            <a:ext cx="5786437" cy="64420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idx="10"/>
          </p:nvPr>
        </p:nvSpPr>
        <p:spPr>
          <a:ln/>
        </p:spPr>
        <p:txBody>
          <a:bodyPr/>
          <a:lstStyle>
            <a:lvl1pPr>
              <a:defRPr/>
            </a:lvl1pPr>
          </a:lstStyle>
          <a:p>
            <a:pPr>
              <a:defRPr/>
            </a:pPr>
            <a:fld id="{3327DD62-88B7-4A3E-AD30-0B2A0404677D}"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603475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65EB3E30-B665-4818-BE9E-BA1254C6EA3F}"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2055954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80F23DE5-2D4B-48B9-8CC2-5C83318ABF9C}"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4100923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5"/>
          <p:cNvSpPr>
            <a:spLocks noGrp="1" noChangeArrowheads="1"/>
          </p:cNvSpPr>
          <p:nvPr>
            <p:ph type="sldNum" idx="10"/>
          </p:nvPr>
        </p:nvSpPr>
        <p:spPr>
          <a:ln/>
        </p:spPr>
        <p:txBody>
          <a:bodyPr/>
          <a:lstStyle>
            <a:lvl1pPr>
              <a:defRPr/>
            </a:lvl1pPr>
          </a:lstStyle>
          <a:p>
            <a:pPr>
              <a:defRPr/>
            </a:pPr>
            <a:fld id="{6F952593-4A82-43B6-B1AF-D4067FCF1BF1}"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1935494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116013" y="1600200"/>
            <a:ext cx="37084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76813" y="1600200"/>
            <a:ext cx="37084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noChangeArrowheads="1"/>
          </p:cNvSpPr>
          <p:nvPr>
            <p:ph type="sldNum" idx="10"/>
          </p:nvPr>
        </p:nvSpPr>
        <p:spPr>
          <a:ln/>
        </p:spPr>
        <p:txBody>
          <a:bodyPr/>
          <a:lstStyle>
            <a:lvl1pPr>
              <a:defRPr/>
            </a:lvl1pPr>
          </a:lstStyle>
          <a:p>
            <a:pPr>
              <a:defRPr/>
            </a:pPr>
            <a:fld id="{31A402EF-22AD-4E3D-BA9A-E60747118328}" type="slidenum">
              <a:rPr lang="fr-FR" altLang="fr-FR"/>
              <a:pPr>
                <a:defRPr/>
              </a:pPr>
              <a:t>‹N°›</a:t>
            </a:fld>
            <a:endParaRPr lang="fr-FR" altLang="fr-FR"/>
          </a:p>
        </p:txBody>
      </p:sp>
      <p:sp>
        <p:nvSpPr>
          <p:cNvPr id="6"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2580138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5"/>
          <p:cNvSpPr>
            <a:spLocks noGrp="1" noChangeArrowheads="1"/>
          </p:cNvSpPr>
          <p:nvPr>
            <p:ph type="sldNum" idx="10"/>
          </p:nvPr>
        </p:nvSpPr>
        <p:spPr>
          <a:ln/>
        </p:spPr>
        <p:txBody>
          <a:bodyPr/>
          <a:lstStyle>
            <a:lvl1pPr>
              <a:defRPr/>
            </a:lvl1pPr>
          </a:lstStyle>
          <a:p>
            <a:pPr>
              <a:defRPr/>
            </a:pPr>
            <a:fld id="{D40A4F8F-CABD-4652-AA9C-0824DA76A5E9}" type="slidenum">
              <a:rPr lang="fr-FR" altLang="fr-FR"/>
              <a:pPr>
                <a:defRPr/>
              </a:pPr>
              <a:t>‹N°›</a:t>
            </a:fld>
            <a:endParaRPr lang="fr-FR" altLang="fr-FR"/>
          </a:p>
        </p:txBody>
      </p:sp>
      <p:sp>
        <p:nvSpPr>
          <p:cNvPr id="8"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4039016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5"/>
          <p:cNvSpPr>
            <a:spLocks noGrp="1" noChangeArrowheads="1"/>
          </p:cNvSpPr>
          <p:nvPr>
            <p:ph type="sldNum" idx="10"/>
          </p:nvPr>
        </p:nvSpPr>
        <p:spPr>
          <a:ln/>
        </p:spPr>
        <p:txBody>
          <a:bodyPr/>
          <a:lstStyle>
            <a:lvl1pPr>
              <a:defRPr/>
            </a:lvl1pPr>
          </a:lstStyle>
          <a:p>
            <a:pPr>
              <a:defRPr/>
            </a:pPr>
            <a:fld id="{CCBE6513-0DDA-4A5C-B10E-6A98AE322A60}" type="slidenum">
              <a:rPr lang="fr-FR" altLang="fr-FR"/>
              <a:pPr>
                <a:defRPr/>
              </a:pPr>
              <a:t>‹N°›</a:t>
            </a:fld>
            <a:endParaRPr lang="fr-FR" altLang="fr-FR"/>
          </a:p>
        </p:txBody>
      </p:sp>
      <p:sp>
        <p:nvSpPr>
          <p:cNvPr id="4"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41060862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46BA8715-6A85-4EE3-AA5C-41384A43083C}" type="slidenum">
              <a:rPr lang="fr-FR" altLang="fr-FR"/>
              <a:pPr>
                <a:defRPr/>
              </a:pPr>
              <a:t>‹N°›</a:t>
            </a:fld>
            <a:endParaRPr lang="fr-FR" altLang="fr-FR"/>
          </a:p>
        </p:txBody>
      </p:sp>
      <p:sp>
        <p:nvSpPr>
          <p:cNvPr id="3"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1662426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sldNum" idx="10"/>
          </p:nvPr>
        </p:nvSpPr>
        <p:spPr>
          <a:ln/>
        </p:spPr>
        <p:txBody>
          <a:bodyPr/>
          <a:lstStyle>
            <a:lvl1pPr>
              <a:defRPr/>
            </a:lvl1pPr>
          </a:lstStyle>
          <a:p>
            <a:pPr>
              <a:defRPr/>
            </a:pPr>
            <a:fld id="{A82363BF-F848-4B22-AE88-EBA5EB86C1B3}" type="slidenum">
              <a:rPr lang="fr-FR" altLang="fr-FR"/>
              <a:pPr>
                <a:defRPr/>
              </a:pPr>
              <a:t>‹N°›</a:t>
            </a:fld>
            <a:endParaRPr lang="fr-FR" altLang="fr-FR"/>
          </a:p>
        </p:txBody>
      </p:sp>
      <p:sp>
        <p:nvSpPr>
          <p:cNvPr id="6"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1524549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idx="10"/>
          </p:nvPr>
        </p:nvSpPr>
        <p:spPr>
          <a:ln/>
        </p:spPr>
        <p:txBody>
          <a:bodyPr/>
          <a:lstStyle>
            <a:lvl1pPr>
              <a:defRPr/>
            </a:lvl1pPr>
          </a:lstStyle>
          <a:p>
            <a:pPr>
              <a:defRPr/>
            </a:pPr>
            <a:fld id="{6DBB81C8-E478-4CBA-A99F-AFDC34A4DE48}"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5978958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sldNum" idx="10"/>
          </p:nvPr>
        </p:nvSpPr>
        <p:spPr>
          <a:ln/>
        </p:spPr>
        <p:txBody>
          <a:bodyPr/>
          <a:lstStyle>
            <a:lvl1pPr>
              <a:defRPr/>
            </a:lvl1pPr>
          </a:lstStyle>
          <a:p>
            <a:pPr>
              <a:defRPr/>
            </a:pPr>
            <a:fld id="{54A8FA19-D602-4B0D-AC65-29525E0688B2}" type="slidenum">
              <a:rPr lang="fr-FR" altLang="fr-FR"/>
              <a:pPr>
                <a:defRPr/>
              </a:pPr>
              <a:t>‹N°›</a:t>
            </a:fld>
            <a:endParaRPr lang="fr-FR" altLang="fr-FR"/>
          </a:p>
        </p:txBody>
      </p:sp>
      <p:sp>
        <p:nvSpPr>
          <p:cNvPr id="6"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2994266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9329ECE9-F422-43CE-8E71-FDB1ABC60D67}"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066781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54850" y="-317500"/>
            <a:ext cx="1979613" cy="64420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16013" y="-317500"/>
            <a:ext cx="5786437" cy="64420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200C7B1B-617A-4513-93C0-846D35F83EE4}"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754420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sldNum" idx="10"/>
          </p:nvPr>
        </p:nvSpPr>
        <p:spPr>
          <a:ln/>
        </p:spPr>
        <p:txBody>
          <a:bodyPr/>
          <a:lstStyle>
            <a:lvl1pPr>
              <a:defRPr/>
            </a:lvl1pPr>
          </a:lstStyle>
          <a:p>
            <a:pPr>
              <a:defRPr/>
            </a:pPr>
            <a:fld id="{487058FF-1594-4B75-BED3-280F6B1FDA5B}"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102837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116013" y="1600200"/>
            <a:ext cx="37084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76813" y="1600200"/>
            <a:ext cx="37084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sldNum" idx="10"/>
          </p:nvPr>
        </p:nvSpPr>
        <p:spPr>
          <a:ln/>
        </p:spPr>
        <p:txBody>
          <a:bodyPr/>
          <a:lstStyle>
            <a:lvl1pPr>
              <a:defRPr/>
            </a:lvl1pPr>
          </a:lstStyle>
          <a:p>
            <a:pPr>
              <a:defRPr/>
            </a:pPr>
            <a:fld id="{380769E9-DB44-4A96-9B96-5F357C4E3945}" type="slidenum">
              <a:rPr lang="fr-FR" altLang="fr-FR"/>
              <a:pPr>
                <a:defRPr/>
              </a:pPr>
              <a:t>‹N°›</a:t>
            </a:fld>
            <a:endParaRPr lang="fr-FR" altLang="fr-FR"/>
          </a:p>
        </p:txBody>
      </p:sp>
      <p:sp>
        <p:nvSpPr>
          <p:cNvPr id="6"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742124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sldNum" idx="10"/>
          </p:nvPr>
        </p:nvSpPr>
        <p:spPr>
          <a:ln/>
        </p:spPr>
        <p:txBody>
          <a:bodyPr/>
          <a:lstStyle>
            <a:lvl1pPr>
              <a:defRPr/>
            </a:lvl1pPr>
          </a:lstStyle>
          <a:p>
            <a:pPr>
              <a:defRPr/>
            </a:pPr>
            <a:fld id="{D2C14C7C-E426-420A-86EB-A8C7D4F973A5}" type="slidenum">
              <a:rPr lang="fr-FR" altLang="fr-FR"/>
              <a:pPr>
                <a:defRPr/>
              </a:pPr>
              <a:t>‹N°›</a:t>
            </a:fld>
            <a:endParaRPr lang="fr-FR" altLang="fr-FR"/>
          </a:p>
        </p:txBody>
      </p:sp>
      <p:sp>
        <p:nvSpPr>
          <p:cNvPr id="8"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276115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sldNum" idx="10"/>
          </p:nvPr>
        </p:nvSpPr>
        <p:spPr>
          <a:ln/>
        </p:spPr>
        <p:txBody>
          <a:bodyPr/>
          <a:lstStyle>
            <a:lvl1pPr>
              <a:defRPr/>
            </a:lvl1pPr>
          </a:lstStyle>
          <a:p>
            <a:pPr>
              <a:defRPr/>
            </a:pPr>
            <a:fld id="{E452EF92-1D5B-4A1D-877C-C8CF724501F1}" type="slidenum">
              <a:rPr lang="fr-FR" altLang="fr-FR"/>
              <a:pPr>
                <a:defRPr/>
              </a:pPr>
              <a:t>‹N°›</a:t>
            </a:fld>
            <a:endParaRPr lang="fr-FR" altLang="fr-FR"/>
          </a:p>
        </p:txBody>
      </p:sp>
      <p:sp>
        <p:nvSpPr>
          <p:cNvPr id="4"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724800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idx="10"/>
          </p:nvPr>
        </p:nvSpPr>
        <p:spPr>
          <a:ln/>
        </p:spPr>
        <p:txBody>
          <a:bodyPr/>
          <a:lstStyle>
            <a:lvl1pPr>
              <a:defRPr/>
            </a:lvl1pPr>
          </a:lstStyle>
          <a:p>
            <a:pPr>
              <a:defRPr/>
            </a:pPr>
            <a:fld id="{3F86F756-9FE3-4CC1-A555-BE3CDEC1FAA9}" type="slidenum">
              <a:rPr lang="fr-FR" altLang="fr-FR"/>
              <a:pPr>
                <a:defRPr/>
              </a:pPr>
              <a:t>‹N°›</a:t>
            </a:fld>
            <a:endParaRPr lang="fr-FR" altLang="fr-FR"/>
          </a:p>
        </p:txBody>
      </p:sp>
      <p:sp>
        <p:nvSpPr>
          <p:cNvPr id="3"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09379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idx="10"/>
          </p:nvPr>
        </p:nvSpPr>
        <p:spPr>
          <a:ln/>
        </p:spPr>
        <p:txBody>
          <a:bodyPr/>
          <a:lstStyle>
            <a:lvl1pPr>
              <a:defRPr/>
            </a:lvl1pPr>
          </a:lstStyle>
          <a:p>
            <a:pPr>
              <a:defRPr/>
            </a:pPr>
            <a:fld id="{A8A26E4D-69DE-4FCD-AA47-EBDCEB7A81E8}" type="slidenum">
              <a:rPr lang="fr-FR" altLang="fr-FR"/>
              <a:pPr>
                <a:defRPr/>
              </a:pPr>
              <a:t>‹N°›</a:t>
            </a:fld>
            <a:endParaRPr lang="fr-FR" altLang="fr-FR"/>
          </a:p>
        </p:txBody>
      </p:sp>
      <p:sp>
        <p:nvSpPr>
          <p:cNvPr id="6"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99670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idx="10"/>
          </p:nvPr>
        </p:nvSpPr>
        <p:spPr>
          <a:ln/>
        </p:spPr>
        <p:txBody>
          <a:bodyPr/>
          <a:lstStyle>
            <a:lvl1pPr>
              <a:defRPr/>
            </a:lvl1pPr>
          </a:lstStyle>
          <a:p>
            <a:pPr>
              <a:defRPr/>
            </a:pPr>
            <a:fld id="{C5150CAD-2AE5-4A97-AB44-30C6A2272DD7}" type="slidenum">
              <a:rPr lang="fr-FR" altLang="fr-FR"/>
              <a:pPr>
                <a:defRPr/>
              </a:pPr>
              <a:t>‹N°›</a:t>
            </a:fld>
            <a:endParaRPr lang="fr-FR" altLang="fr-FR"/>
          </a:p>
        </p:txBody>
      </p:sp>
      <p:sp>
        <p:nvSpPr>
          <p:cNvPr id="6"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174717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101850" y="-317500"/>
            <a:ext cx="69326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fr-FR" smtClean="0"/>
              <a:t>Cliquez pour éditer le format du texte-titre</a:t>
            </a:r>
          </a:p>
        </p:txBody>
      </p:sp>
      <p:sp>
        <p:nvSpPr>
          <p:cNvPr id="1027" name="Rectangle 2"/>
          <p:cNvSpPr>
            <a:spLocks noGrp="1" noChangeArrowheads="1"/>
          </p:cNvSpPr>
          <p:nvPr>
            <p:ph type="body" idx="1"/>
          </p:nvPr>
        </p:nvSpPr>
        <p:spPr bwMode="auto">
          <a:xfrm>
            <a:off x="1116013" y="1600200"/>
            <a:ext cx="756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fr-FR" smtClean="0"/>
              <a:t>Cliquez pour éditer le format du plan de texte</a:t>
            </a:r>
          </a:p>
          <a:p>
            <a:pPr lvl="1"/>
            <a:r>
              <a:rPr lang="en-GB" altLang="fr-FR" smtClean="0"/>
              <a:t>Second niveau de plan</a:t>
            </a:r>
          </a:p>
          <a:p>
            <a:pPr lvl="2"/>
            <a:r>
              <a:rPr lang="en-GB" altLang="fr-FR" smtClean="0"/>
              <a:t>Troisième niveau de plan</a:t>
            </a:r>
          </a:p>
          <a:p>
            <a:pPr lvl="3"/>
            <a:r>
              <a:rPr lang="en-GB" altLang="fr-FR" smtClean="0"/>
              <a:t>Quatrième niveau de plan</a:t>
            </a:r>
          </a:p>
          <a:p>
            <a:pPr lvl="4"/>
            <a:r>
              <a:rPr lang="en-GB" altLang="fr-FR" smtClean="0"/>
              <a:t>Cinquième niveau de plan</a:t>
            </a:r>
          </a:p>
          <a:p>
            <a:pPr lvl="4"/>
            <a:r>
              <a:rPr lang="en-GB" altLang="fr-FR" smtClean="0"/>
              <a:t>Sixième niveau de plan</a:t>
            </a:r>
          </a:p>
          <a:p>
            <a:pPr lvl="4"/>
            <a:r>
              <a:rPr lang="en-GB" altLang="fr-FR" smtClean="0"/>
              <a:t>Septième niveau de plan</a:t>
            </a:r>
          </a:p>
          <a:p>
            <a:pPr lvl="4"/>
            <a:r>
              <a:rPr lang="en-GB" altLang="fr-FR" smtClean="0"/>
              <a:t>Huitième niveau de plan</a:t>
            </a:r>
          </a:p>
          <a:p>
            <a:pPr lvl="4"/>
            <a:r>
              <a:rPr lang="en-GB" altLang="fr-FR" smtClean="0"/>
              <a:t>Neuvième niveau de plan</a:t>
            </a:r>
          </a:p>
        </p:txBody>
      </p:sp>
      <p:sp>
        <p:nvSpPr>
          <p:cNvPr id="1028" name="Text Box 3"/>
          <p:cNvSpPr txBox="1">
            <a:spLocks noChangeArrowheads="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fr-FR" altLang="fr-FR" sz="2400">
              <a:latin typeface="Tahoma" panose="020B0604030504040204" pitchFamily="34" charset="0"/>
            </a:endParaRPr>
          </a:p>
        </p:txBody>
      </p:sp>
      <p:sp>
        <p:nvSpPr>
          <p:cNvPr id="2" name="Rectangle 4"/>
          <p:cNvSpPr>
            <a:spLocks noGrp="1" noChangeArrowheads="1"/>
          </p:cNvSpPr>
          <p:nvPr>
            <p:ph type="sldNum"/>
          </p:nvPr>
        </p:nvSpPr>
        <p:spPr bwMode="auto">
          <a:xfrm>
            <a:off x="6553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defRPr sz="2400">
                <a:solidFill>
                  <a:srgbClr val="000000"/>
                </a:solidFill>
                <a:latin typeface="Tahoma" panose="020B0604030504040204" pitchFamily="34" charset="0"/>
                <a:ea typeface="+mn-ea"/>
                <a:cs typeface="+mn-cs"/>
              </a:defRPr>
            </a:lvl1pPr>
          </a:lstStyle>
          <a:p>
            <a:pPr>
              <a:defRPr/>
            </a:pPr>
            <a:fld id="{B52D4489-C452-493D-ACCE-40C24C7F0F22}" type="slidenum">
              <a:rPr lang="fr-FR" altLang="fr-FR"/>
              <a:pPr>
                <a:defRPr/>
              </a:pPr>
              <a:t>‹N°›</a:t>
            </a:fld>
            <a:endParaRPr lang="fr-FR" altLang="fr-FR"/>
          </a:p>
        </p:txBody>
      </p:sp>
      <p:pic>
        <p:nvPicPr>
          <p:cNvPr id="1030"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2875" y="5500688"/>
            <a:ext cx="81438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6"/>
          <p:cNvSpPr>
            <a:spLocks noGrp="1" noChangeArrowheads="1"/>
          </p:cNvSpPr>
          <p:nvPr>
            <p:ph type="ftr"/>
          </p:nvPr>
        </p:nvSpPr>
        <p:spPr bwMode="auto">
          <a:xfrm>
            <a:off x="3124200" y="6245225"/>
            <a:ext cx="2894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ahoma" pitchFamily="32" charset="0"/>
                <a:ea typeface="+mn-ea"/>
                <a:cs typeface="DejaVu Sans" charset="0"/>
              </a:defRPr>
            </a:lvl1pPr>
          </a:lstStyle>
          <a:p>
            <a:pPr>
              <a:defRPr/>
            </a:pPr>
            <a:r>
              <a:rPr lang="fr-FR"/>
              <a:t>Inspection Pédagogique Régionale de Mathématiques</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mj-lt"/>
          <a:ea typeface="DejaVu Sans"/>
          <a:cs typeface="+mj-cs"/>
        </a:defRPr>
      </a:lvl1pPr>
      <a:lvl2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2pPr>
      <a:lvl3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3pPr>
      <a:lvl4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4pPr>
      <a:lvl5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5pPr>
      <a:lvl6pPr marL="25146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6pPr>
      <a:lvl7pPr marL="29718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7pPr>
      <a:lvl8pPr marL="34290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8pPr>
      <a:lvl9pPr marL="38862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2400" i="1">
          <a:solidFill>
            <a:srgbClr val="B41450"/>
          </a:solidFill>
          <a:latin typeface="+mn-lt"/>
          <a:ea typeface="DejaVu Sans"/>
          <a:cs typeface="+mn-cs"/>
        </a:defRPr>
      </a:lvl1pPr>
      <a:lvl2pPr marL="742950" indent="-285750" algn="l" defTabSz="449263" rtl="0" eaLnBrk="0" fontAlgn="base" hangingPunct="0">
        <a:spcBef>
          <a:spcPts val="450"/>
        </a:spcBef>
        <a:spcAft>
          <a:spcPct val="0"/>
        </a:spcAft>
        <a:buClr>
          <a:srgbClr val="000000"/>
        </a:buClr>
        <a:buSzPct val="100000"/>
        <a:buFont typeface="Times New Roman" panose="02020603050405020304" pitchFamily="18" charset="0"/>
        <a:defRPr>
          <a:solidFill>
            <a:srgbClr val="000000"/>
          </a:solidFill>
          <a:latin typeface="Univers Extended" pitchFamily="32" charset="0"/>
          <a:ea typeface="DejaVu Sans"/>
          <a:cs typeface="+mn-cs"/>
        </a:defRPr>
      </a:lvl2pPr>
      <a:lvl3pPr marL="11430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a:solidFill>
            <a:srgbClr val="EA641F"/>
          </a:solidFill>
          <a:latin typeface="Univers" pitchFamily="32" charset="0"/>
          <a:ea typeface="DejaVu Sans"/>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charset="0"/>
          <a:ea typeface="DejaVu Sans"/>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charset="0"/>
          <a:ea typeface="DejaVu Sans"/>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2875" y="5500688"/>
            <a:ext cx="81438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51" name="Rectangle 2"/>
          <p:cNvSpPr>
            <a:spLocks noGrp="1" noChangeArrowheads="1"/>
          </p:cNvSpPr>
          <p:nvPr>
            <p:ph type="title"/>
          </p:nvPr>
        </p:nvSpPr>
        <p:spPr bwMode="auto">
          <a:xfrm>
            <a:off x="2101850" y="-317500"/>
            <a:ext cx="69326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fr-FR" smtClean="0"/>
              <a:t>Cliquez pour éditer le format du texte-titre</a:t>
            </a:r>
          </a:p>
        </p:txBody>
      </p:sp>
      <p:sp>
        <p:nvSpPr>
          <p:cNvPr id="2052" name="Rectangle 3"/>
          <p:cNvSpPr>
            <a:spLocks noGrp="1" noChangeArrowheads="1"/>
          </p:cNvSpPr>
          <p:nvPr>
            <p:ph type="body" idx="1"/>
          </p:nvPr>
        </p:nvSpPr>
        <p:spPr bwMode="auto">
          <a:xfrm>
            <a:off x="1116013" y="1600200"/>
            <a:ext cx="756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fr-FR" smtClean="0"/>
              <a:t>Cliquez pour éditer le format du plan de texte</a:t>
            </a:r>
          </a:p>
          <a:p>
            <a:pPr lvl="1"/>
            <a:r>
              <a:rPr lang="en-GB" altLang="fr-FR" smtClean="0"/>
              <a:t>Second niveau de plan</a:t>
            </a:r>
          </a:p>
          <a:p>
            <a:pPr lvl="2"/>
            <a:r>
              <a:rPr lang="en-GB" altLang="fr-FR" smtClean="0"/>
              <a:t>Troisième niveau de plan</a:t>
            </a:r>
          </a:p>
          <a:p>
            <a:pPr lvl="3"/>
            <a:r>
              <a:rPr lang="en-GB" altLang="fr-FR" smtClean="0"/>
              <a:t>Quatrième niveau de plan</a:t>
            </a:r>
          </a:p>
          <a:p>
            <a:pPr lvl="4"/>
            <a:r>
              <a:rPr lang="en-GB" altLang="fr-FR" smtClean="0"/>
              <a:t>Cinquième niveau de plan</a:t>
            </a:r>
          </a:p>
          <a:p>
            <a:pPr lvl="4"/>
            <a:r>
              <a:rPr lang="en-GB" altLang="fr-FR" smtClean="0"/>
              <a:t>Sixième niveau de plan</a:t>
            </a:r>
          </a:p>
          <a:p>
            <a:pPr lvl="4"/>
            <a:r>
              <a:rPr lang="en-GB" altLang="fr-FR" smtClean="0"/>
              <a:t>Septième niveau de plan</a:t>
            </a:r>
          </a:p>
          <a:p>
            <a:pPr lvl="4"/>
            <a:r>
              <a:rPr lang="en-GB" altLang="fr-FR" smtClean="0"/>
              <a:t>Huitième niveau de plan</a:t>
            </a:r>
          </a:p>
          <a:p>
            <a:pPr lvl="4"/>
            <a:r>
              <a:rPr lang="en-GB" altLang="fr-FR" smtClean="0"/>
              <a:t>Neuvième niveau de plan</a:t>
            </a:r>
          </a:p>
        </p:txBody>
      </p:sp>
      <p:sp>
        <p:nvSpPr>
          <p:cNvPr id="2053" name="Text Box 4"/>
          <p:cNvSpPr txBox="1">
            <a:spLocks noChangeArrowheads="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fr-FR" altLang="fr-FR" sz="2400">
              <a:latin typeface="Tahoma" panose="020B0604030504040204" pitchFamily="34" charset="0"/>
            </a:endParaRPr>
          </a:p>
        </p:txBody>
      </p:sp>
      <p:sp>
        <p:nvSpPr>
          <p:cNvPr id="2" name="Rectangle 5"/>
          <p:cNvSpPr>
            <a:spLocks noGrp="1" noChangeArrowheads="1"/>
          </p:cNvSpPr>
          <p:nvPr>
            <p:ph type="sldNum"/>
          </p:nvPr>
        </p:nvSpPr>
        <p:spPr bwMode="auto">
          <a:xfrm>
            <a:off x="6553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
                <a:srgbClr val="000000"/>
              </a:buClr>
              <a:buSzPct val="45000"/>
              <a:buFont typeface="Wingdings" panose="05000000000000000000" pitchFamily="2" charset="2"/>
              <a:buNone/>
              <a:defRPr sz="1400">
                <a:solidFill>
                  <a:srgbClr val="000000"/>
                </a:solidFill>
                <a:latin typeface="Times New Roman" panose="02020603050405020304" pitchFamily="18" charset="0"/>
                <a:ea typeface="+mn-ea"/>
                <a:cs typeface="+mn-cs"/>
              </a:defRPr>
            </a:lvl1pPr>
          </a:lstStyle>
          <a:p>
            <a:pPr>
              <a:defRPr/>
            </a:pPr>
            <a:fld id="{969536C4-6C29-4A8D-93E2-59E3EC25CF71}" type="slidenum">
              <a:rPr lang="fr-FR" altLang="fr-FR"/>
              <a:pPr>
                <a:defRPr/>
              </a:pPr>
              <a:t>‹N°›</a:t>
            </a:fld>
            <a:endParaRPr lang="fr-FR" altLang="fr-FR"/>
          </a:p>
        </p:txBody>
      </p:sp>
      <p:sp>
        <p:nvSpPr>
          <p:cNvPr id="2054" name="Rectangle 6"/>
          <p:cNvSpPr>
            <a:spLocks noGrp="1" noChangeArrowheads="1"/>
          </p:cNvSpPr>
          <p:nvPr>
            <p:ph type="ftr"/>
          </p:nvPr>
        </p:nvSpPr>
        <p:spPr bwMode="auto">
          <a:xfrm>
            <a:off x="3124200" y="6245225"/>
            <a:ext cx="2894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buClr>
                <a:srgbClr val="000000"/>
              </a:buClr>
              <a:buSzPct val="45000"/>
              <a:buFont typeface="Wingdings" charset="2"/>
              <a:buNone/>
              <a:tabLst>
                <a:tab pos="723900" algn="l"/>
                <a:tab pos="1447800" algn="l"/>
                <a:tab pos="2171700" algn="l"/>
                <a:tab pos="2895600" algn="l"/>
              </a:tabLst>
              <a:defRPr sz="1200">
                <a:solidFill>
                  <a:srgbClr val="000000"/>
                </a:solidFill>
                <a:latin typeface="Arial" charset="0"/>
                <a:ea typeface="+mn-ea"/>
                <a:cs typeface="DejaVu Sans" charset="0"/>
              </a:defRPr>
            </a:lvl1pPr>
          </a:lstStyle>
          <a:p>
            <a:pPr>
              <a:defRPr/>
            </a:pPr>
            <a:r>
              <a:rPr lang="fr-FR"/>
              <a:t>Inspection Pédagogique Régionale de Mathématiques</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mj-lt"/>
          <a:ea typeface="DejaVu Sans"/>
          <a:cs typeface="+mj-cs"/>
        </a:defRPr>
      </a:lvl1pPr>
      <a:lvl2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2pPr>
      <a:lvl3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3pPr>
      <a:lvl4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4pPr>
      <a:lvl5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5pPr>
      <a:lvl6pPr marL="25146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6pPr>
      <a:lvl7pPr marL="29718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7pPr>
      <a:lvl8pPr marL="34290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8pPr>
      <a:lvl9pPr marL="38862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2400" i="1">
          <a:solidFill>
            <a:srgbClr val="B41450"/>
          </a:solidFill>
          <a:latin typeface="+mn-lt"/>
          <a:ea typeface="DejaVu Sans"/>
          <a:cs typeface="+mn-cs"/>
        </a:defRPr>
      </a:lvl1pPr>
      <a:lvl2pPr marL="742950" indent="-285750" algn="l" defTabSz="449263" rtl="0" eaLnBrk="0" fontAlgn="base" hangingPunct="0">
        <a:spcBef>
          <a:spcPts val="450"/>
        </a:spcBef>
        <a:spcAft>
          <a:spcPct val="0"/>
        </a:spcAft>
        <a:buClr>
          <a:srgbClr val="000000"/>
        </a:buClr>
        <a:buSzPct val="100000"/>
        <a:buFont typeface="Times New Roman" panose="02020603050405020304" pitchFamily="18" charset="0"/>
        <a:defRPr>
          <a:solidFill>
            <a:srgbClr val="000000"/>
          </a:solidFill>
          <a:latin typeface="Univers Extended" pitchFamily="32" charset="0"/>
          <a:ea typeface="DejaVu Sans"/>
          <a:cs typeface="+mn-cs"/>
        </a:defRPr>
      </a:lvl2pPr>
      <a:lvl3pPr marL="11430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a:solidFill>
            <a:srgbClr val="EA641F"/>
          </a:solidFill>
          <a:latin typeface="Univers" pitchFamily="32" charset="0"/>
          <a:ea typeface="DejaVu Sans"/>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charset="0"/>
          <a:ea typeface="DejaVu Sans"/>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charset="0"/>
          <a:ea typeface="DejaVu Sans"/>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eduscol.education.fr/pid23199/ecole-elementaire-et-college.html" TargetMode="External"/><Relationship Id="rId3" Type="http://schemas.openxmlformats.org/officeDocument/2006/relationships/image" Target="../media/image4.jpeg"/><Relationship Id="rId7" Type="http://schemas.openxmlformats.org/officeDocument/2006/relationships/hyperlink" Target="http://eduscol.education.fr/"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hyperlink" Target="http://www.jaicompris.com/" TargetMode="External"/><Relationship Id="rId5" Type="http://schemas.openxmlformats.org/officeDocument/2006/relationships/hyperlink" Target="http://sgbd.ac-poitiers.fr/sosmath/" TargetMode="External"/><Relationship Id="rId4" Type="http://schemas.openxmlformats.org/officeDocument/2006/relationships/hyperlink" Target="http://ww2.ac-poitiers.fr/math/"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1143000" y="1743075"/>
            <a:ext cx="7715250" cy="190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buClrTx/>
              <a:buFontTx/>
              <a:buNone/>
            </a:pPr>
            <a:r>
              <a:rPr lang="fr-FR" altLang="fr-FR" sz="3200" i="0">
                <a:solidFill>
                  <a:srgbClr val="1B7E90"/>
                </a:solidFill>
                <a:latin typeface="Industria Solid" pitchFamily="34" charset="0"/>
              </a:rPr>
              <a:t>Rencontre </a:t>
            </a:r>
            <a:br>
              <a:rPr lang="fr-FR" altLang="fr-FR" sz="3200" i="0">
                <a:solidFill>
                  <a:srgbClr val="1B7E90"/>
                </a:solidFill>
                <a:latin typeface="Industria Solid" pitchFamily="34" charset="0"/>
              </a:rPr>
            </a:br>
            <a:r>
              <a:rPr lang="fr-FR" altLang="fr-FR" sz="3200" i="0">
                <a:solidFill>
                  <a:srgbClr val="1B7E90"/>
                </a:solidFill>
                <a:latin typeface="Industria Solid" pitchFamily="34" charset="0"/>
              </a:rPr>
              <a:t>Fonctionnaires-Stagiaires</a:t>
            </a:r>
            <a:br>
              <a:rPr lang="fr-FR" altLang="fr-FR" sz="3200" i="0">
                <a:solidFill>
                  <a:srgbClr val="1B7E90"/>
                </a:solidFill>
                <a:latin typeface="Industria Solid" pitchFamily="34" charset="0"/>
              </a:rPr>
            </a:br>
            <a:r>
              <a:rPr lang="fr-FR" altLang="fr-FR" sz="3200" i="0">
                <a:solidFill>
                  <a:srgbClr val="1B7E90"/>
                </a:solidFill>
                <a:latin typeface="Industria Solid" pitchFamily="34" charset="0"/>
              </a:rPr>
              <a:t>et</a:t>
            </a:r>
          </a:p>
          <a:p>
            <a:pPr algn="ctr" eaLnBrk="1" hangingPunct="1">
              <a:spcBef>
                <a:spcPct val="0"/>
              </a:spcBef>
              <a:buClrTx/>
              <a:buFontTx/>
              <a:buNone/>
            </a:pPr>
            <a:r>
              <a:rPr lang="fr-FR" altLang="fr-FR" sz="3200" i="0">
                <a:solidFill>
                  <a:srgbClr val="1B7E90"/>
                </a:solidFill>
                <a:latin typeface="Industria Solid" pitchFamily="34" charset="0"/>
              </a:rPr>
              <a:t>Inspection Pédagogique Régionale</a:t>
            </a:r>
          </a:p>
        </p:txBody>
      </p:sp>
      <p:sp>
        <p:nvSpPr>
          <p:cNvPr id="5123" name="Text Box 2"/>
          <p:cNvSpPr txBox="1">
            <a:spLocks noChangeArrowheads="1"/>
          </p:cNvSpPr>
          <p:nvPr/>
        </p:nvSpPr>
        <p:spPr bwMode="auto">
          <a:xfrm>
            <a:off x="2843213" y="4076700"/>
            <a:ext cx="43211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ts val="1500"/>
              </a:spcBef>
              <a:buClrTx/>
              <a:buFontTx/>
              <a:buNone/>
            </a:pPr>
            <a:r>
              <a:rPr lang="fr-FR" altLang="fr-FR" dirty="0">
                <a:latin typeface="Tahoma" panose="020B0604030504040204" pitchFamily="34" charset="0"/>
              </a:rPr>
              <a:t>Mercredi </a:t>
            </a:r>
            <a:r>
              <a:rPr lang="fr-FR" altLang="fr-FR" dirty="0" smtClean="0">
                <a:latin typeface="Tahoma" panose="020B0604030504040204" pitchFamily="34" charset="0"/>
              </a:rPr>
              <a:t>29 </a:t>
            </a:r>
            <a:r>
              <a:rPr lang="fr-FR" altLang="fr-FR" dirty="0">
                <a:latin typeface="Tahoma" panose="020B0604030504040204" pitchFamily="34" charset="0"/>
              </a:rPr>
              <a:t>août </a:t>
            </a:r>
            <a:r>
              <a:rPr lang="fr-FR" altLang="fr-FR" dirty="0" smtClean="0">
                <a:latin typeface="Tahoma" panose="020B0604030504040204" pitchFamily="34" charset="0"/>
              </a:rPr>
              <a:t>2018</a:t>
            </a:r>
            <a:endParaRPr lang="fr-FR" altLang="fr-FR" dirty="0">
              <a:latin typeface="Tahoma" panose="020B0604030504040204" pitchFamily="34" charset="0"/>
            </a:endParaRPr>
          </a:p>
        </p:txBody>
      </p:sp>
      <p:sp>
        <p:nvSpPr>
          <p:cNvPr id="5124" name="Espace réservé du pied de page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723900" algn="l"/>
                <a:tab pos="1447800" algn="l"/>
                <a:tab pos="2171700" algn="l"/>
                <a:tab pos="28956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723900" algn="l"/>
                <a:tab pos="1447800" algn="l"/>
                <a:tab pos="2171700" algn="l"/>
                <a:tab pos="28956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9pPr>
          </a:lstStyle>
          <a:p>
            <a:pPr>
              <a:spcBef>
                <a:spcPct val="0"/>
              </a:spcBef>
              <a:buSzPct val="45000"/>
              <a:buFont typeface="Wingdings" panose="05000000000000000000" pitchFamily="2" charset="2"/>
              <a:buNone/>
            </a:pPr>
            <a:r>
              <a:rPr lang="fr-FR" altLang="fr-FR" sz="1200" i="0" smtClean="0">
                <a:solidFill>
                  <a:srgbClr val="000000"/>
                </a:solidFill>
                <a:latin typeface="Arial" panose="020B060402020202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1714500" y="2143125"/>
            <a:ext cx="66675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4400" i="0">
                <a:solidFill>
                  <a:srgbClr val="4995BB"/>
                </a:solidFill>
                <a:latin typeface="Industria Solid" pitchFamily="34" charset="0"/>
              </a:rPr>
              <a:t>	</a:t>
            </a:r>
          </a:p>
        </p:txBody>
      </p:sp>
      <p:sp>
        <p:nvSpPr>
          <p:cNvPr id="28675" name="Text Box 2"/>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9AD147B2-BE3D-4727-8551-A19D6B863988}" type="slidenum">
              <a:rPr lang="fr-FR" altLang="fr-FR" sz="1400" i="0">
                <a:solidFill>
                  <a:srgbClr val="000000"/>
                </a:solidFill>
                <a:latin typeface="Tahoma" panose="020B0604030504040204" pitchFamily="34" charset="0"/>
              </a:rPr>
              <a:pPr algn="r" eaLnBrk="1" hangingPunct="1">
                <a:spcBef>
                  <a:spcPct val="0"/>
                </a:spcBef>
                <a:buClrTx/>
                <a:buFontTx/>
                <a:buNone/>
              </a:pPr>
              <a:t>10</a:t>
            </a:fld>
            <a:endParaRPr lang="fr-FR" altLang="fr-FR" sz="1400" i="0">
              <a:solidFill>
                <a:srgbClr val="000000"/>
              </a:solidFill>
              <a:latin typeface="Tahoma" panose="020B0604030504040204" pitchFamily="34" charset="0"/>
            </a:endParaRPr>
          </a:p>
        </p:txBody>
      </p:sp>
      <p:sp>
        <p:nvSpPr>
          <p:cNvPr id="28676" name="Titre 4"/>
          <p:cNvSpPr>
            <a:spLocks noGrp="1"/>
          </p:cNvSpPr>
          <p:nvPr>
            <p:ph type="title"/>
          </p:nvPr>
        </p:nvSpPr>
        <p:spPr>
          <a:xfrm>
            <a:off x="1835150" y="2565400"/>
            <a:ext cx="6786563" cy="857250"/>
          </a:xfrm>
        </p:spPr>
        <p:txBody>
          <a:bodyPr/>
          <a:lstStyle/>
          <a:p>
            <a:pPr algn="ctr"/>
            <a:r>
              <a:rPr lang="fr-FR" altLang="fr-FR" sz="3200" b="0" cap="none" smtClean="0"/>
              <a:t>Gestion de la classe</a:t>
            </a:r>
          </a:p>
        </p:txBody>
      </p:sp>
      <p:sp>
        <p:nvSpPr>
          <p:cNvPr id="28677" name="Espace réservé du texte 6"/>
          <p:cNvSpPr>
            <a:spLocks noGrp="1"/>
          </p:cNvSpPr>
          <p:nvPr>
            <p:ph type="body" idx="1"/>
          </p:nvPr>
        </p:nvSpPr>
        <p:spPr>
          <a:xfrm>
            <a:off x="1692275" y="4005263"/>
            <a:ext cx="7129463" cy="571500"/>
          </a:xfrm>
        </p:spPr>
        <p:txBody>
          <a:bodyPr/>
          <a:lstStyle/>
          <a:p>
            <a:pPr algn="ctr">
              <a:lnSpc>
                <a:spcPct val="80000"/>
              </a:lnSpc>
            </a:pPr>
            <a:r>
              <a:rPr lang="fr-FR" altLang="fr-FR" sz="2400" smtClean="0"/>
              <a:t>Organiser le travail en classe et accompagner pédagogiquement les élèves</a:t>
            </a:r>
          </a:p>
        </p:txBody>
      </p:sp>
      <p:sp>
        <p:nvSpPr>
          <p:cNvPr id="28678" name="Espace réservé du pied de page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822325" y="-298450"/>
            <a:ext cx="83216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Les différents temps d’une séance</a:t>
            </a:r>
          </a:p>
        </p:txBody>
      </p:sp>
      <p:sp>
        <p:nvSpPr>
          <p:cNvPr id="30723" name="Text Box 2"/>
          <p:cNvSpPr txBox="1">
            <a:spLocks noChangeArrowheads="1"/>
          </p:cNvSpPr>
          <p:nvPr/>
        </p:nvSpPr>
        <p:spPr bwMode="auto">
          <a:xfrm>
            <a:off x="1643063" y="1285875"/>
            <a:ext cx="7043737" cy="444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smtClean="0"/>
              <a:t>Une place importante doit être accordée à la résolution de problèmes</a:t>
            </a:r>
          </a:p>
          <a:p>
            <a:pPr eaLnBrk="1" hangingPunct="1">
              <a:buClr>
                <a:srgbClr val="B41450"/>
              </a:buClr>
              <a:buFont typeface="Times New Roman" panose="02020603050405020304" pitchFamily="18" charset="0"/>
              <a:buBlip>
                <a:blip r:embed="rId3"/>
              </a:buBlip>
            </a:pPr>
            <a:r>
              <a:rPr lang="fr-FR" altLang="fr-FR" dirty="0" smtClean="0"/>
              <a:t>2 phases préparatoires :</a:t>
            </a:r>
          </a:p>
          <a:p>
            <a:pPr marL="0" indent="0" eaLnBrk="1" hangingPunct="1">
              <a:buClr>
                <a:srgbClr val="B41450"/>
              </a:buClr>
            </a:pPr>
            <a:r>
              <a:rPr lang="fr-FR" altLang="fr-FR" dirty="0"/>
              <a:t> </a:t>
            </a:r>
            <a:r>
              <a:rPr lang="fr-FR" altLang="fr-FR" dirty="0" smtClean="0"/>
              <a:t>                     - manipulation et expérimentation</a:t>
            </a:r>
          </a:p>
          <a:p>
            <a:pPr marL="0" indent="0" eaLnBrk="1" hangingPunct="1">
              <a:buClr>
                <a:srgbClr val="B41450"/>
              </a:buClr>
            </a:pPr>
            <a:r>
              <a:rPr lang="fr-FR" altLang="fr-FR" dirty="0"/>
              <a:t> </a:t>
            </a:r>
            <a:r>
              <a:rPr lang="fr-FR" altLang="fr-FR" dirty="0" smtClean="0"/>
              <a:t>                     - verbalisation ou représentation</a:t>
            </a:r>
          </a:p>
          <a:p>
            <a:pPr marL="0" indent="0" eaLnBrk="1" hangingPunct="1">
              <a:buClr>
                <a:srgbClr val="B41450"/>
              </a:buClr>
            </a:pPr>
            <a:endParaRPr lang="fr-FR" altLang="fr-FR" dirty="0"/>
          </a:p>
          <a:p>
            <a:pPr eaLnBrk="1" hangingPunct="1">
              <a:buClr>
                <a:srgbClr val="B41450"/>
              </a:buClr>
              <a:buFont typeface="Times New Roman" panose="02020603050405020304" pitchFamily="18" charset="0"/>
              <a:buBlip>
                <a:blip r:embed="rId3"/>
              </a:buBlip>
            </a:pPr>
            <a:r>
              <a:rPr lang="fr-FR" altLang="fr-FR" dirty="0" smtClean="0"/>
              <a:t>Prévoir </a:t>
            </a:r>
            <a:r>
              <a:rPr lang="fr-FR" altLang="fr-FR" dirty="0"/>
              <a:t>au moins un moment collectif de synthèse et / ou d’institutionnalisation.</a:t>
            </a:r>
          </a:p>
        </p:txBody>
      </p:sp>
      <p:sp>
        <p:nvSpPr>
          <p:cNvPr id="30724"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76B16F8B-2E1B-4ED0-909A-DF3ECBF40B0C}" type="slidenum">
              <a:rPr lang="fr-FR" altLang="fr-FR" sz="1400" i="0">
                <a:solidFill>
                  <a:srgbClr val="000000"/>
                </a:solidFill>
                <a:latin typeface="Tahoma" panose="020B0604030504040204" pitchFamily="34" charset="0"/>
              </a:rPr>
              <a:pPr algn="r" eaLnBrk="1" hangingPunct="1">
                <a:spcBef>
                  <a:spcPct val="0"/>
                </a:spcBef>
                <a:buClrTx/>
                <a:buFontTx/>
                <a:buNone/>
              </a:pPr>
              <a:t>11</a:t>
            </a:fld>
            <a:endParaRPr lang="fr-FR" altLang="fr-FR" sz="1400" i="0">
              <a:solidFill>
                <a:srgbClr val="000000"/>
              </a:solidFill>
              <a:latin typeface="Tahoma" panose="020B0604030504040204" pitchFamily="34" charset="0"/>
            </a:endParaRPr>
          </a:p>
        </p:txBody>
      </p:sp>
      <p:sp>
        <p:nvSpPr>
          <p:cNvPr id="30725"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2101850" y="-315913"/>
            <a:ext cx="6934200" cy="143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Les temps de recherche</a:t>
            </a:r>
          </a:p>
        </p:txBody>
      </p:sp>
      <p:sp>
        <p:nvSpPr>
          <p:cNvPr id="32771" name="Text Box 2"/>
          <p:cNvSpPr txBox="1">
            <a:spLocks noChangeArrowheads="1"/>
          </p:cNvSpPr>
          <p:nvPr/>
        </p:nvSpPr>
        <p:spPr bwMode="auto">
          <a:xfrm>
            <a:off x="1643063" y="1214438"/>
            <a:ext cx="7043737"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a:t>Variés (</a:t>
            </a:r>
            <a:r>
              <a:rPr lang="fr-FR" altLang="fr-FR">
                <a:latin typeface="Univers Extended"/>
              </a:rPr>
              <a:t>collectif ou individuel, activité, problème ouvert, tâche complexe, TICE, papier-crayon, mental,…).</a:t>
            </a:r>
          </a:p>
          <a:p>
            <a:pPr eaLnBrk="1" hangingPunct="1">
              <a:buClr>
                <a:srgbClr val="B41450"/>
              </a:buClr>
              <a:buFont typeface="Times New Roman" panose="02020603050405020304" pitchFamily="18" charset="0"/>
              <a:buBlip>
                <a:blip r:embed="rId3"/>
              </a:buBlip>
            </a:pPr>
            <a:r>
              <a:rPr lang="fr-FR" altLang="fr-FR">
                <a:latin typeface="Univers Extended"/>
              </a:rPr>
              <a:t>Privilégier l’activité des élèves.</a:t>
            </a:r>
            <a:endParaRPr lang="fr-FR" altLang="fr-FR"/>
          </a:p>
          <a:p>
            <a:pPr eaLnBrk="1" hangingPunct="1">
              <a:buClr>
                <a:srgbClr val="B41450"/>
              </a:buClr>
              <a:buFont typeface="Times New Roman" panose="02020603050405020304" pitchFamily="18" charset="0"/>
              <a:buBlip>
                <a:blip r:embed="rId3"/>
              </a:buBlip>
            </a:pPr>
            <a:r>
              <a:rPr lang="fr-FR" altLang="fr-FR"/>
              <a:t>La problématisation doit être dévolue aux élèves.</a:t>
            </a:r>
          </a:p>
          <a:p>
            <a:pPr eaLnBrk="1" hangingPunct="1">
              <a:buClr>
                <a:srgbClr val="B41450"/>
              </a:buClr>
              <a:buFont typeface="Times New Roman" panose="02020603050405020304" pitchFamily="18" charset="0"/>
              <a:buBlip>
                <a:blip r:embed="rId3"/>
              </a:buBlip>
            </a:pPr>
            <a:r>
              <a:rPr lang="fr-FR" altLang="fr-FR"/>
              <a:t>Observer, apporter une aide individuelle et différenciée, rassurer, encourager, inciter, …</a:t>
            </a:r>
          </a:p>
          <a:p>
            <a:pPr eaLnBrk="1" hangingPunct="1">
              <a:buClr>
                <a:srgbClr val="B41450"/>
              </a:buClr>
              <a:buFont typeface="Times New Roman" panose="02020603050405020304" pitchFamily="18" charset="0"/>
              <a:buBlip>
                <a:blip r:embed="rId3"/>
              </a:buBlip>
            </a:pPr>
            <a:r>
              <a:rPr lang="fr-FR" altLang="fr-FR"/>
              <a:t>Préserver l’exercice de l’autonomie des élèves et favoriser leurs prises d’initiatives.</a:t>
            </a:r>
          </a:p>
        </p:txBody>
      </p:sp>
      <p:sp>
        <p:nvSpPr>
          <p:cNvPr id="32772"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0348C074-7A08-4835-A931-94F8DDE9A1C6}" type="slidenum">
              <a:rPr lang="fr-FR" altLang="fr-FR" sz="1400" i="0">
                <a:solidFill>
                  <a:srgbClr val="000000"/>
                </a:solidFill>
                <a:latin typeface="Tahoma" panose="020B0604030504040204" pitchFamily="34" charset="0"/>
              </a:rPr>
              <a:pPr algn="r" eaLnBrk="1" hangingPunct="1">
                <a:spcBef>
                  <a:spcPct val="0"/>
                </a:spcBef>
                <a:buClrTx/>
                <a:buFontTx/>
                <a:buNone/>
              </a:pPr>
              <a:t>12</a:t>
            </a:fld>
            <a:endParaRPr lang="fr-FR" altLang="fr-FR" sz="1400" i="0">
              <a:solidFill>
                <a:srgbClr val="000000"/>
              </a:solidFill>
              <a:latin typeface="Tahoma" panose="020B0604030504040204" pitchFamily="34" charset="0"/>
            </a:endParaRPr>
          </a:p>
        </p:txBody>
      </p:sp>
      <p:sp>
        <p:nvSpPr>
          <p:cNvPr id="32773"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1643063" y="1285875"/>
            <a:ext cx="6500812"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endParaRPr lang="fr-FR" altLang="fr-FR" sz="4000" i="0">
              <a:solidFill>
                <a:srgbClr val="339933"/>
              </a:solidFill>
              <a:latin typeface="Industria Solid" pitchFamily="34" charset="0"/>
            </a:endParaRPr>
          </a:p>
        </p:txBody>
      </p:sp>
      <p:sp>
        <p:nvSpPr>
          <p:cNvPr id="40963" name="Text Box 2"/>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20C44A63-C52F-4139-B792-0E324887601D}" type="slidenum">
              <a:rPr lang="fr-FR" altLang="fr-FR" sz="1400" i="0">
                <a:solidFill>
                  <a:srgbClr val="000000"/>
                </a:solidFill>
                <a:latin typeface="Tahoma" panose="020B0604030504040204" pitchFamily="34" charset="0"/>
              </a:rPr>
              <a:pPr algn="r" eaLnBrk="1" hangingPunct="1">
                <a:spcBef>
                  <a:spcPct val="0"/>
                </a:spcBef>
                <a:buClrTx/>
                <a:buFontTx/>
                <a:buNone/>
              </a:pPr>
              <a:t>13</a:t>
            </a:fld>
            <a:endParaRPr lang="fr-FR" altLang="fr-FR" sz="1400" i="0">
              <a:solidFill>
                <a:srgbClr val="000000"/>
              </a:solidFill>
              <a:latin typeface="Tahoma" panose="020B0604030504040204" pitchFamily="34" charset="0"/>
            </a:endParaRPr>
          </a:p>
        </p:txBody>
      </p:sp>
      <p:sp>
        <p:nvSpPr>
          <p:cNvPr id="40964" name="Titre 4"/>
          <p:cNvSpPr>
            <a:spLocks noGrp="1"/>
          </p:cNvSpPr>
          <p:nvPr>
            <p:ph type="title"/>
          </p:nvPr>
        </p:nvSpPr>
        <p:spPr>
          <a:xfrm>
            <a:off x="1042988" y="2205038"/>
            <a:ext cx="7772400" cy="647700"/>
          </a:xfrm>
        </p:spPr>
        <p:txBody>
          <a:bodyPr/>
          <a:lstStyle/>
          <a:p>
            <a:pPr algn="ctr"/>
            <a:r>
              <a:rPr lang="fr-FR" altLang="fr-FR" sz="3200" b="0" cap="none" smtClean="0"/>
              <a:t>La formation scientifique des élèves</a:t>
            </a:r>
            <a:endParaRPr lang="fr-FR" altLang="fr-FR" sz="4400" cap="none" smtClean="0"/>
          </a:p>
        </p:txBody>
      </p:sp>
      <p:sp>
        <p:nvSpPr>
          <p:cNvPr id="40965" name="Espace réservé du texte 5"/>
          <p:cNvSpPr>
            <a:spLocks noGrp="1"/>
          </p:cNvSpPr>
          <p:nvPr>
            <p:ph type="body" idx="1"/>
          </p:nvPr>
        </p:nvSpPr>
        <p:spPr>
          <a:xfrm>
            <a:off x="1619250" y="3716338"/>
            <a:ext cx="6843713" cy="357187"/>
          </a:xfrm>
        </p:spPr>
        <p:txBody>
          <a:bodyPr/>
          <a:lstStyle/>
          <a:p>
            <a:pPr algn="ctr"/>
            <a:r>
              <a:rPr lang="fr-FR" altLang="fr-FR" smtClean="0"/>
              <a:t>Un objectif de l’enseignement secondaire</a:t>
            </a:r>
          </a:p>
        </p:txBody>
      </p:sp>
      <p:sp>
        <p:nvSpPr>
          <p:cNvPr id="40966" name="Espace réservé du pied de page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Donner du sens</a:t>
            </a:r>
          </a:p>
        </p:txBody>
      </p:sp>
      <p:sp>
        <p:nvSpPr>
          <p:cNvPr id="43011" name="Text Box 2"/>
          <p:cNvSpPr txBox="1">
            <a:spLocks noChangeArrowheads="1"/>
          </p:cNvSpPr>
          <p:nvPr/>
        </p:nvSpPr>
        <p:spPr bwMode="auto">
          <a:xfrm>
            <a:off x="1116013" y="1270000"/>
            <a:ext cx="7570787"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80000"/>
              </a:lnSpc>
              <a:spcBef>
                <a:spcPts val="700"/>
              </a:spcBef>
              <a:buClr>
                <a:srgbClr val="B41450"/>
              </a:buClr>
              <a:buSzPct val="86000"/>
              <a:buFont typeface="Times New Roman" panose="02020603050405020304" pitchFamily="18" charset="0"/>
              <a:buBlip>
                <a:blip r:embed="rId3"/>
              </a:buBlip>
            </a:pPr>
            <a:endParaRPr lang="fr-FR" altLang="fr-FR" sz="2800" dirty="0"/>
          </a:p>
          <a:p>
            <a:pPr eaLnBrk="1" hangingPunct="1">
              <a:lnSpc>
                <a:spcPct val="80000"/>
              </a:lnSpc>
              <a:spcBef>
                <a:spcPts val="700"/>
              </a:spcBef>
              <a:buClr>
                <a:srgbClr val="B41450"/>
              </a:buClr>
              <a:buSzPct val="86000"/>
              <a:buFont typeface="Times New Roman" panose="02020603050405020304" pitchFamily="18" charset="0"/>
              <a:buBlip>
                <a:blip r:embed="rId3"/>
              </a:buBlip>
            </a:pPr>
            <a:r>
              <a:rPr lang="fr-FR" altLang="fr-FR" dirty="0"/>
              <a:t>Utiliser des situations riches et variées </a:t>
            </a:r>
            <a:r>
              <a:rPr lang="fr-FR" altLang="fr-FR" dirty="0">
                <a:latin typeface="Univers Extended"/>
              </a:rPr>
              <a:t>qui excitent la curiosité, qui amènent à problématiser, réfléchir, comprendre, …</a:t>
            </a:r>
            <a:endParaRPr lang="fr-FR" altLang="fr-FR" dirty="0"/>
          </a:p>
          <a:p>
            <a:pPr eaLnBrk="1" hangingPunct="1">
              <a:lnSpc>
                <a:spcPct val="80000"/>
              </a:lnSpc>
              <a:spcBef>
                <a:spcPts val="700"/>
              </a:spcBef>
              <a:buClr>
                <a:srgbClr val="B41450"/>
              </a:buClr>
              <a:buSzPct val="86000"/>
              <a:buFont typeface="Times New Roman" panose="02020603050405020304" pitchFamily="18" charset="0"/>
              <a:buBlip>
                <a:blip r:embed="rId3"/>
              </a:buBlip>
            </a:pPr>
            <a:r>
              <a:rPr lang="fr-FR" altLang="fr-FR" dirty="0"/>
              <a:t>Eviter ce qui n’est que répétitif et </a:t>
            </a:r>
            <a:r>
              <a:rPr lang="fr-FR" altLang="fr-FR" dirty="0" smtClean="0"/>
              <a:t>technique… mais installer et entretenir des automatismes</a:t>
            </a:r>
            <a:endParaRPr lang="fr-FR" altLang="fr-FR" dirty="0"/>
          </a:p>
          <a:p>
            <a:pPr eaLnBrk="1" hangingPunct="1">
              <a:lnSpc>
                <a:spcPct val="80000"/>
              </a:lnSpc>
              <a:spcBef>
                <a:spcPts val="700"/>
              </a:spcBef>
              <a:buClr>
                <a:srgbClr val="B41450"/>
              </a:buClr>
              <a:buSzPct val="86000"/>
              <a:buFont typeface="Times New Roman" panose="02020603050405020304" pitchFamily="18" charset="0"/>
              <a:buBlip>
                <a:blip r:embed="rId3"/>
              </a:buBlip>
            </a:pPr>
            <a:r>
              <a:rPr lang="fr-FR" altLang="fr-FR" dirty="0"/>
              <a:t>Introduire et conclure avec les élèves : </a:t>
            </a:r>
            <a:r>
              <a:rPr lang="fr-FR" altLang="fr-FR" dirty="0">
                <a:latin typeface="Univers Extended"/>
              </a:rPr>
              <a:t>qu’a-t-on vu de nouveau aujourd’hui ? Pour quoi faire ? Comment s’en sert-on ?</a:t>
            </a:r>
          </a:p>
          <a:p>
            <a:pPr eaLnBrk="1" hangingPunct="1">
              <a:lnSpc>
                <a:spcPct val="80000"/>
              </a:lnSpc>
              <a:spcBef>
                <a:spcPts val="700"/>
              </a:spcBef>
              <a:buClr>
                <a:srgbClr val="B41450"/>
              </a:buClr>
              <a:buSzPct val="86000"/>
              <a:buFont typeface="Times New Roman" panose="02020603050405020304" pitchFamily="18" charset="0"/>
              <a:buBlip>
                <a:blip r:embed="rId3"/>
              </a:buBlip>
            </a:pPr>
            <a:r>
              <a:rPr lang="fr-FR" altLang="fr-FR" dirty="0" smtClean="0">
                <a:latin typeface="Univers Extended"/>
              </a:rPr>
              <a:t>Ne pas empiler, mais relier </a:t>
            </a:r>
            <a:r>
              <a:rPr lang="fr-FR" altLang="fr-FR" dirty="0">
                <a:latin typeface="Univers Extended"/>
              </a:rPr>
              <a:t>les connaissances (au sein de la discipline et entre les disciplines).</a:t>
            </a:r>
            <a:endParaRPr lang="fr-FR" altLang="fr-FR" sz="2800" dirty="0"/>
          </a:p>
        </p:txBody>
      </p:sp>
      <p:sp>
        <p:nvSpPr>
          <p:cNvPr id="43012"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D5126904-7EB9-486E-A271-F6637A8E4EC4}" type="slidenum">
              <a:rPr lang="fr-FR" altLang="fr-FR" sz="1400" i="0">
                <a:solidFill>
                  <a:srgbClr val="000000"/>
                </a:solidFill>
                <a:latin typeface="Tahoma" panose="020B0604030504040204" pitchFamily="34" charset="0"/>
              </a:rPr>
              <a:pPr algn="r" eaLnBrk="1" hangingPunct="1">
                <a:spcBef>
                  <a:spcPct val="0"/>
                </a:spcBef>
                <a:buClrTx/>
                <a:buFontTx/>
                <a:buNone/>
              </a:pPr>
              <a:t>14</a:t>
            </a:fld>
            <a:endParaRPr lang="fr-FR" altLang="fr-FR" sz="1400" i="0">
              <a:solidFill>
                <a:srgbClr val="000000"/>
              </a:solidFill>
              <a:latin typeface="Tahoma" panose="020B0604030504040204" pitchFamily="34" charset="0"/>
            </a:endParaRPr>
          </a:p>
        </p:txBody>
      </p:sp>
      <p:sp>
        <p:nvSpPr>
          <p:cNvPr id="43013"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500188" y="-315913"/>
            <a:ext cx="7535862" cy="143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La synthèse de cours</a:t>
            </a:r>
          </a:p>
        </p:txBody>
      </p:sp>
      <p:sp>
        <p:nvSpPr>
          <p:cNvPr id="47107" name="Text Box 2"/>
          <p:cNvSpPr txBox="1">
            <a:spLocks noChangeArrowheads="1"/>
          </p:cNvSpPr>
          <p:nvPr/>
        </p:nvSpPr>
        <p:spPr bwMode="auto">
          <a:xfrm>
            <a:off x="1116013" y="1600200"/>
            <a:ext cx="7570787"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smtClean="0">
                <a:latin typeface="Univers Extended"/>
              </a:rPr>
              <a:t>La trace de cours, claire, explicite et structurée fait suite aux activités préparatoires.  </a:t>
            </a:r>
            <a:endParaRPr lang="fr-FR" altLang="fr-FR" dirty="0">
              <a:latin typeface="Univers Extended"/>
            </a:endParaRPr>
          </a:p>
          <a:p>
            <a:pPr eaLnBrk="1" hangingPunct="1">
              <a:buClr>
                <a:srgbClr val="B41450"/>
              </a:buClr>
              <a:buFont typeface="Times New Roman" panose="02020603050405020304" pitchFamily="18" charset="0"/>
              <a:buBlip>
                <a:blip r:embed="rId3"/>
              </a:buBlip>
            </a:pPr>
            <a:r>
              <a:rPr lang="fr-FR" altLang="fr-FR" dirty="0">
                <a:latin typeface="Univers Extended"/>
              </a:rPr>
              <a:t>La </a:t>
            </a:r>
            <a:r>
              <a:rPr lang="fr-FR" altLang="fr-FR" dirty="0" smtClean="0">
                <a:latin typeface="Univers Extended"/>
              </a:rPr>
              <a:t>trace de cours </a:t>
            </a:r>
            <a:r>
              <a:rPr lang="fr-FR" altLang="fr-FR" dirty="0">
                <a:latin typeface="Univers Extended"/>
              </a:rPr>
              <a:t>est un écrit de référence qui doit être identifié comme tel dans le cahier de </a:t>
            </a:r>
            <a:r>
              <a:rPr lang="fr-FR" altLang="fr-FR" dirty="0" smtClean="0">
                <a:latin typeface="Univers Extended"/>
              </a:rPr>
              <a:t>leçon et qui ne se réduit pas à un catalogue de recettes mais qui relie l’ensemble des savoirs du programme.</a:t>
            </a:r>
            <a:endParaRPr lang="fr-FR" altLang="fr-FR" dirty="0">
              <a:latin typeface="Univers Extended"/>
            </a:endParaRPr>
          </a:p>
          <a:p>
            <a:pPr eaLnBrk="1" hangingPunct="1">
              <a:buClr>
                <a:srgbClr val="B41450"/>
              </a:buClr>
              <a:buFont typeface="Times New Roman" panose="02020603050405020304" pitchFamily="18" charset="0"/>
              <a:buBlip>
                <a:blip r:embed="rId3"/>
              </a:buBlip>
            </a:pPr>
            <a:r>
              <a:rPr lang="fr-FR" altLang="fr-FR" dirty="0">
                <a:latin typeface="Univers Extended"/>
              </a:rPr>
              <a:t>La participation des élèves à l’élaboration de la </a:t>
            </a:r>
            <a:r>
              <a:rPr lang="fr-FR" altLang="fr-FR" dirty="0" smtClean="0">
                <a:latin typeface="Univers Extended"/>
              </a:rPr>
              <a:t>trace écrite </a:t>
            </a:r>
            <a:r>
              <a:rPr lang="fr-FR" altLang="fr-FR" dirty="0">
                <a:latin typeface="Univers Extended"/>
              </a:rPr>
              <a:t>est </a:t>
            </a:r>
            <a:r>
              <a:rPr lang="fr-FR" altLang="fr-FR" dirty="0" smtClean="0">
                <a:latin typeface="Univers Extended"/>
              </a:rPr>
              <a:t>souhaitable </a:t>
            </a:r>
            <a:r>
              <a:rPr lang="fr-FR" altLang="fr-FR" dirty="0">
                <a:latin typeface="Univers Extended"/>
              </a:rPr>
              <a:t>(les « fiches à trous » sont à proscrire).</a:t>
            </a:r>
            <a:endParaRPr lang="fr-FR" altLang="fr-FR" dirty="0"/>
          </a:p>
        </p:txBody>
      </p:sp>
      <p:sp>
        <p:nvSpPr>
          <p:cNvPr id="47108"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1ED44325-E496-4180-B5CF-25772214E0F9}" type="slidenum">
              <a:rPr lang="fr-FR" altLang="fr-FR" sz="1400" i="0">
                <a:solidFill>
                  <a:srgbClr val="000000"/>
                </a:solidFill>
                <a:latin typeface="Tahoma" panose="020B0604030504040204" pitchFamily="34" charset="0"/>
              </a:rPr>
              <a:pPr algn="r" eaLnBrk="1" hangingPunct="1">
                <a:spcBef>
                  <a:spcPct val="0"/>
                </a:spcBef>
                <a:buClrTx/>
                <a:buFontTx/>
                <a:buNone/>
              </a:pPr>
              <a:t>15</a:t>
            </a:fld>
            <a:endParaRPr lang="fr-FR" altLang="fr-FR" sz="1400" i="0">
              <a:solidFill>
                <a:srgbClr val="000000"/>
              </a:solidFill>
              <a:latin typeface="Tahoma" panose="020B0604030504040204" pitchFamily="34" charset="0"/>
            </a:endParaRPr>
          </a:p>
        </p:txBody>
      </p:sp>
      <p:sp>
        <p:nvSpPr>
          <p:cNvPr id="47109"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500188" y="-315913"/>
            <a:ext cx="7535862" cy="143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dirty="0" smtClean="0">
                <a:solidFill>
                  <a:srgbClr val="1B7E90"/>
                </a:solidFill>
                <a:latin typeface="Industria Solid" pitchFamily="34" charset="0"/>
              </a:rPr>
              <a:t>La rigueur scientifique </a:t>
            </a:r>
            <a:endParaRPr lang="fr-FR" altLang="fr-FR" sz="3200" i="0" dirty="0">
              <a:solidFill>
                <a:srgbClr val="1B7E90"/>
              </a:solidFill>
              <a:latin typeface="Industria Solid" pitchFamily="34" charset="0"/>
            </a:endParaRPr>
          </a:p>
        </p:txBody>
      </p:sp>
      <p:sp>
        <p:nvSpPr>
          <p:cNvPr id="47107" name="Text Box 2"/>
          <p:cNvSpPr txBox="1">
            <a:spLocks noChangeArrowheads="1"/>
          </p:cNvSpPr>
          <p:nvPr/>
        </p:nvSpPr>
        <p:spPr bwMode="auto">
          <a:xfrm>
            <a:off x="1116013" y="1600200"/>
            <a:ext cx="7570787"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smtClean="0">
                <a:latin typeface="Univers Extended"/>
              </a:rPr>
              <a:t>Clarifier le statut des énoncés (définition, propriété ou théorème, conjecture, démonstration)</a:t>
            </a:r>
          </a:p>
          <a:p>
            <a:pPr eaLnBrk="1" hangingPunct="1">
              <a:buClr>
                <a:srgbClr val="B41450"/>
              </a:buClr>
              <a:buFont typeface="Times New Roman" panose="02020603050405020304" pitchFamily="18" charset="0"/>
              <a:buBlip>
                <a:blip r:embed="rId3"/>
              </a:buBlip>
            </a:pPr>
            <a:r>
              <a:rPr lang="fr-FR" altLang="fr-FR" dirty="0" smtClean="0">
                <a:latin typeface="Univers Extended"/>
              </a:rPr>
              <a:t>Travailler sur les statuts de la lettre et du signe « égal »</a:t>
            </a:r>
            <a:endParaRPr lang="fr-FR" altLang="fr-FR" dirty="0">
              <a:latin typeface="Univers Extended"/>
            </a:endParaRPr>
          </a:p>
          <a:p>
            <a:pPr eaLnBrk="1" hangingPunct="1">
              <a:buClr>
                <a:srgbClr val="B41450"/>
              </a:buClr>
              <a:buFont typeface="Times New Roman" panose="02020603050405020304" pitchFamily="18" charset="0"/>
              <a:buBlip>
                <a:blip r:embed="rId3"/>
              </a:buBlip>
            </a:pPr>
            <a:r>
              <a:rPr lang="fr-FR" altLang="fr-FR" dirty="0" smtClean="0">
                <a:latin typeface="Univers Extended"/>
              </a:rPr>
              <a:t>Liste des automatismes à travailler et des démonstrations à traiter dans les programmes du collège et du lycée </a:t>
            </a:r>
          </a:p>
          <a:p>
            <a:pPr eaLnBrk="1" hangingPunct="1">
              <a:buClr>
                <a:srgbClr val="B41450"/>
              </a:buClr>
              <a:buFont typeface="Times New Roman" panose="02020603050405020304" pitchFamily="18" charset="0"/>
              <a:buBlip>
                <a:blip r:embed="rId3"/>
              </a:buBlip>
            </a:pPr>
            <a:r>
              <a:rPr lang="fr-FR" altLang="fr-FR" dirty="0" smtClean="0">
                <a:latin typeface="Univers Extended"/>
              </a:rPr>
              <a:t>Favoriser la construction d’un répertoire d’images mentales</a:t>
            </a:r>
          </a:p>
        </p:txBody>
      </p:sp>
      <p:sp>
        <p:nvSpPr>
          <p:cNvPr id="47108"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1ED44325-E496-4180-B5CF-25772214E0F9}" type="slidenum">
              <a:rPr lang="fr-FR" altLang="fr-FR" sz="1400" i="0">
                <a:solidFill>
                  <a:srgbClr val="000000"/>
                </a:solidFill>
                <a:latin typeface="Tahoma" panose="020B0604030504040204" pitchFamily="34" charset="0"/>
              </a:rPr>
              <a:pPr algn="r" eaLnBrk="1" hangingPunct="1">
                <a:spcBef>
                  <a:spcPct val="0"/>
                </a:spcBef>
                <a:buClrTx/>
                <a:buFontTx/>
                <a:buNone/>
              </a:pPr>
              <a:t>16</a:t>
            </a:fld>
            <a:endParaRPr lang="fr-FR" altLang="fr-FR" sz="1400" i="0">
              <a:solidFill>
                <a:srgbClr val="000000"/>
              </a:solidFill>
              <a:latin typeface="Tahoma" panose="020B0604030504040204" pitchFamily="34" charset="0"/>
            </a:endParaRPr>
          </a:p>
        </p:txBody>
      </p:sp>
      <p:sp>
        <p:nvSpPr>
          <p:cNvPr id="47109"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extLst>
      <p:ext uri="{BB962C8B-B14F-4D97-AF65-F5344CB8AC3E}">
        <p14:creationId xmlns:p14="http://schemas.microsoft.com/office/powerpoint/2010/main" val="19641889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500188" y="-315913"/>
            <a:ext cx="7535862" cy="143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dirty="0" smtClean="0">
                <a:solidFill>
                  <a:srgbClr val="1B7E90"/>
                </a:solidFill>
                <a:latin typeface="Industria Solid" pitchFamily="34" charset="0"/>
              </a:rPr>
              <a:t>La formation au raisonnement et à la démonstration</a:t>
            </a:r>
            <a:endParaRPr lang="fr-FR" altLang="fr-FR" sz="3200" i="0" dirty="0">
              <a:solidFill>
                <a:srgbClr val="1B7E90"/>
              </a:solidFill>
              <a:latin typeface="Industria Solid" pitchFamily="34" charset="0"/>
            </a:endParaRPr>
          </a:p>
        </p:txBody>
      </p:sp>
      <p:sp>
        <p:nvSpPr>
          <p:cNvPr id="47107" name="Text Box 2"/>
          <p:cNvSpPr txBox="1">
            <a:spLocks noChangeArrowheads="1"/>
          </p:cNvSpPr>
          <p:nvPr/>
        </p:nvSpPr>
        <p:spPr bwMode="auto">
          <a:xfrm>
            <a:off x="1116013" y="1600200"/>
            <a:ext cx="7570787"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smtClean="0">
                <a:latin typeface="Univers Extended"/>
              </a:rPr>
              <a:t>Progressive</a:t>
            </a:r>
            <a:endParaRPr lang="fr-FR" altLang="fr-FR" dirty="0">
              <a:latin typeface="Univers Extended"/>
            </a:endParaRPr>
          </a:p>
          <a:p>
            <a:pPr eaLnBrk="1" hangingPunct="1">
              <a:buClr>
                <a:srgbClr val="B41450"/>
              </a:buClr>
              <a:buFont typeface="Times New Roman" panose="02020603050405020304" pitchFamily="18" charset="0"/>
              <a:buBlip>
                <a:blip r:embed="rId3"/>
              </a:buBlip>
            </a:pPr>
            <a:r>
              <a:rPr lang="fr-FR" altLang="fr-FR" dirty="0" smtClean="0">
                <a:latin typeface="Univers Extended"/>
              </a:rPr>
              <a:t>Pratique en faisant participer les élèves…</a:t>
            </a:r>
            <a:endParaRPr lang="fr-FR" altLang="fr-FR" dirty="0">
              <a:latin typeface="Univers Extended"/>
            </a:endParaRPr>
          </a:p>
          <a:p>
            <a:pPr eaLnBrk="1" hangingPunct="1">
              <a:buClr>
                <a:srgbClr val="B41450"/>
              </a:buClr>
              <a:buFont typeface="Times New Roman" panose="02020603050405020304" pitchFamily="18" charset="0"/>
              <a:buBlip>
                <a:blip r:embed="rId3"/>
              </a:buBlip>
            </a:pPr>
            <a:r>
              <a:rPr lang="fr-FR" altLang="fr-FR" dirty="0" smtClean="0">
                <a:latin typeface="Univers Extended"/>
              </a:rPr>
              <a:t>…Ou réalisée par le professeur lorsqu’elle est inaccessible à la recherche des élèves</a:t>
            </a:r>
          </a:p>
          <a:p>
            <a:pPr eaLnBrk="1" hangingPunct="1">
              <a:buClr>
                <a:srgbClr val="B41450"/>
              </a:buClr>
              <a:buFont typeface="Times New Roman" panose="02020603050405020304" pitchFamily="18" charset="0"/>
              <a:buBlip>
                <a:blip r:embed="rId3"/>
              </a:buBlip>
            </a:pPr>
            <a:r>
              <a:rPr lang="fr-FR" altLang="fr-FR" dirty="0" smtClean="0">
                <a:latin typeface="Univers Extended"/>
              </a:rPr>
              <a:t>Pas d’excès de formalisme</a:t>
            </a:r>
          </a:p>
          <a:p>
            <a:pPr eaLnBrk="1" hangingPunct="1">
              <a:buClr>
                <a:srgbClr val="B41450"/>
              </a:buClr>
              <a:buFont typeface="Times New Roman" panose="02020603050405020304" pitchFamily="18" charset="0"/>
              <a:buBlip>
                <a:blip r:embed="rId3"/>
              </a:buBlip>
            </a:pPr>
            <a:r>
              <a:rPr lang="fr-FR" altLang="fr-FR" dirty="0" smtClean="0">
                <a:latin typeface="Univers Extended"/>
              </a:rPr>
              <a:t>Admettre une propriété plutôt que de l’ériger en « règle »</a:t>
            </a:r>
            <a:endParaRPr lang="fr-FR" altLang="fr-FR" dirty="0"/>
          </a:p>
        </p:txBody>
      </p:sp>
      <p:sp>
        <p:nvSpPr>
          <p:cNvPr id="47108"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1ED44325-E496-4180-B5CF-25772214E0F9}" type="slidenum">
              <a:rPr lang="fr-FR" altLang="fr-FR" sz="1400" i="0">
                <a:solidFill>
                  <a:srgbClr val="000000"/>
                </a:solidFill>
                <a:latin typeface="Tahoma" panose="020B0604030504040204" pitchFamily="34" charset="0"/>
              </a:rPr>
              <a:pPr algn="r" eaLnBrk="1" hangingPunct="1">
                <a:spcBef>
                  <a:spcPct val="0"/>
                </a:spcBef>
                <a:buClrTx/>
                <a:buFontTx/>
                <a:buNone/>
              </a:pPr>
              <a:t>17</a:t>
            </a:fld>
            <a:endParaRPr lang="fr-FR" altLang="fr-FR" sz="1400" i="0">
              <a:solidFill>
                <a:srgbClr val="000000"/>
              </a:solidFill>
              <a:latin typeface="Tahoma" panose="020B0604030504040204" pitchFamily="34" charset="0"/>
            </a:endParaRPr>
          </a:p>
        </p:txBody>
      </p:sp>
      <p:sp>
        <p:nvSpPr>
          <p:cNvPr id="47109"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extLst>
      <p:ext uri="{BB962C8B-B14F-4D97-AF65-F5344CB8AC3E}">
        <p14:creationId xmlns:p14="http://schemas.microsoft.com/office/powerpoint/2010/main" val="27582968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dirty="0">
                <a:solidFill>
                  <a:srgbClr val="1B7E90"/>
                </a:solidFill>
                <a:latin typeface="Industria Solid" pitchFamily="34" charset="0"/>
              </a:rPr>
              <a:t>Les six </a:t>
            </a:r>
            <a:r>
              <a:rPr lang="fr-FR" altLang="fr-FR" sz="3200" i="0" dirty="0" smtClean="0">
                <a:solidFill>
                  <a:srgbClr val="1B7E90"/>
                </a:solidFill>
                <a:latin typeface="Industria Solid" pitchFamily="34" charset="0"/>
              </a:rPr>
              <a:t>compétences</a:t>
            </a:r>
            <a:endParaRPr lang="fr-FR" altLang="fr-FR" sz="3200" i="0" dirty="0">
              <a:solidFill>
                <a:srgbClr val="1B7E90"/>
              </a:solidFill>
              <a:latin typeface="Industria Solid" pitchFamily="34" charset="0"/>
            </a:endParaRPr>
          </a:p>
        </p:txBody>
      </p:sp>
      <p:sp>
        <p:nvSpPr>
          <p:cNvPr id="52227" name="Text Box 2"/>
          <p:cNvSpPr txBox="1">
            <a:spLocks noChangeArrowheads="1"/>
          </p:cNvSpPr>
          <p:nvPr/>
        </p:nvSpPr>
        <p:spPr bwMode="auto">
          <a:xfrm>
            <a:off x="1285875" y="1285875"/>
            <a:ext cx="7570788" cy="495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90000"/>
              </a:lnSpc>
              <a:buClr>
                <a:srgbClr val="B41450"/>
              </a:buClr>
              <a:buFont typeface="Times New Roman" panose="02020603050405020304" pitchFamily="18" charset="0"/>
              <a:buBlip>
                <a:blip r:embed="rId3"/>
              </a:buBlip>
            </a:pPr>
            <a:r>
              <a:rPr lang="fr-FR" altLang="fr-FR" sz="2000" dirty="0"/>
              <a:t>Chercher</a:t>
            </a:r>
          </a:p>
          <a:p>
            <a:pPr eaLnBrk="1" hangingPunct="1">
              <a:lnSpc>
                <a:spcPct val="90000"/>
              </a:lnSpc>
              <a:buClr>
                <a:srgbClr val="B41450"/>
              </a:buClr>
              <a:buFont typeface="Times New Roman" panose="02020603050405020304" pitchFamily="18" charset="0"/>
              <a:buBlip>
                <a:blip r:embed="rId3"/>
              </a:buBlip>
            </a:pPr>
            <a:r>
              <a:rPr lang="fr-FR" altLang="fr-FR" sz="2000" dirty="0" smtClean="0"/>
              <a:t>Modéliser</a:t>
            </a:r>
          </a:p>
          <a:p>
            <a:pPr eaLnBrk="1" hangingPunct="1">
              <a:lnSpc>
                <a:spcPct val="90000"/>
              </a:lnSpc>
              <a:buClr>
                <a:srgbClr val="B41450"/>
              </a:buClr>
              <a:buFont typeface="Times New Roman" panose="02020603050405020304" pitchFamily="18" charset="0"/>
              <a:buBlip>
                <a:blip r:embed="rId3"/>
              </a:buBlip>
            </a:pPr>
            <a:r>
              <a:rPr lang="fr-FR" altLang="fr-FR" sz="2000" dirty="0" smtClean="0"/>
              <a:t>Représenter</a:t>
            </a:r>
          </a:p>
          <a:p>
            <a:pPr eaLnBrk="1" hangingPunct="1">
              <a:lnSpc>
                <a:spcPct val="90000"/>
              </a:lnSpc>
              <a:buClr>
                <a:srgbClr val="B41450"/>
              </a:buClr>
              <a:buFont typeface="Times New Roman" panose="02020603050405020304" pitchFamily="18" charset="0"/>
              <a:buBlip>
                <a:blip r:embed="rId3"/>
              </a:buBlip>
            </a:pPr>
            <a:r>
              <a:rPr lang="fr-FR" altLang="fr-FR" sz="2000" dirty="0" smtClean="0"/>
              <a:t>Calculer</a:t>
            </a:r>
          </a:p>
          <a:p>
            <a:pPr eaLnBrk="1" hangingPunct="1">
              <a:lnSpc>
                <a:spcPct val="90000"/>
              </a:lnSpc>
              <a:buClr>
                <a:srgbClr val="B41450"/>
              </a:buClr>
              <a:buFont typeface="Times New Roman" panose="02020603050405020304" pitchFamily="18" charset="0"/>
              <a:buBlip>
                <a:blip r:embed="rId3"/>
              </a:buBlip>
            </a:pPr>
            <a:r>
              <a:rPr lang="fr-FR" altLang="fr-FR" sz="2000" dirty="0" smtClean="0"/>
              <a:t>Raisonner </a:t>
            </a:r>
          </a:p>
          <a:p>
            <a:pPr eaLnBrk="1" hangingPunct="1">
              <a:lnSpc>
                <a:spcPct val="90000"/>
              </a:lnSpc>
              <a:buClr>
                <a:srgbClr val="B41450"/>
              </a:buClr>
              <a:buFont typeface="Times New Roman" panose="02020603050405020304" pitchFamily="18" charset="0"/>
              <a:buBlip>
                <a:blip r:embed="rId3"/>
              </a:buBlip>
            </a:pPr>
            <a:r>
              <a:rPr lang="fr-FR" altLang="fr-FR" sz="2000" dirty="0" smtClean="0"/>
              <a:t>Communiquer</a:t>
            </a:r>
          </a:p>
          <a:p>
            <a:pPr eaLnBrk="1" hangingPunct="1">
              <a:lnSpc>
                <a:spcPct val="90000"/>
              </a:lnSpc>
              <a:buClr>
                <a:srgbClr val="B41450"/>
              </a:buClr>
              <a:buFont typeface="Times New Roman" panose="02020603050405020304" pitchFamily="18" charset="0"/>
              <a:buBlip>
                <a:blip r:embed="rId3"/>
              </a:buBlip>
            </a:pPr>
            <a:endParaRPr lang="fr-FR" altLang="fr-FR" sz="2000" dirty="0"/>
          </a:p>
        </p:txBody>
      </p:sp>
      <p:sp>
        <p:nvSpPr>
          <p:cNvPr id="52228" name="Text Box 3"/>
          <p:cNvSpPr txBox="1">
            <a:spLocks noChangeArrowheads="1"/>
          </p:cNvSpPr>
          <p:nvPr/>
        </p:nvSpPr>
        <p:spPr bwMode="auto">
          <a:xfrm>
            <a:off x="6588125"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1B369191-7F3E-4645-BF0F-3A725C02BB7F}" type="slidenum">
              <a:rPr lang="fr-FR" altLang="fr-FR" sz="1400" i="0">
                <a:solidFill>
                  <a:srgbClr val="000000"/>
                </a:solidFill>
                <a:latin typeface="Tahoma" panose="020B0604030504040204" pitchFamily="34" charset="0"/>
              </a:rPr>
              <a:pPr algn="r" eaLnBrk="1" hangingPunct="1">
                <a:spcBef>
                  <a:spcPct val="0"/>
                </a:spcBef>
                <a:buClrTx/>
                <a:buFontTx/>
                <a:buNone/>
              </a:pPr>
              <a:t>18</a:t>
            </a:fld>
            <a:endParaRPr lang="fr-FR" altLang="fr-FR" sz="1400" i="0">
              <a:solidFill>
                <a:srgbClr val="000000"/>
              </a:solidFill>
              <a:latin typeface="Tahoma" panose="020B0604030504040204" pitchFamily="34" charset="0"/>
            </a:endParaRPr>
          </a:p>
        </p:txBody>
      </p:sp>
      <p:sp>
        <p:nvSpPr>
          <p:cNvPr id="52229"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dirty="0">
                <a:solidFill>
                  <a:srgbClr val="1B7E90"/>
                </a:solidFill>
                <a:latin typeface="Industria Solid" pitchFamily="34" charset="0"/>
              </a:rPr>
              <a:t>L’algorithmique et la </a:t>
            </a:r>
            <a:r>
              <a:rPr lang="fr-FR" altLang="fr-FR" sz="3200" i="0" dirty="0" smtClean="0">
                <a:solidFill>
                  <a:srgbClr val="1B7E90"/>
                </a:solidFill>
                <a:latin typeface="Industria Solid" pitchFamily="34" charset="0"/>
              </a:rPr>
              <a:t>programmation…</a:t>
            </a:r>
            <a:endParaRPr lang="fr-FR" altLang="fr-FR" sz="3200" i="0" dirty="0">
              <a:solidFill>
                <a:srgbClr val="1B7E90"/>
              </a:solidFill>
              <a:latin typeface="Industria Solid" pitchFamily="34" charset="0"/>
            </a:endParaRPr>
          </a:p>
        </p:txBody>
      </p:sp>
      <p:sp>
        <p:nvSpPr>
          <p:cNvPr id="67587"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C10BF4E9-40CD-4748-9321-01D9741DBB4E}" type="slidenum">
              <a:rPr lang="fr-FR" altLang="fr-FR" sz="1400" i="0">
                <a:solidFill>
                  <a:srgbClr val="000000"/>
                </a:solidFill>
                <a:latin typeface="Tahoma" panose="020B0604030504040204" pitchFamily="34" charset="0"/>
              </a:rPr>
              <a:pPr algn="r" eaLnBrk="1" hangingPunct="1">
                <a:spcBef>
                  <a:spcPct val="0"/>
                </a:spcBef>
                <a:buClrTx/>
                <a:buFontTx/>
                <a:buNone/>
              </a:pPr>
              <a:t>19</a:t>
            </a:fld>
            <a:endParaRPr lang="fr-FR" altLang="fr-FR" sz="1400" i="0">
              <a:solidFill>
                <a:srgbClr val="000000"/>
              </a:solidFill>
              <a:latin typeface="Tahoma" panose="020B0604030504040204" pitchFamily="34" charset="0"/>
            </a:endParaRPr>
          </a:p>
        </p:txBody>
      </p:sp>
      <p:sp>
        <p:nvSpPr>
          <p:cNvPr id="67588"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pic>
        <p:nvPicPr>
          <p:cNvPr id="67589" name="Picture 6" descr="algoprog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2349500"/>
            <a:ext cx="7956550"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90" name="Text Box 2"/>
          <p:cNvSpPr txBox="1">
            <a:spLocks noChangeArrowheads="1"/>
          </p:cNvSpPr>
          <p:nvPr/>
        </p:nvSpPr>
        <p:spPr bwMode="auto">
          <a:xfrm>
            <a:off x="1285875" y="1285875"/>
            <a:ext cx="7570788"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90000"/>
              </a:lnSpc>
              <a:buClr>
                <a:srgbClr val="B41450"/>
              </a:buClr>
              <a:buFont typeface="Times New Roman" panose="02020603050405020304" pitchFamily="18" charset="0"/>
              <a:buBlip>
                <a:blip r:embed="rId4"/>
              </a:buBlip>
            </a:pPr>
            <a:r>
              <a:rPr lang="fr-FR" altLang="fr-FR" sz="1800"/>
              <a:t>Un extrait du programme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1643063" y="-333375"/>
            <a:ext cx="73215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Les présentations</a:t>
            </a:r>
          </a:p>
        </p:txBody>
      </p:sp>
      <p:sp>
        <p:nvSpPr>
          <p:cNvPr id="7171" name="Text Box 2"/>
          <p:cNvSpPr txBox="1">
            <a:spLocks noChangeArrowheads="1"/>
          </p:cNvSpPr>
          <p:nvPr/>
        </p:nvSpPr>
        <p:spPr bwMode="auto">
          <a:xfrm>
            <a:off x="1116013" y="1196975"/>
            <a:ext cx="7570787"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marL="1084263" indent="-341313">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a:latin typeface="Univers Extended"/>
              </a:rPr>
              <a:t>Trois Inspecteurs d’Académie – Inspecteurs Pédagogiques Régionaux (IA – IPR) :</a:t>
            </a: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 DURAND Michel ;</a:t>
            </a: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 LA FONTAINE François ;</a:t>
            </a: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 PEYROT Sébastien.</a:t>
            </a:r>
          </a:p>
          <a:p>
            <a:pPr eaLnBrk="1" hangingPunct="1">
              <a:buClr>
                <a:srgbClr val="B41450"/>
              </a:buClr>
              <a:buFont typeface="Times New Roman" panose="02020603050405020304" pitchFamily="18" charset="0"/>
              <a:buBlip>
                <a:blip r:embed="rId3"/>
              </a:buBlip>
            </a:pPr>
            <a:r>
              <a:rPr lang="fr-FR" altLang="fr-FR" dirty="0">
                <a:latin typeface="Univers Extended"/>
              </a:rPr>
              <a:t>Un chargé de mission d’inspection :</a:t>
            </a: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 TERRADE Laurent.</a:t>
            </a:r>
          </a:p>
          <a:p>
            <a:pPr eaLnBrk="1" hangingPunct="1">
              <a:buClr>
                <a:srgbClr val="B41450"/>
              </a:buClr>
              <a:buFont typeface="Times New Roman" panose="02020603050405020304" pitchFamily="18" charset="0"/>
              <a:buBlip>
                <a:blip r:embed="rId3"/>
              </a:buBlip>
            </a:pPr>
            <a:r>
              <a:rPr lang="fr-FR" altLang="fr-FR" dirty="0">
                <a:latin typeface="Univers Extended"/>
              </a:rPr>
              <a:t>Des Formateurs Académiques (FA) :</a:t>
            </a: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 </a:t>
            </a:r>
            <a:r>
              <a:rPr lang="fr-FR" altLang="fr-FR" sz="2400" i="1" dirty="0" smtClean="0">
                <a:solidFill>
                  <a:srgbClr val="B41450"/>
                </a:solidFill>
              </a:rPr>
              <a:t>CHAPELLIER Loïc;</a:t>
            </a:r>
            <a:endParaRPr lang="fr-FR" altLang="fr-FR" sz="2400" i="1" dirty="0">
              <a:solidFill>
                <a:srgbClr val="B41450"/>
              </a:solidFill>
            </a:endParaRP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 GAUCHER Benoît ;</a:t>
            </a: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Mme MORALI Sandrine.</a:t>
            </a:r>
          </a:p>
          <a:p>
            <a:pPr eaLnBrk="1" hangingPunct="1">
              <a:buClr>
                <a:srgbClr val="B41450"/>
              </a:buClr>
              <a:buFont typeface="Times New Roman" panose="02020603050405020304" pitchFamily="18" charset="0"/>
              <a:buBlip>
                <a:blip r:embed="rId3"/>
              </a:buBlip>
            </a:pPr>
            <a:endParaRPr lang="fr-FR" altLang="fr-FR" dirty="0">
              <a:latin typeface="Univers Extended"/>
            </a:endParaRPr>
          </a:p>
          <a:p>
            <a:pPr eaLnBrk="1" hangingPunct="1">
              <a:buClr>
                <a:srgbClr val="B41450"/>
              </a:buClr>
              <a:buFont typeface="Times New Roman" panose="02020603050405020304" pitchFamily="18" charset="0"/>
              <a:buBlip>
                <a:blip r:embed="rId3"/>
              </a:buBlip>
            </a:pPr>
            <a:endParaRPr lang="fr-FR" altLang="fr-FR" dirty="0">
              <a:latin typeface="Univers Extended"/>
            </a:endParaRPr>
          </a:p>
          <a:p>
            <a:pPr eaLnBrk="1" hangingPunct="1">
              <a:buClr>
                <a:srgbClr val="B41450"/>
              </a:buClr>
              <a:buFont typeface="Times New Roman" panose="02020603050405020304" pitchFamily="18" charset="0"/>
              <a:buBlip>
                <a:blip r:embed="rId3"/>
              </a:buBlip>
            </a:pPr>
            <a:endParaRPr lang="fr-FR" altLang="fr-FR" sz="1800" dirty="0">
              <a:latin typeface="Univers Extended"/>
            </a:endParaRPr>
          </a:p>
          <a:p>
            <a:pPr eaLnBrk="1" hangingPunct="1">
              <a:buClr>
                <a:srgbClr val="B41450"/>
              </a:buClr>
              <a:buFont typeface="Times New Roman" panose="02020603050405020304" pitchFamily="18" charset="0"/>
              <a:buBlip>
                <a:blip r:embed="rId3"/>
              </a:buBlip>
            </a:pPr>
            <a:endParaRPr lang="fr-FR" altLang="fr-FR" dirty="0"/>
          </a:p>
        </p:txBody>
      </p:sp>
      <p:sp>
        <p:nvSpPr>
          <p:cNvPr id="7172"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43F01CD1-D675-46B0-8986-C37CD195D376}" type="slidenum">
              <a:rPr lang="fr-FR" altLang="fr-FR" sz="1400" i="0">
                <a:solidFill>
                  <a:srgbClr val="000000"/>
                </a:solidFill>
                <a:latin typeface="Tahoma" panose="020B0604030504040204" pitchFamily="34" charset="0"/>
              </a:rPr>
              <a:pPr algn="r" eaLnBrk="1" hangingPunct="1">
                <a:spcBef>
                  <a:spcPct val="0"/>
                </a:spcBef>
                <a:buClrTx/>
                <a:buFontTx/>
                <a:buNone/>
              </a:pPr>
              <a:t>2</a:t>
            </a:fld>
            <a:endParaRPr lang="fr-FR" altLang="fr-FR" sz="1400" i="0">
              <a:solidFill>
                <a:srgbClr val="000000"/>
              </a:solidFill>
              <a:latin typeface="Tahoma" panose="020B0604030504040204" pitchFamily="34" charset="0"/>
            </a:endParaRPr>
          </a:p>
        </p:txBody>
      </p:sp>
      <p:sp>
        <p:nvSpPr>
          <p:cNvPr id="7173"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Puis au lycée</a:t>
            </a:r>
            <a:endParaRPr lang="fr-FR" dirty="0"/>
          </a:p>
        </p:txBody>
      </p:sp>
      <p:sp>
        <p:nvSpPr>
          <p:cNvPr id="3" name="Espace réservé du contenu 2"/>
          <p:cNvSpPr>
            <a:spLocks noGrp="1"/>
          </p:cNvSpPr>
          <p:nvPr>
            <p:ph idx="1"/>
          </p:nvPr>
        </p:nvSpPr>
        <p:spPr>
          <a:xfrm>
            <a:off x="1116013" y="2636912"/>
            <a:ext cx="7569200" cy="3487663"/>
          </a:xfrm>
        </p:spPr>
        <p:txBody>
          <a:bodyPr/>
          <a:lstStyle/>
          <a:p>
            <a:r>
              <a:rPr lang="fr-FR" dirty="0" smtClean="0"/>
              <a:t>Par un travail poursuivi avec un langage textuel (python, etc.)</a:t>
            </a:r>
            <a:endParaRPr lang="fr-FR" dirty="0"/>
          </a:p>
        </p:txBody>
      </p:sp>
      <p:sp>
        <p:nvSpPr>
          <p:cNvPr id="4" name="Espace réservé du pied de page 3"/>
          <p:cNvSpPr>
            <a:spLocks noGrp="1"/>
          </p:cNvSpPr>
          <p:nvPr>
            <p:ph type="ftr" idx="11"/>
          </p:nvPr>
        </p:nvSpPr>
        <p:spPr/>
        <p:txBody>
          <a:bodyPr/>
          <a:lstStyle/>
          <a:p>
            <a:pPr>
              <a:defRPr/>
            </a:pPr>
            <a:r>
              <a:rPr lang="fr-FR" smtClean="0"/>
              <a:t>Inspection Pédagogique Régionale de Mathématiques</a:t>
            </a:r>
            <a:endParaRPr lang="fr-FR"/>
          </a:p>
        </p:txBody>
      </p:sp>
    </p:spTree>
    <p:extLst>
      <p:ext uri="{BB962C8B-B14F-4D97-AF65-F5344CB8AC3E}">
        <p14:creationId xmlns:p14="http://schemas.microsoft.com/office/powerpoint/2010/main" val="887313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27088" y="2492375"/>
            <a:ext cx="7772400" cy="1470025"/>
          </a:xfrm>
        </p:spPr>
        <p:txBody>
          <a:bodyPr/>
          <a:lstStyle/>
          <a:p>
            <a:pPr algn="ctr"/>
            <a:r>
              <a:rPr lang="fr-FR" altLang="fr-FR" sz="3200" smtClean="0"/>
              <a:t>En guise de conclusion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Quelques ressources</a:t>
            </a:r>
          </a:p>
        </p:txBody>
      </p:sp>
      <p:sp>
        <p:nvSpPr>
          <p:cNvPr id="81923" name="Text Box 2"/>
          <p:cNvSpPr txBox="1">
            <a:spLocks noChangeArrowheads="1"/>
          </p:cNvSpPr>
          <p:nvPr/>
        </p:nvSpPr>
        <p:spPr bwMode="auto">
          <a:xfrm>
            <a:off x="1285875" y="1285875"/>
            <a:ext cx="75707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90000"/>
              </a:lnSpc>
              <a:buClr>
                <a:srgbClr val="B41450"/>
              </a:buClr>
              <a:buFont typeface="Times New Roman" panose="02020603050405020304" pitchFamily="18" charset="0"/>
              <a:buBlip>
                <a:blip r:embed="rId3"/>
              </a:buBlip>
            </a:pPr>
            <a:r>
              <a:rPr lang="fr-FR" altLang="fr-FR" dirty="0">
                <a:latin typeface="Univers Extended"/>
              </a:rPr>
              <a:t>Le site disciplinaire de l’Académie de Poitiers :</a:t>
            </a:r>
          </a:p>
          <a:p>
            <a:pPr lvl="1" eaLnBrk="1" hangingPunct="1">
              <a:lnSpc>
                <a:spcPct val="90000"/>
              </a:lnSpc>
              <a:spcBef>
                <a:spcPts val="600"/>
              </a:spcBef>
              <a:buClr>
                <a:srgbClr val="B41450"/>
              </a:buClr>
            </a:pPr>
            <a:r>
              <a:rPr lang="fr-FR" altLang="fr-FR" sz="2400" i="1" dirty="0">
                <a:solidFill>
                  <a:srgbClr val="B41450"/>
                </a:solidFill>
                <a:hlinkClick r:id="rId4"/>
              </a:rPr>
              <a:t>http://ww2.ac-poitiers.fr/math</a:t>
            </a:r>
            <a:r>
              <a:rPr lang="fr-FR" altLang="fr-FR" sz="2400" i="1" dirty="0" smtClean="0">
                <a:solidFill>
                  <a:srgbClr val="B41450"/>
                </a:solidFill>
                <a:hlinkClick r:id="rId4"/>
              </a:rPr>
              <a:t>/</a:t>
            </a:r>
            <a:endParaRPr lang="fr-FR" altLang="fr-FR" sz="2400" i="1" dirty="0" smtClean="0">
              <a:solidFill>
                <a:srgbClr val="B41450"/>
              </a:solidFill>
            </a:endParaRPr>
          </a:p>
          <a:p>
            <a:pPr eaLnBrk="1" hangingPunct="1">
              <a:lnSpc>
                <a:spcPct val="90000"/>
              </a:lnSpc>
              <a:buClr>
                <a:srgbClr val="B41450"/>
              </a:buClr>
              <a:buBlip>
                <a:blip r:embed="rId3"/>
              </a:buBlip>
            </a:pPr>
            <a:r>
              <a:rPr lang="fr-FR" altLang="fr-FR" dirty="0">
                <a:latin typeface="Univers Extended"/>
              </a:rPr>
              <a:t>Le </a:t>
            </a:r>
            <a:r>
              <a:rPr lang="fr-FR" altLang="fr-FR" dirty="0" smtClean="0">
                <a:latin typeface="Univers Extended"/>
              </a:rPr>
              <a:t>forum d’aide aux élèves </a:t>
            </a:r>
            <a:r>
              <a:rPr lang="fr-FR" altLang="fr-FR" dirty="0" err="1" smtClean="0">
                <a:latin typeface="Univers Extended"/>
              </a:rPr>
              <a:t>SoS</a:t>
            </a:r>
            <a:r>
              <a:rPr lang="fr-FR" altLang="fr-FR" dirty="0" smtClean="0">
                <a:latin typeface="Univers Extended"/>
              </a:rPr>
              <a:t>-Maths :</a:t>
            </a:r>
            <a:endParaRPr lang="fr-FR" altLang="fr-FR" dirty="0">
              <a:latin typeface="Univers Extended"/>
            </a:endParaRPr>
          </a:p>
          <a:p>
            <a:pPr lvl="1" eaLnBrk="1" hangingPunct="1">
              <a:lnSpc>
                <a:spcPct val="90000"/>
              </a:lnSpc>
              <a:spcBef>
                <a:spcPts val="600"/>
              </a:spcBef>
              <a:buClr>
                <a:srgbClr val="B41450"/>
              </a:buClr>
            </a:pPr>
            <a:r>
              <a:rPr lang="fr-FR" altLang="fr-FR" sz="2400" i="1" dirty="0" smtClean="0">
                <a:solidFill>
                  <a:srgbClr val="B41450"/>
                </a:solidFill>
                <a:hlinkClick r:id="rId5"/>
              </a:rPr>
              <a:t>http</a:t>
            </a:r>
            <a:r>
              <a:rPr lang="fr-FR" altLang="fr-FR" sz="2400" i="1" dirty="0">
                <a:solidFill>
                  <a:srgbClr val="B41450"/>
                </a:solidFill>
                <a:hlinkClick r:id="rId5"/>
              </a:rPr>
              <a:t>://</a:t>
            </a:r>
            <a:r>
              <a:rPr lang="fr-FR" altLang="fr-FR" sz="2400" i="1" dirty="0" smtClean="0">
                <a:solidFill>
                  <a:srgbClr val="B41450"/>
                </a:solidFill>
                <a:hlinkClick r:id="rId5"/>
              </a:rPr>
              <a:t>sgbd.ac-poitiers.fr/sosmath/</a:t>
            </a:r>
            <a:endParaRPr lang="fr-FR" altLang="fr-FR" sz="2400" i="1" dirty="0" smtClean="0">
              <a:solidFill>
                <a:srgbClr val="B41450"/>
              </a:solidFill>
            </a:endParaRPr>
          </a:p>
          <a:p>
            <a:pPr eaLnBrk="1" hangingPunct="1">
              <a:lnSpc>
                <a:spcPct val="90000"/>
              </a:lnSpc>
              <a:buClr>
                <a:srgbClr val="B41450"/>
              </a:buClr>
              <a:buFont typeface="Times New Roman" panose="02020603050405020304" pitchFamily="18" charset="0"/>
              <a:buBlip>
                <a:blip r:embed="rId3"/>
              </a:buBlip>
            </a:pPr>
            <a:r>
              <a:rPr lang="fr-FR" altLang="fr-FR" dirty="0" smtClean="0">
                <a:latin typeface="Univers Extended"/>
              </a:rPr>
              <a:t>Le site Jaicompris.com</a:t>
            </a:r>
          </a:p>
          <a:p>
            <a:pPr marL="0" indent="0" eaLnBrk="1" hangingPunct="1">
              <a:lnSpc>
                <a:spcPct val="90000"/>
              </a:lnSpc>
              <a:buClr>
                <a:srgbClr val="B41450"/>
              </a:buClr>
            </a:pPr>
            <a:r>
              <a:rPr lang="fr-FR" altLang="fr-FR" dirty="0">
                <a:latin typeface="Univers Extended"/>
              </a:rPr>
              <a:t> </a:t>
            </a:r>
            <a:r>
              <a:rPr lang="fr-FR" altLang="fr-FR" dirty="0" smtClean="0">
                <a:latin typeface="Univers Extended"/>
              </a:rPr>
              <a:t>    </a:t>
            </a:r>
            <a:r>
              <a:rPr lang="fr-FR" altLang="fr-FR" dirty="0" smtClean="0">
                <a:latin typeface="Univers Extended"/>
                <a:hlinkClick r:id="rId6"/>
              </a:rPr>
              <a:t>http</a:t>
            </a:r>
            <a:r>
              <a:rPr lang="fr-FR" altLang="fr-FR" dirty="0">
                <a:latin typeface="Univers Extended"/>
                <a:hlinkClick r:id="rId6"/>
              </a:rPr>
              <a:t>://www.jaicompris.com/</a:t>
            </a:r>
            <a:endParaRPr lang="fr-FR" altLang="fr-FR" dirty="0">
              <a:latin typeface="Univers Extended"/>
            </a:endParaRPr>
          </a:p>
          <a:p>
            <a:pPr eaLnBrk="1" hangingPunct="1">
              <a:lnSpc>
                <a:spcPct val="90000"/>
              </a:lnSpc>
              <a:buClr>
                <a:srgbClr val="B41450"/>
              </a:buClr>
              <a:buFont typeface="Times New Roman" panose="02020603050405020304" pitchFamily="18" charset="0"/>
              <a:buBlip>
                <a:blip r:embed="rId3"/>
              </a:buBlip>
            </a:pPr>
            <a:r>
              <a:rPr lang="fr-FR" altLang="fr-FR" dirty="0" smtClean="0">
                <a:latin typeface="Univers Extended"/>
              </a:rPr>
              <a:t>Le site de ressources du ministère :</a:t>
            </a:r>
          </a:p>
          <a:p>
            <a:pPr lvl="1" eaLnBrk="1" hangingPunct="1">
              <a:lnSpc>
                <a:spcPct val="90000"/>
              </a:lnSpc>
              <a:spcBef>
                <a:spcPts val="600"/>
              </a:spcBef>
              <a:buClr>
                <a:srgbClr val="B41450"/>
              </a:buClr>
            </a:pPr>
            <a:r>
              <a:rPr lang="fr-FR" altLang="fr-FR" sz="2400" i="1" dirty="0" smtClean="0">
                <a:solidFill>
                  <a:srgbClr val="B41450"/>
                </a:solidFill>
                <a:hlinkClick r:id="rId7"/>
              </a:rPr>
              <a:t>http</a:t>
            </a:r>
            <a:r>
              <a:rPr lang="fr-FR" altLang="fr-FR" sz="2400" i="1" dirty="0">
                <a:solidFill>
                  <a:srgbClr val="B41450"/>
                </a:solidFill>
                <a:hlinkClick r:id="rId7"/>
              </a:rPr>
              <a:t>://eduscol.education.fr/</a:t>
            </a:r>
            <a:endParaRPr lang="fr-FR" altLang="fr-FR" sz="2400" i="1" dirty="0">
              <a:solidFill>
                <a:srgbClr val="B41450"/>
              </a:solidFill>
            </a:endParaRPr>
          </a:p>
          <a:p>
            <a:pPr eaLnBrk="1" hangingPunct="1">
              <a:lnSpc>
                <a:spcPct val="90000"/>
              </a:lnSpc>
              <a:buClr>
                <a:srgbClr val="B41450"/>
              </a:buClr>
              <a:buFont typeface="Times New Roman" panose="02020603050405020304" pitchFamily="18" charset="0"/>
              <a:buBlip>
                <a:blip r:embed="rId3"/>
              </a:buBlip>
            </a:pPr>
            <a:r>
              <a:rPr lang="fr-FR" altLang="fr-FR" dirty="0">
                <a:latin typeface="Univers Extended"/>
              </a:rPr>
              <a:t>Et notamment cette page destinée à accompagner les professeurs dans la mise en œuvre de la réforme du collège :</a:t>
            </a:r>
          </a:p>
          <a:p>
            <a:pPr lvl="1" eaLnBrk="1" hangingPunct="1">
              <a:lnSpc>
                <a:spcPct val="90000"/>
              </a:lnSpc>
              <a:spcBef>
                <a:spcPts val="600"/>
              </a:spcBef>
              <a:buClr>
                <a:srgbClr val="B41450"/>
              </a:buClr>
            </a:pPr>
            <a:r>
              <a:rPr lang="fr-FR" altLang="fr-FR" sz="2400" i="1" dirty="0">
                <a:solidFill>
                  <a:srgbClr val="B41450"/>
                </a:solidFill>
                <a:hlinkClick r:id="rId8"/>
              </a:rPr>
              <a:t>http://eduscol.education.fr/pid23199/ecole-elementaire-et-college.html</a:t>
            </a:r>
            <a:endParaRPr lang="fr-FR" altLang="fr-FR" sz="2400" i="1" dirty="0">
              <a:solidFill>
                <a:srgbClr val="B41450"/>
              </a:solidFill>
              <a:latin typeface="Univers ExtendedPS"/>
            </a:endParaRPr>
          </a:p>
        </p:txBody>
      </p:sp>
      <p:sp>
        <p:nvSpPr>
          <p:cNvPr id="81924"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15B85737-A898-462E-9C9A-2F636DB405D7}" type="slidenum">
              <a:rPr lang="fr-FR" altLang="fr-FR" sz="1400" i="0">
                <a:solidFill>
                  <a:srgbClr val="000000"/>
                </a:solidFill>
                <a:latin typeface="Tahoma" panose="020B0604030504040204" pitchFamily="34" charset="0"/>
              </a:rPr>
              <a:pPr algn="r" eaLnBrk="1" hangingPunct="1">
                <a:spcBef>
                  <a:spcPct val="0"/>
                </a:spcBef>
                <a:buClrTx/>
                <a:buFontTx/>
                <a:buNone/>
              </a:pPr>
              <a:t>22</a:t>
            </a:fld>
            <a:endParaRPr lang="fr-FR" altLang="fr-FR" sz="1400" i="0">
              <a:solidFill>
                <a:srgbClr val="000000"/>
              </a:solidFill>
              <a:latin typeface="Tahoma" panose="020B0604030504040204" pitchFamily="34" charset="0"/>
            </a:endParaRPr>
          </a:p>
        </p:txBody>
      </p:sp>
      <p:sp>
        <p:nvSpPr>
          <p:cNvPr id="81925"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Quelques conseils</a:t>
            </a:r>
          </a:p>
        </p:txBody>
      </p:sp>
      <p:sp>
        <p:nvSpPr>
          <p:cNvPr id="83971" name="Text Box 2"/>
          <p:cNvSpPr txBox="1">
            <a:spLocks noChangeArrowheads="1"/>
          </p:cNvSpPr>
          <p:nvPr/>
        </p:nvSpPr>
        <p:spPr bwMode="auto">
          <a:xfrm>
            <a:off x="1285875" y="1285875"/>
            <a:ext cx="75707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Gérer les ruptures (bon élève, étudiant, fonctionnaire…).</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Apprendre de ses erreurs.</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Ecouter, communiquer, échanger, comprendre, …</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Se remettre en question.</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S’économiser, poser sa voix.</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Ne pas s’enfermer dans d’éventuelles difficultés mais en parler.</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Tirer le plus grand parti de la formation.</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Profiter des conseils de son tuteur.</a:t>
            </a:r>
            <a:endParaRPr lang="fr-FR" altLang="fr-FR"/>
          </a:p>
        </p:txBody>
      </p:sp>
      <p:sp>
        <p:nvSpPr>
          <p:cNvPr id="83972"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D1035DD5-E846-4226-BA8A-ABDBD467DC3B}" type="slidenum">
              <a:rPr lang="fr-FR" altLang="fr-FR" sz="1400" i="0">
                <a:solidFill>
                  <a:srgbClr val="000000"/>
                </a:solidFill>
                <a:latin typeface="Tahoma" panose="020B0604030504040204" pitchFamily="34" charset="0"/>
              </a:rPr>
              <a:pPr algn="r" eaLnBrk="1" hangingPunct="1">
                <a:spcBef>
                  <a:spcPct val="0"/>
                </a:spcBef>
                <a:buClrTx/>
                <a:buFontTx/>
                <a:buNone/>
              </a:pPr>
              <a:t>23</a:t>
            </a:fld>
            <a:endParaRPr lang="fr-FR" altLang="fr-FR" sz="1400" i="0">
              <a:solidFill>
                <a:srgbClr val="000000"/>
              </a:solidFill>
              <a:latin typeface="Tahoma" panose="020B0604030504040204" pitchFamily="34" charset="0"/>
            </a:endParaRPr>
          </a:p>
        </p:txBody>
      </p:sp>
      <p:sp>
        <p:nvSpPr>
          <p:cNvPr id="83973"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Assurer son autorité</a:t>
            </a:r>
          </a:p>
        </p:txBody>
      </p:sp>
      <p:sp>
        <p:nvSpPr>
          <p:cNvPr id="38915" name="Text Box 2"/>
          <p:cNvSpPr txBox="1">
            <a:spLocks noChangeArrowheads="1"/>
          </p:cNvSpPr>
          <p:nvPr/>
        </p:nvSpPr>
        <p:spPr bwMode="auto">
          <a:xfrm>
            <a:off x="1285875" y="1285875"/>
            <a:ext cx="7570788"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L’autorité ne va pas de soi, elle s’impose par son action, sa présence en classe, et par la qualité et la pertinence des contenus mis en œuvre.</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Une relation de confiance et de respect mutuels (règles de vie dans la classe, punitions et sentiment de justice, contexte social de la classe).</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Contrat didactique et implicites (clarifier ce que le professeur attend des élèves).</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Être exemplaire.</a:t>
            </a:r>
          </a:p>
          <a:p>
            <a:pPr eaLnBrk="1" hangingPunct="1">
              <a:lnSpc>
                <a:spcPct val="90000"/>
              </a:lnSpc>
              <a:buClr>
                <a:srgbClr val="B41450"/>
              </a:buClr>
              <a:buFont typeface="Times New Roman" panose="02020603050405020304" pitchFamily="18" charset="0"/>
              <a:buBlip>
                <a:blip r:embed="rId3"/>
              </a:buBlip>
            </a:pPr>
            <a:endParaRPr lang="fr-FR" altLang="fr-FR"/>
          </a:p>
          <a:p>
            <a:pPr eaLnBrk="1" hangingPunct="1">
              <a:lnSpc>
                <a:spcPct val="90000"/>
              </a:lnSpc>
              <a:buClr>
                <a:srgbClr val="B41450"/>
              </a:buClr>
              <a:buFont typeface="Times New Roman" panose="02020603050405020304" pitchFamily="18" charset="0"/>
              <a:buBlip>
                <a:blip r:embed="rId3"/>
              </a:buBlip>
            </a:pPr>
            <a:endParaRPr lang="fr-FR" altLang="fr-FR"/>
          </a:p>
        </p:txBody>
      </p:sp>
      <p:sp>
        <p:nvSpPr>
          <p:cNvPr id="38916"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67BD0761-49B0-4E8C-9930-33856C1A0761}" type="slidenum">
              <a:rPr lang="fr-FR" altLang="fr-FR" sz="1400" i="0">
                <a:solidFill>
                  <a:srgbClr val="000000"/>
                </a:solidFill>
                <a:latin typeface="Tahoma" panose="020B0604030504040204" pitchFamily="34" charset="0"/>
              </a:rPr>
              <a:pPr algn="r" eaLnBrk="1" hangingPunct="1">
                <a:spcBef>
                  <a:spcPct val="0"/>
                </a:spcBef>
                <a:buClrTx/>
                <a:buFontTx/>
                <a:buNone/>
              </a:pPr>
              <a:t>24</a:t>
            </a:fld>
            <a:endParaRPr lang="fr-FR" altLang="fr-FR" sz="1400" i="0">
              <a:solidFill>
                <a:srgbClr val="000000"/>
              </a:solidFill>
              <a:latin typeface="Tahoma" panose="020B0604030504040204" pitchFamily="34" charset="0"/>
            </a:endParaRPr>
          </a:p>
        </p:txBody>
      </p:sp>
      <p:sp>
        <p:nvSpPr>
          <p:cNvPr id="38917"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extLst>
      <p:ext uri="{BB962C8B-B14F-4D97-AF65-F5344CB8AC3E}">
        <p14:creationId xmlns:p14="http://schemas.microsoft.com/office/powerpoint/2010/main" val="2197077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La titularisation</a:t>
            </a:r>
          </a:p>
        </p:txBody>
      </p:sp>
      <p:sp>
        <p:nvSpPr>
          <p:cNvPr id="86019" name="Text Box 2"/>
          <p:cNvSpPr txBox="1">
            <a:spLocks noChangeArrowheads="1"/>
          </p:cNvSpPr>
          <p:nvPr/>
        </p:nvSpPr>
        <p:spPr bwMode="auto">
          <a:xfrm>
            <a:off x="1285875" y="1285875"/>
            <a:ext cx="75707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Une condition nécessaire : valider le M2.</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Avis du directeur de l’ESPE.</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Avis du chef d’établissement.</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Avis de l’inspection pédagogique régionale (tous les stagiaires seront inspectés par un IA-IPR).</a:t>
            </a:r>
            <a:endParaRPr lang="fr-FR" altLang="fr-FR"/>
          </a:p>
        </p:txBody>
      </p:sp>
      <p:sp>
        <p:nvSpPr>
          <p:cNvPr id="86020"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67FC5F5B-9978-485C-9208-3BF86E1770D8}" type="slidenum">
              <a:rPr lang="fr-FR" altLang="fr-FR" sz="1400" i="0">
                <a:solidFill>
                  <a:srgbClr val="000000"/>
                </a:solidFill>
                <a:latin typeface="Tahoma" panose="020B0604030504040204" pitchFamily="34" charset="0"/>
              </a:rPr>
              <a:pPr algn="r" eaLnBrk="1" hangingPunct="1">
                <a:spcBef>
                  <a:spcPct val="0"/>
                </a:spcBef>
                <a:buClrTx/>
                <a:buFontTx/>
                <a:buNone/>
              </a:pPr>
              <a:t>25</a:t>
            </a:fld>
            <a:endParaRPr lang="fr-FR" altLang="fr-FR" sz="1400" i="0">
              <a:solidFill>
                <a:srgbClr val="000000"/>
              </a:solidFill>
              <a:latin typeface="Tahoma" panose="020B0604030504040204" pitchFamily="34" charset="0"/>
            </a:endParaRPr>
          </a:p>
        </p:txBody>
      </p:sp>
      <p:sp>
        <p:nvSpPr>
          <p:cNvPr id="86021"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4"/>
          <p:cNvSpPr>
            <a:spLocks noGrp="1"/>
          </p:cNvSpPr>
          <p:nvPr>
            <p:ph type="ctrTitle"/>
          </p:nvPr>
        </p:nvSpPr>
        <p:spPr>
          <a:xfrm>
            <a:off x="2051050" y="2781300"/>
            <a:ext cx="5541963" cy="1152525"/>
          </a:xfrm>
        </p:spPr>
        <p:txBody>
          <a:bodyPr/>
          <a:lstStyle/>
          <a:p>
            <a:r>
              <a:rPr lang="fr-FR" altLang="fr-FR" sz="3200" smtClean="0"/>
              <a:t>Enseigner les mathématiques</a:t>
            </a:r>
          </a:p>
        </p:txBody>
      </p:sp>
      <p:sp>
        <p:nvSpPr>
          <p:cNvPr id="10243" name="Espace réservé du pied de page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723900" algn="l"/>
                <a:tab pos="1447800" algn="l"/>
                <a:tab pos="2171700" algn="l"/>
                <a:tab pos="28956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723900" algn="l"/>
                <a:tab pos="1447800" algn="l"/>
                <a:tab pos="2171700" algn="l"/>
                <a:tab pos="28956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9pPr>
          </a:lstStyle>
          <a:p>
            <a:pPr>
              <a:spcBef>
                <a:spcPct val="0"/>
              </a:spcBef>
              <a:buSzPct val="45000"/>
              <a:buFont typeface="Wingdings" panose="05000000000000000000" pitchFamily="2" charset="2"/>
              <a:buNone/>
            </a:pPr>
            <a:r>
              <a:rPr lang="fr-FR" altLang="fr-FR" sz="1200" i="0" smtClean="0">
                <a:solidFill>
                  <a:srgbClr val="000000"/>
                </a:solidFill>
                <a:latin typeface="Arial" panose="020B0604020202020204" pitchFamily="34" charset="0"/>
              </a:rPr>
              <a:t>Inspection Pédagogique Régionale de Mathématiques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Les objectifs</a:t>
            </a:r>
          </a:p>
        </p:txBody>
      </p:sp>
      <p:sp>
        <p:nvSpPr>
          <p:cNvPr id="12291" name="Text Box 2"/>
          <p:cNvSpPr txBox="1">
            <a:spLocks noChangeArrowheads="1"/>
          </p:cNvSpPr>
          <p:nvPr/>
        </p:nvSpPr>
        <p:spPr bwMode="auto">
          <a:xfrm>
            <a:off x="1714500" y="1285875"/>
            <a:ext cx="7034213"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80000"/>
              </a:lnSpc>
              <a:spcBef>
                <a:spcPts val="700"/>
              </a:spcBef>
              <a:buFont typeface="Times New Roman" panose="02020603050405020304" pitchFamily="18" charset="0"/>
              <a:buBlip>
                <a:blip r:embed="rId3"/>
              </a:buBlip>
            </a:pPr>
            <a:r>
              <a:rPr lang="fr-FR" altLang="fr-FR"/>
              <a:t>Donner un aperçu de « bonnes » pratiques pédagogiques.</a:t>
            </a:r>
            <a:endParaRPr lang="fr-FR" altLang="fr-FR" sz="1000"/>
          </a:p>
          <a:p>
            <a:pPr eaLnBrk="1" hangingPunct="1">
              <a:lnSpc>
                <a:spcPct val="80000"/>
              </a:lnSpc>
              <a:spcBef>
                <a:spcPts val="700"/>
              </a:spcBef>
              <a:buFont typeface="Times New Roman" panose="02020603050405020304" pitchFamily="18" charset="0"/>
              <a:buBlip>
                <a:blip r:embed="rId3"/>
              </a:buBlip>
            </a:pPr>
            <a:r>
              <a:rPr lang="fr-FR" altLang="fr-FR"/>
              <a:t>Il ne s’agit pas d’uniformiser les pratiques pédagogiques, mais d’en énoncer des principes essentiels.</a:t>
            </a:r>
            <a:endParaRPr lang="fr-FR" altLang="fr-FR" sz="1000"/>
          </a:p>
          <a:p>
            <a:pPr eaLnBrk="1" hangingPunct="1">
              <a:lnSpc>
                <a:spcPct val="80000"/>
              </a:lnSpc>
              <a:spcBef>
                <a:spcPts val="700"/>
              </a:spcBef>
              <a:buFont typeface="Times New Roman" panose="02020603050405020304" pitchFamily="18" charset="0"/>
              <a:buBlip>
                <a:blip r:embed="rId3"/>
              </a:buBlip>
            </a:pPr>
            <a:r>
              <a:rPr lang="fr-FR" altLang="fr-FR"/>
              <a:t>L’autonomie de chaque enseignant s’inscrit dans un cadre institutionnel : </a:t>
            </a:r>
            <a:br>
              <a:rPr lang="fr-FR" altLang="fr-FR"/>
            </a:br>
            <a:r>
              <a:rPr lang="fr-FR" altLang="fr-FR" i="0">
                <a:solidFill>
                  <a:srgbClr val="830F3B"/>
                </a:solidFill>
              </a:rPr>
              <a:t>Art. L. 912-1-1. La liberté pédagogique de l’enseignant s’exerce dans le respect des programmes et des instructions du ministre chargé de l’éducation nationale et dans le cadre du projet d’école ou d’établissement avec le conseil et sous le contrôle des membres des corps d’inspection.</a:t>
            </a:r>
            <a:endParaRPr lang="fr-FR" altLang="fr-FR" i="0"/>
          </a:p>
        </p:txBody>
      </p:sp>
      <p:sp>
        <p:nvSpPr>
          <p:cNvPr id="12292"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8D5BBC4A-B50E-47DA-BBE9-85D1E7653D44}" type="slidenum">
              <a:rPr lang="fr-FR" altLang="fr-FR" sz="1400" i="0">
                <a:solidFill>
                  <a:srgbClr val="000000"/>
                </a:solidFill>
                <a:latin typeface="Tahoma" panose="020B0604030504040204" pitchFamily="34" charset="0"/>
              </a:rPr>
              <a:pPr algn="r" eaLnBrk="1" hangingPunct="1">
                <a:spcBef>
                  <a:spcPct val="0"/>
                </a:spcBef>
                <a:buClrTx/>
                <a:buFontTx/>
                <a:buNone/>
              </a:pPr>
              <a:t>4</a:t>
            </a:fld>
            <a:endParaRPr lang="fr-FR" altLang="fr-FR" sz="1400" i="0">
              <a:solidFill>
                <a:srgbClr val="000000"/>
              </a:solidFill>
              <a:latin typeface="Tahoma" panose="020B0604030504040204" pitchFamily="34" charset="0"/>
            </a:endParaRPr>
          </a:p>
        </p:txBody>
      </p:sp>
      <p:sp>
        <p:nvSpPr>
          <p:cNvPr id="12293"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1643063" y="-333375"/>
            <a:ext cx="73215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La progression - programmation</a:t>
            </a:r>
            <a:r>
              <a:rPr lang="fr-FR" altLang="fr-FR" sz="4000" i="0">
                <a:solidFill>
                  <a:srgbClr val="1B7E90"/>
                </a:solidFill>
                <a:latin typeface="Industria Solid" pitchFamily="34" charset="0"/>
              </a:rPr>
              <a:t> </a:t>
            </a:r>
          </a:p>
        </p:txBody>
      </p:sp>
      <p:sp>
        <p:nvSpPr>
          <p:cNvPr id="16387" name="Text Box 2"/>
          <p:cNvSpPr txBox="1">
            <a:spLocks noChangeArrowheads="1"/>
          </p:cNvSpPr>
          <p:nvPr/>
        </p:nvSpPr>
        <p:spPr bwMode="auto">
          <a:xfrm>
            <a:off x="1116013" y="1196975"/>
            <a:ext cx="7570787"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marL="1084263" indent="-341313">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a:t>Choix individuel s’inscrivant dans des choix collectifs :</a:t>
            </a:r>
          </a:p>
          <a:p>
            <a:pPr lvl="1" eaLnBrk="1" hangingPunct="1">
              <a:spcBef>
                <a:spcPts val="600"/>
              </a:spcBef>
              <a:buClr>
                <a:srgbClr val="B41450"/>
              </a:buClr>
              <a:buFont typeface="Times New Roman" panose="02020603050405020304" pitchFamily="18" charset="0"/>
              <a:buBlip>
                <a:blip r:embed="rId3"/>
              </a:buBlip>
            </a:pPr>
            <a:r>
              <a:rPr lang="fr-FR" altLang="fr-FR" sz="2000" i="1" dirty="0">
                <a:solidFill>
                  <a:srgbClr val="B41450"/>
                </a:solidFill>
                <a:latin typeface="Univers ExtendedPS"/>
              </a:rPr>
              <a:t>respect des textes officiels ;</a:t>
            </a:r>
          </a:p>
          <a:p>
            <a:pPr lvl="1" eaLnBrk="1" hangingPunct="1">
              <a:spcBef>
                <a:spcPts val="600"/>
              </a:spcBef>
              <a:buClr>
                <a:srgbClr val="B41450"/>
              </a:buClr>
              <a:buFont typeface="Times New Roman" panose="02020603050405020304" pitchFamily="18" charset="0"/>
              <a:buBlip>
                <a:blip r:embed="rId3"/>
              </a:buBlip>
            </a:pPr>
            <a:r>
              <a:rPr lang="fr-FR" altLang="fr-FR" sz="2000" i="1" dirty="0">
                <a:solidFill>
                  <a:srgbClr val="B41450"/>
                </a:solidFill>
                <a:latin typeface="Univers ExtendedPS"/>
              </a:rPr>
              <a:t>respect du projet d’établissement ;</a:t>
            </a:r>
          </a:p>
          <a:p>
            <a:pPr lvl="1" eaLnBrk="1" hangingPunct="1">
              <a:spcBef>
                <a:spcPts val="600"/>
              </a:spcBef>
              <a:buClr>
                <a:srgbClr val="B41450"/>
              </a:buClr>
              <a:buFont typeface="Times New Roman" panose="02020603050405020304" pitchFamily="18" charset="0"/>
              <a:buBlip>
                <a:blip r:embed="rId3"/>
              </a:buBlip>
            </a:pPr>
            <a:r>
              <a:rPr lang="fr-FR" altLang="fr-FR" sz="2000" i="1" dirty="0">
                <a:solidFill>
                  <a:srgbClr val="B41450"/>
                </a:solidFill>
                <a:latin typeface="Univers ExtendedPS"/>
              </a:rPr>
              <a:t>respect des programmations de cycles des équipes.</a:t>
            </a:r>
          </a:p>
          <a:p>
            <a:pPr eaLnBrk="1" hangingPunct="1">
              <a:buClr>
                <a:srgbClr val="B41450"/>
              </a:buClr>
              <a:buFont typeface="Times New Roman" panose="02020603050405020304" pitchFamily="18" charset="0"/>
              <a:buBlip>
                <a:blip r:embed="rId3"/>
              </a:buBlip>
            </a:pPr>
            <a:r>
              <a:rPr lang="fr-FR" altLang="fr-FR" dirty="0" smtClean="0"/>
              <a:t>Faire acquérir des connaissances, des méthodes et des </a:t>
            </a:r>
            <a:r>
              <a:rPr lang="fr-FR" altLang="fr-FR" smtClean="0"/>
              <a:t>démarches spécifiques</a:t>
            </a:r>
            <a:endParaRPr lang="fr-FR" altLang="fr-FR" dirty="0"/>
          </a:p>
          <a:p>
            <a:pPr eaLnBrk="1" hangingPunct="1">
              <a:buClr>
                <a:srgbClr val="B41450"/>
              </a:buClr>
              <a:buFont typeface="Times New Roman" panose="02020603050405020304" pitchFamily="18" charset="0"/>
              <a:buBlip>
                <a:blip r:embed="rId3"/>
              </a:buBlip>
            </a:pPr>
            <a:r>
              <a:rPr lang="fr-FR" altLang="fr-FR" dirty="0"/>
              <a:t>Raisonner à partir du socle commun de compétences, de connaissances et de culture de manière spiralée autant que possible.</a:t>
            </a:r>
          </a:p>
          <a:p>
            <a:pPr eaLnBrk="1" hangingPunct="1">
              <a:buClr>
                <a:srgbClr val="B41450"/>
              </a:buClr>
              <a:buFont typeface="Times New Roman" panose="02020603050405020304" pitchFamily="18" charset="0"/>
              <a:buBlip>
                <a:blip r:embed="rId3"/>
              </a:buBlip>
            </a:pPr>
            <a:r>
              <a:rPr lang="fr-FR" altLang="fr-FR" dirty="0"/>
              <a:t>Pas de séance de « révision » en début d’année.</a:t>
            </a:r>
          </a:p>
          <a:p>
            <a:pPr eaLnBrk="1" hangingPunct="1">
              <a:buClr>
                <a:srgbClr val="B41450"/>
              </a:buClr>
              <a:buFont typeface="Times New Roman" panose="02020603050405020304" pitchFamily="18" charset="0"/>
              <a:buBlip>
                <a:blip r:embed="rId3"/>
              </a:buBlip>
            </a:pPr>
            <a:r>
              <a:rPr lang="fr-FR" altLang="fr-FR" dirty="0"/>
              <a:t>Réguler éventuellement la programmation au cours de l’année</a:t>
            </a:r>
          </a:p>
        </p:txBody>
      </p:sp>
      <p:sp>
        <p:nvSpPr>
          <p:cNvPr id="16388"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2F522B83-E3FE-4516-94F0-118A5650E014}" type="slidenum">
              <a:rPr lang="fr-FR" altLang="fr-FR" sz="1400" i="0">
                <a:solidFill>
                  <a:srgbClr val="000000"/>
                </a:solidFill>
                <a:latin typeface="Tahoma" panose="020B0604030504040204" pitchFamily="34" charset="0"/>
              </a:rPr>
              <a:pPr algn="r" eaLnBrk="1" hangingPunct="1">
                <a:spcBef>
                  <a:spcPct val="0"/>
                </a:spcBef>
                <a:buClrTx/>
                <a:buFontTx/>
                <a:buNone/>
              </a:pPr>
              <a:t>5</a:t>
            </a:fld>
            <a:endParaRPr lang="fr-FR" altLang="fr-FR" sz="1400" i="0">
              <a:solidFill>
                <a:srgbClr val="000000"/>
              </a:solidFill>
              <a:latin typeface="Tahoma" panose="020B0604030504040204" pitchFamily="34" charset="0"/>
            </a:endParaRPr>
          </a:p>
        </p:txBody>
      </p:sp>
      <p:sp>
        <p:nvSpPr>
          <p:cNvPr id="16389"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L’évaluation des élèves</a:t>
            </a:r>
          </a:p>
        </p:txBody>
      </p:sp>
      <p:sp>
        <p:nvSpPr>
          <p:cNvPr id="18435" name="Text Box 2"/>
          <p:cNvSpPr txBox="1">
            <a:spLocks noChangeArrowheads="1"/>
          </p:cNvSpPr>
          <p:nvPr/>
        </p:nvSpPr>
        <p:spPr bwMode="auto">
          <a:xfrm>
            <a:off x="1357313" y="1285875"/>
            <a:ext cx="7253287"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80000"/>
              </a:lnSpc>
              <a:buClr>
                <a:srgbClr val="B41450"/>
              </a:buClr>
              <a:buFont typeface="Times New Roman" panose="02020603050405020304" pitchFamily="18" charset="0"/>
              <a:buBlip>
                <a:blip r:embed="rId3"/>
              </a:buBlip>
            </a:pPr>
            <a:r>
              <a:rPr lang="fr-FR" altLang="fr-FR" dirty="0"/>
              <a:t>Régulière et globale (pas toujours notée et dans un esprit formatif à partir de </a:t>
            </a:r>
            <a:r>
              <a:rPr lang="fr-FR" altLang="fr-FR" dirty="0" smtClean="0"/>
              <a:t>diagnostics, notamment en 6</a:t>
            </a:r>
            <a:r>
              <a:rPr lang="fr-FR" altLang="fr-FR" baseline="30000" dirty="0" smtClean="0"/>
              <a:t>ème</a:t>
            </a:r>
            <a:r>
              <a:rPr lang="fr-FR" altLang="fr-FR" dirty="0" smtClean="0"/>
              <a:t> et 2</a:t>
            </a:r>
            <a:r>
              <a:rPr lang="fr-FR" altLang="fr-FR" baseline="30000" dirty="0" smtClean="0"/>
              <a:t>nde</a:t>
            </a:r>
            <a:r>
              <a:rPr lang="fr-FR" altLang="fr-FR" dirty="0" smtClean="0"/>
              <a:t> avec les </a:t>
            </a:r>
            <a:r>
              <a:rPr lang="fr-FR" altLang="fr-FR" smtClean="0"/>
              <a:t>évaluations nationales).</a:t>
            </a:r>
            <a:endParaRPr lang="fr-FR" altLang="fr-FR" dirty="0"/>
          </a:p>
          <a:p>
            <a:pPr eaLnBrk="1" hangingPunct="1">
              <a:lnSpc>
                <a:spcPct val="80000"/>
              </a:lnSpc>
              <a:buClr>
                <a:srgbClr val="B41450"/>
              </a:buClr>
              <a:buFont typeface="Times New Roman" panose="02020603050405020304" pitchFamily="18" charset="0"/>
              <a:buBlip>
                <a:blip r:embed="rId3"/>
              </a:buBlip>
            </a:pPr>
            <a:r>
              <a:rPr lang="fr-FR" altLang="fr-FR" dirty="0"/>
              <a:t>Positive et bienveillante (identifier des réussites et des progrès).</a:t>
            </a:r>
          </a:p>
          <a:p>
            <a:pPr eaLnBrk="1" hangingPunct="1">
              <a:lnSpc>
                <a:spcPct val="80000"/>
              </a:lnSpc>
              <a:buClr>
                <a:srgbClr val="B41450"/>
              </a:buClr>
              <a:buFont typeface="Times New Roman" panose="02020603050405020304" pitchFamily="18" charset="0"/>
              <a:buBlip>
                <a:blip r:embed="rId3"/>
              </a:buBlip>
            </a:pPr>
            <a:r>
              <a:rPr lang="fr-FR" altLang="fr-FR" dirty="0"/>
              <a:t>Repérage des compétences.</a:t>
            </a:r>
          </a:p>
          <a:p>
            <a:pPr eaLnBrk="1" hangingPunct="1">
              <a:lnSpc>
                <a:spcPct val="80000"/>
              </a:lnSpc>
              <a:buClr>
                <a:srgbClr val="B41450"/>
              </a:buClr>
              <a:buFont typeface="Times New Roman" panose="02020603050405020304" pitchFamily="18" charset="0"/>
              <a:buBlip>
                <a:blip r:embed="rId3"/>
              </a:buBlip>
            </a:pPr>
            <a:r>
              <a:rPr lang="fr-FR" altLang="fr-FR" dirty="0"/>
              <a:t>Multiforme (contrôle de cours, sur un chapitre, évaluation, bilan de plusieurs thèmes, orale, parfois individuelle, …).</a:t>
            </a:r>
          </a:p>
          <a:p>
            <a:pPr eaLnBrk="1" hangingPunct="1">
              <a:lnSpc>
                <a:spcPct val="80000"/>
              </a:lnSpc>
              <a:buClr>
                <a:srgbClr val="B41450"/>
              </a:buClr>
              <a:buFont typeface="Times New Roman" panose="02020603050405020304" pitchFamily="18" charset="0"/>
              <a:buBlip>
                <a:blip r:embed="rId3"/>
              </a:buBlip>
            </a:pPr>
            <a:r>
              <a:rPr lang="fr-FR" altLang="fr-FR" dirty="0"/>
              <a:t>Critères d’évaluation explicites (et éventuellement barèmes </a:t>
            </a:r>
            <a:r>
              <a:rPr lang="fr-FR" altLang="fr-FR" dirty="0" smtClean="0"/>
              <a:t>détaillés quand elle est notée).</a:t>
            </a:r>
            <a:endParaRPr lang="fr-FR" altLang="fr-FR" dirty="0"/>
          </a:p>
          <a:p>
            <a:pPr eaLnBrk="1" hangingPunct="1">
              <a:lnSpc>
                <a:spcPct val="80000"/>
              </a:lnSpc>
              <a:buClr>
                <a:srgbClr val="B41450"/>
              </a:buClr>
              <a:buFont typeface="Times New Roman" panose="02020603050405020304" pitchFamily="18" charset="0"/>
              <a:buBlip>
                <a:blip r:embed="rId3"/>
              </a:buBlip>
            </a:pPr>
            <a:r>
              <a:rPr lang="fr-FR" altLang="fr-FR" dirty="0"/>
              <a:t>Appréciations mesurées et constructives.</a:t>
            </a:r>
          </a:p>
          <a:p>
            <a:pPr eaLnBrk="1" hangingPunct="1">
              <a:lnSpc>
                <a:spcPct val="80000"/>
              </a:lnSpc>
              <a:buClr>
                <a:srgbClr val="B41450"/>
              </a:buClr>
              <a:buFont typeface="Times New Roman" panose="02020603050405020304" pitchFamily="18" charset="0"/>
              <a:buBlip>
                <a:blip r:embed="rId3"/>
              </a:buBlip>
            </a:pPr>
            <a:r>
              <a:rPr lang="fr-FR" altLang="fr-FR" dirty="0"/>
              <a:t>Corrections en classe non exhaustives centrées sur la gestion des erreurs.</a:t>
            </a:r>
            <a:endParaRPr lang="fr-FR" altLang="fr-FR" dirty="0">
              <a:solidFill>
                <a:schemeClr val="accent2"/>
              </a:solidFill>
            </a:endParaRPr>
          </a:p>
        </p:txBody>
      </p:sp>
      <p:sp>
        <p:nvSpPr>
          <p:cNvPr id="18436"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B5FFAD2F-B978-4D40-9018-DB2F47FC456C}" type="slidenum">
              <a:rPr lang="fr-FR" altLang="fr-FR" sz="1400" i="0">
                <a:solidFill>
                  <a:srgbClr val="000000"/>
                </a:solidFill>
                <a:latin typeface="Tahoma" panose="020B0604030504040204" pitchFamily="34" charset="0"/>
              </a:rPr>
              <a:pPr algn="r" eaLnBrk="1" hangingPunct="1">
                <a:spcBef>
                  <a:spcPct val="0"/>
                </a:spcBef>
                <a:buClrTx/>
                <a:buFontTx/>
                <a:buNone/>
              </a:pPr>
              <a:t>6</a:t>
            </a:fld>
            <a:endParaRPr lang="fr-FR" altLang="fr-FR" sz="1400" i="0">
              <a:solidFill>
                <a:srgbClr val="000000"/>
              </a:solidFill>
              <a:latin typeface="Tahoma" panose="020B0604030504040204" pitchFamily="34" charset="0"/>
            </a:endParaRPr>
          </a:p>
        </p:txBody>
      </p:sp>
      <p:sp>
        <p:nvSpPr>
          <p:cNvPr id="18437"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dirty="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2101850" y="-315913"/>
            <a:ext cx="6934200" cy="143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Les devoirs en temps libre</a:t>
            </a:r>
          </a:p>
        </p:txBody>
      </p:sp>
      <p:sp>
        <p:nvSpPr>
          <p:cNvPr id="20483" name="Text Box 2"/>
          <p:cNvSpPr txBox="1">
            <a:spLocks noChangeArrowheads="1"/>
          </p:cNvSpPr>
          <p:nvPr/>
        </p:nvSpPr>
        <p:spPr bwMode="auto">
          <a:xfrm>
            <a:off x="1116013" y="1052513"/>
            <a:ext cx="7570787"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sz="2000"/>
              <a:t>Inscrits dans le processus global d’apprentissage et selon leurs formes, accompagnés en classe.</a:t>
            </a:r>
          </a:p>
          <a:p>
            <a:pPr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sz="2000"/>
              <a:t>Courts et variés </a:t>
            </a:r>
            <a:r>
              <a:rPr lang="fr-FR" altLang="fr-FR" sz="2000">
                <a:latin typeface="Tahoma" panose="020B0604030504040204" pitchFamily="34" charset="0"/>
              </a:rPr>
              <a:t>(</a:t>
            </a:r>
            <a:r>
              <a:rPr lang="fr-FR" altLang="fr-FR" sz="2000">
                <a:latin typeface="Univers Extended"/>
              </a:rPr>
              <a:t>recherche</a:t>
            </a:r>
            <a:r>
              <a:rPr lang="fr-FR" altLang="fr-FR" sz="2000">
                <a:latin typeface="Tahoma" panose="020B0604030504040204" pitchFamily="34" charset="0"/>
              </a:rPr>
              <a:t> documentaire, rédaction d’une démonstration, problème ouvert, préparation d’un contrôle, reproduction d’une figure, correction d’un contrôle, projet en lien avec l’algorithmique, etc.).</a:t>
            </a:r>
          </a:p>
          <a:p>
            <a:pPr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sz="2000">
                <a:latin typeface="Tahoma" panose="020B0604030504040204" pitchFamily="34" charset="0"/>
              </a:rPr>
              <a:t>Parfois collectifs.</a:t>
            </a:r>
            <a:endParaRPr lang="fr-FR" altLang="fr-FR" sz="2000"/>
          </a:p>
          <a:p>
            <a:pPr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sz="2000"/>
              <a:t>Corrections des copies : remarques constructives et individualisées, un minimum de temps de correction collectif .</a:t>
            </a:r>
          </a:p>
          <a:p>
            <a:pPr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sz="2000"/>
              <a:t>Adapter la fréquence des devoirs au profil de la classe :</a:t>
            </a:r>
          </a:p>
          <a:p>
            <a:pPr lvl="1"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i="1">
                <a:solidFill>
                  <a:srgbClr val="B41450"/>
                </a:solidFill>
              </a:rPr>
              <a:t>S et TES spé maths : 6 à 8 par trimestre ;</a:t>
            </a:r>
          </a:p>
          <a:p>
            <a:pPr lvl="1"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i="1">
                <a:solidFill>
                  <a:srgbClr val="B41450"/>
                </a:solidFill>
              </a:rPr>
              <a:t>ES, TL spé maths : 4 à 6 par trimestre ;</a:t>
            </a:r>
          </a:p>
          <a:p>
            <a:pPr lvl="1"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i="1">
                <a:solidFill>
                  <a:srgbClr val="B41450"/>
                </a:solidFill>
              </a:rPr>
              <a:t>2</a:t>
            </a:r>
            <a:r>
              <a:rPr lang="fr-FR" altLang="fr-FR" i="1" baseline="30000">
                <a:solidFill>
                  <a:srgbClr val="B41450"/>
                </a:solidFill>
              </a:rPr>
              <a:t>de</a:t>
            </a:r>
            <a:r>
              <a:rPr lang="fr-FR" altLang="fr-FR" i="1">
                <a:solidFill>
                  <a:srgbClr val="B41450"/>
                </a:solidFill>
              </a:rPr>
              <a:t>, 3</a:t>
            </a:r>
            <a:r>
              <a:rPr lang="fr-FR" altLang="fr-FR" i="1" baseline="30000">
                <a:solidFill>
                  <a:srgbClr val="B41450"/>
                </a:solidFill>
              </a:rPr>
              <a:t>ème</a:t>
            </a:r>
            <a:r>
              <a:rPr lang="fr-FR" altLang="fr-FR" i="1">
                <a:solidFill>
                  <a:srgbClr val="B41450"/>
                </a:solidFill>
              </a:rPr>
              <a:t>, sections technologiques : au moins 4 par trimestre ;</a:t>
            </a:r>
          </a:p>
          <a:p>
            <a:pPr lvl="1"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i="1">
                <a:solidFill>
                  <a:srgbClr val="B41450"/>
                </a:solidFill>
              </a:rPr>
              <a:t>6</a:t>
            </a:r>
            <a:r>
              <a:rPr lang="fr-FR" altLang="fr-FR" i="1" baseline="30000">
                <a:solidFill>
                  <a:srgbClr val="B41450"/>
                </a:solidFill>
              </a:rPr>
              <a:t>ème</a:t>
            </a:r>
            <a:r>
              <a:rPr lang="fr-FR" altLang="fr-FR" i="1">
                <a:solidFill>
                  <a:srgbClr val="B41450"/>
                </a:solidFill>
              </a:rPr>
              <a:t>, 5</a:t>
            </a:r>
            <a:r>
              <a:rPr lang="fr-FR" altLang="fr-FR" i="1" baseline="30000">
                <a:solidFill>
                  <a:srgbClr val="B41450"/>
                </a:solidFill>
              </a:rPr>
              <a:t>ème</a:t>
            </a:r>
            <a:r>
              <a:rPr lang="fr-FR" altLang="fr-FR" i="1">
                <a:solidFill>
                  <a:srgbClr val="B41450"/>
                </a:solidFill>
              </a:rPr>
              <a:t>, 4</a:t>
            </a:r>
            <a:r>
              <a:rPr lang="fr-FR" altLang="fr-FR" i="1" baseline="30000">
                <a:solidFill>
                  <a:srgbClr val="B41450"/>
                </a:solidFill>
              </a:rPr>
              <a:t>ème</a:t>
            </a:r>
            <a:r>
              <a:rPr lang="fr-FR" altLang="fr-FR" i="1">
                <a:solidFill>
                  <a:srgbClr val="B41450"/>
                </a:solidFill>
              </a:rPr>
              <a:t> : 3 par trimestre.</a:t>
            </a:r>
            <a:endParaRPr lang="fr-FR" altLang="fr-FR" i="1">
              <a:solidFill>
                <a:schemeClr val="accent2"/>
              </a:solidFill>
            </a:endParaRPr>
          </a:p>
          <a:p>
            <a:pPr eaLnBrk="1" hangingPunct="1">
              <a:lnSpc>
                <a:spcPct val="80000"/>
              </a:lnSpc>
              <a:spcBef>
                <a:spcPts val="550"/>
              </a:spcBef>
              <a:buClr>
                <a:srgbClr val="B41450"/>
              </a:buClr>
              <a:buSzPct val="109000"/>
              <a:buFont typeface="Times New Roman" panose="02020603050405020304" pitchFamily="18" charset="0"/>
              <a:buBlip>
                <a:blip r:embed="rId3"/>
              </a:buBlip>
            </a:pPr>
            <a:endParaRPr lang="fr-FR" altLang="fr-FR" sz="1800">
              <a:solidFill>
                <a:schemeClr val="accent2"/>
              </a:solidFill>
              <a:latin typeface="Univers Extended"/>
            </a:endParaRPr>
          </a:p>
        </p:txBody>
      </p:sp>
      <p:sp>
        <p:nvSpPr>
          <p:cNvPr id="20484"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A7DC02AC-E968-4811-A142-C1DED5CC78CD}" type="slidenum">
              <a:rPr lang="fr-FR" altLang="fr-FR" sz="1400" i="0">
                <a:solidFill>
                  <a:srgbClr val="000000"/>
                </a:solidFill>
                <a:latin typeface="Tahoma" panose="020B0604030504040204" pitchFamily="34" charset="0"/>
              </a:rPr>
              <a:pPr algn="r" eaLnBrk="1" hangingPunct="1">
                <a:spcBef>
                  <a:spcPct val="0"/>
                </a:spcBef>
                <a:buClrTx/>
                <a:buFontTx/>
                <a:buNone/>
              </a:pPr>
              <a:t>7</a:t>
            </a:fld>
            <a:endParaRPr lang="fr-FR" altLang="fr-FR" sz="1400" i="0">
              <a:solidFill>
                <a:srgbClr val="000000"/>
              </a:solidFill>
              <a:latin typeface="Tahoma" panose="020B0604030504040204" pitchFamily="34" charset="0"/>
            </a:endParaRPr>
          </a:p>
        </p:txBody>
      </p:sp>
      <p:sp>
        <p:nvSpPr>
          <p:cNvPr id="20485"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285750" y="-255588"/>
            <a:ext cx="9321800" cy="131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Le travail pour la séance suivante</a:t>
            </a:r>
          </a:p>
        </p:txBody>
      </p:sp>
      <p:sp>
        <p:nvSpPr>
          <p:cNvPr id="22531" name="Text Box 2"/>
          <p:cNvSpPr txBox="1">
            <a:spLocks noChangeArrowheads="1"/>
          </p:cNvSpPr>
          <p:nvPr/>
        </p:nvSpPr>
        <p:spPr bwMode="auto">
          <a:xfrm>
            <a:off x="1116013" y="1600200"/>
            <a:ext cx="757078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a:t>Restitution, entraînement, automatisation, préparation d’activités (l’activité d’introduction d’une notion doit être cherchée et traitée en classe).</a:t>
            </a:r>
          </a:p>
          <a:p>
            <a:pPr eaLnBrk="1" hangingPunct="1">
              <a:buClr>
                <a:srgbClr val="B41450"/>
              </a:buClr>
              <a:buFont typeface="Times New Roman" panose="02020603050405020304" pitchFamily="18" charset="0"/>
              <a:buBlip>
                <a:blip r:embed="rId3"/>
              </a:buBlip>
            </a:pPr>
            <a:r>
              <a:rPr lang="fr-FR" altLang="fr-FR" dirty="0"/>
              <a:t>Correction brève avec échanges et débat éventuels, à partir des productions d’élèves.</a:t>
            </a:r>
          </a:p>
          <a:p>
            <a:pPr eaLnBrk="1" hangingPunct="1">
              <a:buClr>
                <a:srgbClr val="B41450"/>
              </a:buClr>
              <a:buFont typeface="Times New Roman" panose="02020603050405020304" pitchFamily="18" charset="0"/>
              <a:buBlip>
                <a:blip r:embed="rId3"/>
              </a:buBlip>
            </a:pPr>
            <a:r>
              <a:rPr lang="fr-FR" altLang="fr-FR" dirty="0"/>
              <a:t>Attention aux dérives (finir pour demain, …).</a:t>
            </a:r>
          </a:p>
          <a:p>
            <a:pPr eaLnBrk="1" hangingPunct="1">
              <a:buClr>
                <a:srgbClr val="B41450"/>
              </a:buClr>
              <a:buFont typeface="Times New Roman" panose="02020603050405020304" pitchFamily="18" charset="0"/>
              <a:buBlip>
                <a:blip r:embed="rId3"/>
              </a:buBlip>
            </a:pPr>
            <a:r>
              <a:rPr lang="fr-FR" altLang="fr-FR" dirty="0"/>
              <a:t>Apprendre son cours</a:t>
            </a:r>
            <a:r>
              <a:rPr lang="fr-FR" altLang="fr-FR" dirty="0" smtClean="0"/>
              <a:t>.</a:t>
            </a:r>
          </a:p>
          <a:p>
            <a:pPr eaLnBrk="1" hangingPunct="1">
              <a:buClr>
                <a:srgbClr val="B41450"/>
              </a:buClr>
              <a:buFont typeface="Times New Roman" panose="02020603050405020304" pitchFamily="18" charset="0"/>
              <a:buBlip>
                <a:blip r:embed="rId3"/>
              </a:buBlip>
            </a:pPr>
            <a:r>
              <a:rPr lang="fr-FR" altLang="fr-FR" dirty="0" smtClean="0"/>
              <a:t>Expliciter clairement les consignes et formuler les énoncés dans un langage courant et compréhensible de tous (devoirs faits, accompagnateurs du périscolaire, familles, …)</a:t>
            </a:r>
            <a:endParaRPr lang="fr-FR" altLang="fr-FR" dirty="0"/>
          </a:p>
        </p:txBody>
      </p:sp>
      <p:sp>
        <p:nvSpPr>
          <p:cNvPr id="22532"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FEE294C3-89AB-4DC9-8B4E-285EB3C9A771}" type="slidenum">
              <a:rPr lang="fr-FR" altLang="fr-FR" sz="1400" i="0">
                <a:solidFill>
                  <a:srgbClr val="000000"/>
                </a:solidFill>
                <a:latin typeface="Tahoma" panose="020B0604030504040204" pitchFamily="34" charset="0"/>
              </a:rPr>
              <a:pPr algn="r" eaLnBrk="1" hangingPunct="1">
                <a:spcBef>
                  <a:spcPct val="0"/>
                </a:spcBef>
                <a:buClrTx/>
                <a:buFontTx/>
                <a:buNone/>
              </a:pPr>
              <a:t>8</a:t>
            </a:fld>
            <a:endParaRPr lang="fr-FR" altLang="fr-FR" sz="1400" i="0">
              <a:solidFill>
                <a:srgbClr val="000000"/>
              </a:solidFill>
              <a:latin typeface="Tahoma" panose="020B0604030504040204" pitchFamily="34" charset="0"/>
            </a:endParaRPr>
          </a:p>
        </p:txBody>
      </p:sp>
      <p:sp>
        <p:nvSpPr>
          <p:cNvPr id="22533"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2101850" y="-315913"/>
            <a:ext cx="6934200" cy="143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i="0">
                <a:solidFill>
                  <a:srgbClr val="1B7E90"/>
                </a:solidFill>
                <a:latin typeface="Univers Extended"/>
              </a:rPr>
              <a:t>L’utilisation du numérique dans sa pratique</a:t>
            </a:r>
          </a:p>
        </p:txBody>
      </p:sp>
      <p:sp>
        <p:nvSpPr>
          <p:cNvPr id="26627" name="Text Box 2"/>
          <p:cNvSpPr txBox="1">
            <a:spLocks noChangeArrowheads="1"/>
          </p:cNvSpPr>
          <p:nvPr/>
        </p:nvSpPr>
        <p:spPr bwMode="auto">
          <a:xfrm>
            <a:off x="1116013" y="1600200"/>
            <a:ext cx="7570787"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a:t>Les manuels numériques.</a:t>
            </a:r>
          </a:p>
          <a:p>
            <a:pPr eaLnBrk="1" hangingPunct="1">
              <a:buClr>
                <a:srgbClr val="B41450"/>
              </a:buClr>
              <a:buFont typeface="Times New Roman" panose="02020603050405020304" pitchFamily="18" charset="0"/>
              <a:buBlip>
                <a:blip r:embed="rId3"/>
              </a:buBlip>
            </a:pPr>
            <a:r>
              <a:rPr lang="fr-FR" altLang="fr-FR"/>
              <a:t>L’utilisation et / ou la création de vidéos.</a:t>
            </a:r>
          </a:p>
          <a:p>
            <a:pPr eaLnBrk="1" hangingPunct="1">
              <a:buClr>
                <a:srgbClr val="B41450"/>
              </a:buClr>
              <a:buFont typeface="Times New Roman" panose="02020603050405020304" pitchFamily="18" charset="0"/>
              <a:buBlip>
                <a:blip r:embed="rId3"/>
              </a:buBlip>
            </a:pPr>
            <a:r>
              <a:rPr lang="fr-FR" altLang="fr-FR"/>
              <a:t>Les Environnements Numériques de Travail.</a:t>
            </a:r>
          </a:p>
          <a:p>
            <a:pPr eaLnBrk="1" hangingPunct="1">
              <a:buClr>
                <a:srgbClr val="B41450"/>
              </a:buClr>
              <a:buFont typeface="Times New Roman" panose="02020603050405020304" pitchFamily="18" charset="0"/>
              <a:buBlip>
                <a:blip r:embed="rId3"/>
              </a:buBlip>
            </a:pPr>
            <a:r>
              <a:rPr lang="fr-FR" altLang="fr-FR"/>
              <a:t>Les exerciseurs.</a:t>
            </a:r>
          </a:p>
          <a:p>
            <a:pPr eaLnBrk="1" hangingPunct="1">
              <a:buClr>
                <a:srgbClr val="B41450"/>
              </a:buClr>
              <a:buFont typeface="Times New Roman" panose="02020603050405020304" pitchFamily="18" charset="0"/>
              <a:buBlip>
                <a:blip r:embed="rId3"/>
              </a:buBlip>
            </a:pPr>
            <a:r>
              <a:rPr lang="fr-FR" altLang="fr-FR"/>
              <a:t>Les outils de travail collaboratifs.</a:t>
            </a:r>
          </a:p>
          <a:p>
            <a:pPr eaLnBrk="1" hangingPunct="1">
              <a:buClr>
                <a:srgbClr val="B41450"/>
              </a:buClr>
              <a:buFont typeface="Times New Roman" panose="02020603050405020304" pitchFamily="18" charset="0"/>
              <a:buBlip>
                <a:blip r:embed="rId3"/>
              </a:buBlip>
            </a:pPr>
            <a:r>
              <a:rPr lang="fr-FR" altLang="fr-FR"/>
              <a:t>D’autres outils en lien avec l’évaluation.</a:t>
            </a:r>
          </a:p>
          <a:p>
            <a:pPr eaLnBrk="1" hangingPunct="1">
              <a:buClr>
                <a:srgbClr val="B41450"/>
              </a:buClr>
              <a:buFont typeface="Times New Roman" panose="02020603050405020304" pitchFamily="18" charset="0"/>
              <a:buBlip>
                <a:blip r:embed="rId3"/>
              </a:buBlip>
            </a:pPr>
            <a:r>
              <a:rPr lang="fr-FR" altLang="fr-FR"/>
              <a:t>La pédagogie inversée.</a:t>
            </a:r>
          </a:p>
          <a:p>
            <a:pPr eaLnBrk="1" hangingPunct="1">
              <a:buClr>
                <a:srgbClr val="B41450"/>
              </a:buClr>
              <a:buFont typeface="Times New Roman" panose="02020603050405020304" pitchFamily="18" charset="0"/>
              <a:buBlip>
                <a:blip r:embed="rId3"/>
              </a:buBlip>
            </a:pPr>
            <a:r>
              <a:rPr lang="fr-FR" altLang="fr-FR"/>
              <a:t>La pratique de l’algorithmique.</a:t>
            </a:r>
          </a:p>
          <a:p>
            <a:pPr eaLnBrk="1" hangingPunct="1">
              <a:buClr>
                <a:srgbClr val="B41450"/>
              </a:buClr>
              <a:buFont typeface="Times New Roman" panose="02020603050405020304" pitchFamily="18" charset="0"/>
              <a:buBlip>
                <a:blip r:embed="rId3"/>
              </a:buBlip>
            </a:pPr>
            <a:r>
              <a:rPr lang="fr-FR" altLang="fr-FR"/>
              <a:t>L’usage du Tableau Numérique Interactif.</a:t>
            </a:r>
          </a:p>
          <a:p>
            <a:pPr eaLnBrk="1" hangingPunct="1">
              <a:buClr>
                <a:srgbClr val="B41450"/>
              </a:buClr>
              <a:buFont typeface="Times New Roman" panose="02020603050405020304" pitchFamily="18" charset="0"/>
              <a:buBlip>
                <a:blip r:embed="rId3"/>
              </a:buBlip>
            </a:pPr>
            <a:r>
              <a:rPr lang="fr-FR" altLang="fr-FR"/>
              <a:t>…</a:t>
            </a:r>
          </a:p>
        </p:txBody>
      </p:sp>
      <p:sp>
        <p:nvSpPr>
          <p:cNvPr id="26628"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C591EFAC-E0A7-4FFA-A1F7-0175E6859DCA}" type="slidenum">
              <a:rPr lang="fr-FR" altLang="fr-FR" sz="1400" i="0">
                <a:solidFill>
                  <a:srgbClr val="000000"/>
                </a:solidFill>
                <a:latin typeface="Tahoma" panose="020B0604030504040204" pitchFamily="34" charset="0"/>
              </a:rPr>
              <a:pPr algn="r" eaLnBrk="1" hangingPunct="1">
                <a:spcBef>
                  <a:spcPct val="0"/>
                </a:spcBef>
                <a:buClrTx/>
                <a:buFontTx/>
                <a:buNone/>
              </a:pPr>
              <a:t>9</a:t>
            </a:fld>
            <a:endParaRPr lang="fr-FR" altLang="fr-FR" sz="1400" i="0">
              <a:solidFill>
                <a:srgbClr val="000000"/>
              </a:solidFill>
              <a:latin typeface="Tahoma" panose="020B0604030504040204" pitchFamily="34" charset="0"/>
            </a:endParaRPr>
          </a:p>
        </p:txBody>
      </p:sp>
      <p:sp>
        <p:nvSpPr>
          <p:cNvPr id="26629"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Industria Solid"/>
        <a:ea typeface=""/>
        <a:cs typeface="DejaVu Sans"/>
      </a:majorFont>
      <a:minorFont>
        <a:latin typeface="Univers ExtendedPS"/>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ahoma" pitchFamily="32" charset="0"/>
            <a:cs typeface="DejaVu San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ahoma" pitchFamily="32" charset="0"/>
            <a:cs typeface="DejaVu Sans"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Industria Solid"/>
        <a:ea typeface=""/>
        <a:cs typeface="DejaVu Sans"/>
      </a:majorFont>
      <a:minorFont>
        <a:latin typeface="Univers ExtendedPS"/>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ahoma" pitchFamily="32" charset="0"/>
            <a:cs typeface="DejaVu San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ahoma" pitchFamily="32" charset="0"/>
            <a:cs typeface="DejaVu Sans"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2790</TotalTime>
  <Words>1347</Words>
  <Application>Microsoft Office PowerPoint</Application>
  <PresentationFormat>Affichage à l'écran (4:3)</PresentationFormat>
  <Paragraphs>215</Paragraphs>
  <Slides>25</Slides>
  <Notes>23</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25</vt:i4>
      </vt:variant>
    </vt:vector>
  </HeadingPairs>
  <TitlesOfParts>
    <vt:vector size="36" baseType="lpstr">
      <vt:lpstr>Arial</vt:lpstr>
      <vt:lpstr>DejaVu Sans</vt:lpstr>
      <vt:lpstr>Industria Solid</vt:lpstr>
      <vt:lpstr>Tahoma</vt:lpstr>
      <vt:lpstr>Times New Roman</vt:lpstr>
      <vt:lpstr>Univers</vt:lpstr>
      <vt:lpstr>Univers Extended</vt:lpstr>
      <vt:lpstr>Univers ExtendedPS</vt:lpstr>
      <vt:lpstr>Wingdings</vt:lpstr>
      <vt:lpstr>Thème Office</vt:lpstr>
      <vt:lpstr>1_Thème Office</vt:lpstr>
      <vt:lpstr>Présentation PowerPoint</vt:lpstr>
      <vt:lpstr>Présentation PowerPoint</vt:lpstr>
      <vt:lpstr>Enseigner les mathématiques</vt:lpstr>
      <vt:lpstr>Présentation PowerPoint</vt:lpstr>
      <vt:lpstr>Présentation PowerPoint</vt:lpstr>
      <vt:lpstr>Présentation PowerPoint</vt:lpstr>
      <vt:lpstr>Présentation PowerPoint</vt:lpstr>
      <vt:lpstr>Présentation PowerPoint</vt:lpstr>
      <vt:lpstr>Présentation PowerPoint</vt:lpstr>
      <vt:lpstr>Gestion de la classe</vt:lpstr>
      <vt:lpstr>Présentation PowerPoint</vt:lpstr>
      <vt:lpstr>Présentation PowerPoint</vt:lpstr>
      <vt:lpstr>La formation scientifique des élèves</vt:lpstr>
      <vt:lpstr>Présentation PowerPoint</vt:lpstr>
      <vt:lpstr>Présentation PowerPoint</vt:lpstr>
      <vt:lpstr>Présentation PowerPoint</vt:lpstr>
      <vt:lpstr>Présentation PowerPoint</vt:lpstr>
      <vt:lpstr>Présentation PowerPoint</vt:lpstr>
      <vt:lpstr>Présentation PowerPoint</vt:lpstr>
      <vt:lpstr>… Puis au lycée</vt:lpstr>
      <vt:lpstr>En guise de conclusion</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L’enseignement des Mathématiques</dc:title>
  <dc:creator>Rectorat</dc:creator>
  <cp:lastModifiedBy>speyrot</cp:lastModifiedBy>
  <cp:revision>191</cp:revision>
  <cp:lastPrinted>1601-01-01T00:00:00Z</cp:lastPrinted>
  <dcterms:created xsi:type="dcterms:W3CDTF">2004-11-17T19:35:19Z</dcterms:created>
  <dcterms:modified xsi:type="dcterms:W3CDTF">2018-08-28T16:34:43Z</dcterms:modified>
</cp:coreProperties>
</file>