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1"/>
  </p:notesMasterIdLst>
  <p:sldIdLst>
    <p:sldId id="348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29EDA4-3F43-4886-81F2-A58D5468FA67}" type="datetimeFigureOut">
              <a:rPr lang="fr-FR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6BB0B1-FE24-4504-B828-D2039ABFFF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A0DDD9-6DE9-4E11-B7F0-2AB0A2888CF7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BB0B1-FE24-4504-B828-D2039ABFFF5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E311D2A8-3C37-4776-9E0C-565E947A7F30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731FAA-8EF2-4972-A747-9FFBC7D22D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840264-B558-4FD0-91C2-AF60105D9F80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3D88B1-C848-409D-8BD9-9E276EBAAAA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7028A0-C015-47B1-BE9D-E7A340FCE165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B973CA-8A07-40EA-8878-F91B619A8AC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640363-C4F1-4A1B-946A-C855AE00ABF7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2460A7-DDFD-42F8-84D6-C5F60C6E607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7BB7FA84-013D-44C9-BCD8-3D4871300890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A84E546-D385-4BD4-8C1B-41B0A05DFA6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D0BAC7-9B6F-4D65-9D35-9B58EE3E94E5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D8A7855-6C08-4028-BCAD-5F74BF8E517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F9B523-C249-45BD-A4E2-5FC1B8576BD4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0CF96B5-D4FC-4432-B5BF-7DEA0BBBEAB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23C947-3F7D-410C-B517-7275FA66FD4E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31D7EF-1FF1-4C76-B367-AE3575CFF09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99412C-399A-485A-ADCE-A3253EAF090A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F81CA7-BC06-441D-9418-E5DA656E625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7DBD2FBA-FDDD-4DE0-8191-2CDD379C3FF1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6887B17-C6B3-40A6-A24C-7DF22D1A1AF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76115DB5-16E9-4B08-85AD-7D72E61B8701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C1B4A3B-EBE2-4086-B76F-D2A79D1FDC4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6C9710AC-5148-4050-BF81-C766AD10D1D4}" type="datetimeFigureOut">
              <a:rPr lang="fr-FR" smtClean="0"/>
              <a:pPr>
                <a:defRPr/>
              </a:pPr>
              <a:t>01/05/2011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78F0F2D-AB7A-4765-B389-8505543AE4E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%20-%20Apprentissage%20par%20comp&#233;tence.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tagiaire/exercice_socl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3966" cy="1979150"/>
          </a:xfrm>
        </p:spPr>
        <p:txBody>
          <a:bodyPr>
            <a:noAutofit/>
            <a:scene3d>
              <a:camera prst="orthographicFront"/>
              <a:lightRig rig="sunrise" dir="t"/>
            </a:scene3d>
            <a:sp3d extrusionH="57150" prstMaterial="metal">
              <a:bevelT w="38100" h="38100"/>
              <a:bevelB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SOCLE COMMUN &amp; EVALUATION PAR COMPETENCES</a:t>
            </a:r>
            <a:endParaRPr lang="fr-FR" sz="4000" b="1" dirty="0">
              <a:solidFill>
                <a:srgbClr val="F070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b="1" cap="all" dirty="0" smtClean="0"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Algerian" pitchFamily="82" charset="0"/>
              </a:rPr>
              <a:t>Socle commun et évaluation par compétence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672" y="1700808"/>
            <a:ext cx="8867328" cy="45262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Dans son contexte général :</a:t>
            </a:r>
            <a:r>
              <a:rPr lang="fr-FR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Qu’est-ce que le socle commun ?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Qu’est-ce que le livret personnel de compétences ?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Comment est validée une compétence ?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Relation avec les parents.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Diaporama support proposé par la DGESCO </a:t>
            </a:r>
          </a:p>
          <a:p>
            <a:pPr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3 étapes d’apprentissage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3 stades de complexité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3 niveaux d’évaluation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4 procédures d’évaluation</a:t>
            </a:r>
          </a:p>
        </p:txBody>
      </p:sp>
      <p:pic>
        <p:nvPicPr>
          <p:cNvPr id="16395" name="Picture 11" descr="Apprentissage_competence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836606"/>
            <a:ext cx="8208912" cy="2688737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4000" b="1" cap="all" dirty="0" smtClean="0"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Algerian" pitchFamily="82" charset="0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 mathématiques </a:t>
            </a:r>
            <a:r>
              <a:rPr lang="fr-FR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Deux objectifs de formation </a:t>
            </a:r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Acquérir les mathématiques nécessaires à une poursuite d’études (le programme), objectif qui doit rester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l’ambition pour tous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fr-FR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Donner à tous la culture mathématique nécessaire au citoyen (le socle commun), objectif que l’on peut qualifier de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nécessaire pour tous.</a:t>
            </a:r>
            <a:endParaRPr lang="fr-FR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05936"/>
            <a:ext cx="8229600" cy="11430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686800" cy="46630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 mathématiques </a:t>
            </a:r>
            <a:r>
              <a:rPr lang="fr-FR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« Chaque compétence (...) requiert la contribution de plusieurs disciplines et, réciproquement, une discipline contribue à l’acquisition de plusieurs compétences. » (B.O n°29 du 20/07/06)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i="1" u="sng" dirty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partant du livret, selon vous, quels items peuvent être évalués en Mathématiques ? Selon quelles modalités ? (en situation, en contrôle, dans la globalité). </a:t>
            </a:r>
          </a:p>
        </p:txBody>
      </p:sp>
      <p:sp>
        <p:nvSpPr>
          <p:cNvPr id="4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4000" b="1" cap="all" dirty="0" smtClean="0"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Algerian" pitchFamily="82" charset="0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748712" cy="45354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documents d’accompagnement </a:t>
            </a:r>
            <a:r>
              <a:rPr lang="fr-FR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« Résolution de problèmes comme vecteur principal de l’évaluation. » (vade-mecum)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programme décliné en connaissance, capacité, attitude.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grilles de référence, supports pour l’évaluation du socle.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vade-mecum sur le site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Eduscol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banque de problèmes sur le site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Eduscol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Ressources  : </a:t>
            </a:r>
            <a:r>
              <a:rPr lang="fr-FR" dirty="0">
                <a:latin typeface="Times New Roman" pitchFamily="18" charset="0"/>
                <a:cs typeface="Times New Roman" pitchFamily="18" charset="0"/>
                <a:hlinkClick r:id="rId3"/>
              </a:rPr>
              <a:t>http://eduscol.education.fr/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05936"/>
            <a:ext cx="8229600" cy="11430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hlinkClick r:id="rId3" action="ppaction://hlinkfile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1700213"/>
            <a:ext cx="3313112" cy="2874962"/>
          </a:xfrm>
          <a:ln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3850" y="5013176"/>
            <a:ext cx="88201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u="sng" dirty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fr-FR" sz="3200" i="1" dirty="0">
                <a:latin typeface="Times New Roman" pitchFamily="18" charset="0"/>
                <a:cs typeface="Times New Roman" pitchFamily="18" charset="0"/>
              </a:rPr>
              <a:t> : Où doit être situé le centre du cercle ?</a:t>
            </a:r>
          </a:p>
          <a:p>
            <a:pPr>
              <a:spcBef>
                <a:spcPct val="5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Exercice issu de la banque de problèmes</a:t>
            </a: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405936"/>
            <a:ext cx="8229600" cy="11430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568952" cy="49685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Exemples d’évaluation : </a:t>
            </a:r>
          </a:p>
          <a:p>
            <a:pPr lvl="1">
              <a:lnSpc>
                <a:spcPct val="90000"/>
              </a:lnSpc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En situation-classe</a:t>
            </a:r>
          </a:p>
          <a:p>
            <a:pPr lvl="1">
              <a:lnSpc>
                <a:spcPct val="90000"/>
              </a:lnSpc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Evaluation formative en cours de parcours</a:t>
            </a:r>
          </a:p>
          <a:p>
            <a:pPr lvl="1">
              <a:lnSpc>
                <a:spcPct val="90000"/>
              </a:lnSpc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Evaluation finale </a:t>
            </a:r>
          </a:p>
          <a:p>
            <a:pPr lvl="1">
              <a:lnSpc>
                <a:spcPct val="90000"/>
              </a:lnSpc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Sur un thème transversal, une situation explicite.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000" i="1" u="sng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Evaluez-vous </a:t>
            </a:r>
            <a:r>
              <a:rPr lang="fr-FR" sz="3000" i="1" dirty="0">
                <a:latin typeface="Times New Roman" pitchFamily="18" charset="0"/>
                <a:cs typeface="Times New Roman" pitchFamily="18" charset="0"/>
              </a:rPr>
              <a:t>le socle ? </a:t>
            </a:r>
            <a:endParaRPr lang="fr-FR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3000" i="1" dirty="0">
                <a:latin typeface="Times New Roman" pitchFamily="18" charset="0"/>
                <a:cs typeface="Times New Roman" pitchFamily="18" charset="0"/>
              </a:rPr>
              <a:t>quels types d’activités ?  </a:t>
            </a:r>
            <a:endParaRPr lang="fr-FR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Vous </a:t>
            </a:r>
            <a:r>
              <a:rPr lang="fr-FR" sz="3000" i="1" dirty="0">
                <a:latin typeface="Times New Roman" pitchFamily="18" charset="0"/>
                <a:cs typeface="Times New Roman" pitchFamily="18" charset="0"/>
              </a:rPr>
              <a:t>limitez-vous à la compétence 3 ?        </a:t>
            </a:r>
            <a:endParaRPr lang="fr-FR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sz="3000" i="1" dirty="0">
                <a:latin typeface="Times New Roman" pitchFamily="18" charset="0"/>
                <a:cs typeface="Times New Roman" pitchFamily="18" charset="0"/>
              </a:rPr>
              <a:t>a-t-il une structure mise en place dans votre établissement ? Laquelle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05936"/>
            <a:ext cx="8229600" cy="11430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6"/>
            <a:ext cx="8507288" cy="4591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« A tout moment de la scolarité, une aide spécifique est apportée aux élèves qui éprouvent des difficultés dans l’acquisition du socle commun ou qui manifestent des besoins éducatifs particuliers » (Décret du 11/07/06)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i="1" u="sng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Suite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aux évaluations formatives, mettez-vous en place du soutien ou de la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remédiation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quel cadre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Avez-vous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mis en place des parcours dérogatoires ? </a:t>
            </a:r>
          </a:p>
        </p:txBody>
      </p:sp>
      <p:sp>
        <p:nvSpPr>
          <p:cNvPr id="4" name="Espace réservé du numéro de diapositive 4"/>
          <p:cNvSpPr txBox="1">
            <a:spLocks/>
          </p:cNvSpPr>
          <p:nvPr/>
        </p:nvSpPr>
        <p:spPr>
          <a:xfrm>
            <a:off x="8610600" y="6613524"/>
            <a:ext cx="533400" cy="244476"/>
          </a:xfrm>
          <a:prstGeom prst="rect">
            <a:avLst/>
          </a:prstGeom>
          <a:noFill/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971FA-64BE-4394-86C3-A49F87D030B7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05936"/>
            <a:ext cx="8229600" cy="11430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F07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Socle commun et évaluation par compétence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5079</TotalTime>
  <Words>254</Words>
  <Application>Microsoft Office PowerPoint</Application>
  <PresentationFormat>Affichage à l'écran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Fonderie</vt:lpstr>
      <vt:lpstr>SOCLE COMMUN &amp; EVALUATION PAR COMPETENCES</vt:lpstr>
      <vt:lpstr>Socle commun et évaluation par compétence</vt:lpstr>
      <vt:lpstr>Socle commun et évaluation par compétence</vt:lpstr>
      <vt:lpstr>Diapositive 4</vt:lpstr>
      <vt:lpstr>Socle commun et évaluation par compétence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rappels sur les différentes formes d’évaluation</dc:title>
  <dc:creator>TERRADE LAURENT</dc:creator>
  <cp:lastModifiedBy>TERRADE LAURENT</cp:lastModifiedBy>
  <cp:revision>432</cp:revision>
  <dcterms:created xsi:type="dcterms:W3CDTF">2009-10-30T21:22:29Z</dcterms:created>
  <dcterms:modified xsi:type="dcterms:W3CDTF">2011-05-01T08:38:02Z</dcterms:modified>
</cp:coreProperties>
</file>