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7" r:id="rId3"/>
    <p:sldId id="282" r:id="rId4"/>
    <p:sldId id="283" r:id="rId5"/>
    <p:sldId id="284" r:id="rId6"/>
    <p:sldId id="278" r:id="rId7"/>
    <p:sldId id="259" r:id="rId8"/>
    <p:sldId id="261" r:id="rId9"/>
    <p:sldId id="260" r:id="rId10"/>
    <p:sldId id="262" r:id="rId11"/>
    <p:sldId id="263" r:id="rId12"/>
    <p:sldId id="276" r:id="rId13"/>
    <p:sldId id="264" r:id="rId14"/>
    <p:sldId id="265" r:id="rId15"/>
    <p:sldId id="266" r:id="rId16"/>
    <p:sldId id="279" r:id="rId17"/>
    <p:sldId id="267" r:id="rId18"/>
    <p:sldId id="280" r:id="rId19"/>
    <p:sldId id="268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B4CC4-B076-4DD1-92E2-423D95597ABD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7A06B-418D-49E7-83A6-CBA0515465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Pourquoi centrer réduire ?</a:t>
            </a:r>
            <a:r>
              <a:rPr lang="fr-FR" baseline="0" dirty="0" smtClean="0"/>
              <a:t> :</a:t>
            </a:r>
            <a:r>
              <a:rPr lang="fr-FR" dirty="0" smtClean="0"/>
              <a:t> car on obtient une va Z dont</a:t>
            </a:r>
            <a:r>
              <a:rPr lang="fr-FR" baseline="0" dirty="0" smtClean="0"/>
              <a:t> les paramètres ne dépendent plus de n et 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7A06B-418D-49E7-83A6-CBA05154656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la </a:t>
            </a:r>
            <a:r>
              <a:rPr lang="fr-FR" dirty="0" err="1" smtClean="0"/>
              <a:t>dem</a:t>
            </a:r>
            <a:r>
              <a:rPr lang="fr-FR" dirty="0" smtClean="0"/>
              <a:t> : voir ex 12 de la feuille d’exos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7A06B-418D-49E7-83A6-CBA05154656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Laisser du temps aux stagiaires pour chercher eux-mêmes (c’est l’occasion de</a:t>
            </a:r>
            <a:r>
              <a:rPr lang="fr-FR" baseline="0" dirty="0" smtClean="0"/>
              <a:t> les faire utiliser la calculatrice et manipuler la définition d’une loi normale généralisée)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7A06B-418D-49E7-83A6-CBA05154656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33BE7-85B8-4547-A6CC-75181DFEEBCF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C8CCFD-F360-4C00-9AD8-0747DAF0958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p&#233;rance%20d'une%20variable%20uniforme.ggb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03Montecarlo1.ggb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binomiale%20et%20normale.gg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928802"/>
            <a:ext cx="8182004" cy="155735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Probabilités et statistique en TS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533400" y="4500570"/>
            <a:ext cx="8396318" cy="480566"/>
          </a:xfrm>
        </p:spPr>
        <p:txBody>
          <a:bodyPr>
            <a:normAutofit lnSpcReduction="10000"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000372"/>
            <a:ext cx="68675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642918"/>
            <a:ext cx="8402184" cy="261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714884"/>
            <a:ext cx="8501122" cy="190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642942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00042"/>
            <a:ext cx="7026262" cy="22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255588" y="1479550"/>
          <a:ext cx="8620125" cy="1573213"/>
        </p:xfrm>
        <a:graphic>
          <a:graphicData uri="http://schemas.openxmlformats.org/presentationml/2006/ole">
            <p:oleObj spid="_x0000_s1038" name="Document" r:id="rId3" imgW="5761150" imgH="1052678" progId="Word.Document.12">
              <p:embed/>
            </p:oleObj>
          </a:graphicData>
        </a:graphic>
      </p:graphicFrame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01008"/>
            <a:ext cx="853588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42976" y="714356"/>
            <a:ext cx="6665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Comic Sans MS" pitchFamily="66" charset="0"/>
              </a:rPr>
              <a:t>Connaître une valeur approchée des probabilités suivantes</a:t>
            </a:r>
            <a:endParaRPr lang="fr-FR" b="1" dirty="0">
              <a:latin typeface="Comic Sans MS" pitchFamily="66" charset="0"/>
            </a:endParaRPr>
          </a:p>
        </p:txBody>
      </p:sp>
      <p:pic>
        <p:nvPicPr>
          <p:cNvPr id="32799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7416824" cy="564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57224" y="785794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 pitchFamily="66" charset="0"/>
              </a:rPr>
              <a:t>Intervalle de  fluctuation. Intervalle de confiance.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42976" y="2143116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C000"/>
                </a:solidFill>
                <a:latin typeface="Comic Sans MS" pitchFamily="66" charset="0"/>
              </a:rPr>
              <a:t>Attention au vocabulaire !</a:t>
            </a:r>
          </a:p>
          <a:p>
            <a:endParaRPr lang="fr-FR" dirty="0">
              <a:latin typeface="Comic Sans MS" pitchFamily="66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58" y="3000372"/>
            <a:ext cx="192882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Population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429388" y="2928934"/>
            <a:ext cx="192882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Echantillon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5143512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On connait une proportion p dans une population (par exemple la proportion p de femmes)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14910" y="5072074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On calcule la fréquence de femmes f. Si f est dans l’intervalle de fluctuation de p, l’échantillon est dit représentatif de la population pour ce critère au seuil 1-</a:t>
            </a:r>
            <a:r>
              <a:rPr lang="fr-FR" dirty="0" smtClean="0">
                <a:latin typeface="Comic Sans MS" pitchFamily="66" charset="0"/>
                <a:sym typeface="Symbol"/>
              </a:rPr>
              <a:t></a:t>
            </a:r>
            <a:endParaRPr lang="fr-FR" dirty="0">
              <a:latin typeface="Comic Sans MS" pitchFamily="66" charset="0"/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2428860" y="3929066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571736" y="3000372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On sélectionne un échantillon de taille n par tirage au sort de la population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571736" y="3929066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 est connu</a:t>
            </a:r>
            <a:r>
              <a:rPr lang="fr-FR" dirty="0" smtClean="0">
                <a:latin typeface="Comic Sans MS" pitchFamily="66" charset="0"/>
              </a:rPr>
              <a:t>. </a:t>
            </a:r>
          </a:p>
          <a:p>
            <a:pPr algn="ctr"/>
            <a:r>
              <a:rPr lang="fr-FR" dirty="0" smtClean="0">
                <a:latin typeface="Comic Sans MS" pitchFamily="66" charset="0"/>
              </a:rPr>
              <a:t>On détermine un </a:t>
            </a:r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intervalle de fluctuation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57158" y="1857364"/>
            <a:ext cx="192882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Population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6643702" y="1857364"/>
            <a:ext cx="192882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Echantillon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10800000">
            <a:off x="2500298" y="2786058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3071802" y="3071810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p est inconnu</a:t>
            </a:r>
          </a:p>
          <a:p>
            <a:pPr algn="ctr"/>
            <a:r>
              <a:rPr lang="fr-FR" dirty="0" smtClean="0">
                <a:latin typeface="Comic Sans MS" pitchFamily="66" charset="0"/>
              </a:rPr>
              <a:t>On détermine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  <a:latin typeface="Comic Sans MS" pitchFamily="66" charset="0"/>
              </a:rPr>
              <a:t>un intervalle de confiance</a:t>
            </a:r>
            <a:endParaRPr lang="fr-F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86480" y="421481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On calcule la fréquence de personnes étant sportives : f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4214818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On ne connait pas la proportion p de personnes étant sportives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57422" y="928670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</a:rPr>
              <a:t>A partir des données de l’échantillon on estime un paramètre inconnu de la population par un intervalle de confiance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8218719" cy="4981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867524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Intervalle de fluctuation</a:t>
            </a:r>
            <a:endParaRPr lang="fr-FR" sz="4000" dirty="0">
              <a:latin typeface="Comic Sans MS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8115717" cy="490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8466789" cy="509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Intervalle de confiance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8021320" cy="43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7072362" cy="601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8053741" cy="57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00042"/>
            <a:ext cx="8003222" cy="415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8369693" cy="100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47931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83671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 AP : La méthode de </a:t>
            </a:r>
            <a:r>
              <a:rPr lang="fr-FR" dirty="0" smtClean="0">
                <a:hlinkClick r:id="rId2" action="ppaction://hlinkfile"/>
              </a:rPr>
              <a:t>Monte-Carlo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56792"/>
            <a:ext cx="8028384" cy="483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033" y="214291"/>
            <a:ext cx="6570115" cy="643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301208"/>
            <a:ext cx="6887464" cy="114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22566"/>
            <a:ext cx="7848872" cy="496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1123950"/>
            <a:ext cx="702945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786" y="121442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424936" cy="6089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1731</TotalTime>
  <Words>226</Words>
  <Application>Microsoft Office PowerPoint</Application>
  <PresentationFormat>Affichage à l'écran (4:3)</PresentationFormat>
  <Paragraphs>28</Paragraphs>
  <Slides>20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Débit</vt:lpstr>
      <vt:lpstr>Document</vt:lpstr>
      <vt:lpstr>Probabilités et statistique en TS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Intervalle de fluctuation</vt:lpstr>
      <vt:lpstr>Diapositive 18</vt:lpstr>
      <vt:lpstr>Intervalle de confiance</vt:lpstr>
      <vt:lpstr>Diapositive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Nouveau programme de TS</dc:title>
  <dc:creator>Michel</dc:creator>
  <cp:lastModifiedBy>Dominique Blanchet</cp:lastModifiedBy>
  <cp:revision>120</cp:revision>
  <dcterms:created xsi:type="dcterms:W3CDTF">2012-01-04T14:40:35Z</dcterms:created>
  <dcterms:modified xsi:type="dcterms:W3CDTF">2012-05-09T06:43:16Z</dcterms:modified>
</cp:coreProperties>
</file>