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21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92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7979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32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588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76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10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9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36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55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10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47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7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69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9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07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DCA7-497B-413D-A6FB-D4499C3459CB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8A1663-A460-4899-9764-27E3A963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71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E6E9E-8019-4144-A4E5-735C8E91E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Exemple de production d’élève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6613F8-B252-4F8F-AAE9-3E7E38D959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30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4574D65-1476-4800-8D27-F8646F73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392" y="576894"/>
            <a:ext cx="9999368" cy="754524"/>
          </a:xfrm>
        </p:spPr>
        <p:txBody>
          <a:bodyPr>
            <a:normAutofit fontScale="90000"/>
          </a:bodyPr>
          <a:lstStyle/>
          <a:p>
            <a:r>
              <a:rPr lang="fr-FR" dirty="0"/>
              <a:t>L’élève a pris soin de son travail et s’est investi.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F8AED8-B059-4251-951D-96E2BA821B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31C03C3-8DF0-4C45-ADFB-252BBE1955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88FEC8-68C0-4D05-9736-EAF33B37D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" y="1675669"/>
            <a:ext cx="5903742" cy="44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6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BE76F-329A-484A-8C51-723F3726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02DCA4-7CFF-441B-9409-AE7B51AF9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8F8CAB-B4C2-43AA-8147-CD377F7C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1141"/>
            <a:ext cx="8689145" cy="65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12A50-1C87-4078-81A7-1F7E2002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2238B7-7CAD-4307-BD5A-8A6C84549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1" y="4692536"/>
            <a:ext cx="8915399" cy="1555864"/>
          </a:xfrm>
        </p:spPr>
        <p:txBody>
          <a:bodyPr/>
          <a:lstStyle/>
          <a:p>
            <a:r>
              <a:rPr lang="fr-FR" dirty="0"/>
              <a:t>La comparaison surréaliste est basée sur une analogie de forme qu’on peut commenter.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8C3271-DD77-4DEB-968A-9FDDE6F9A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7" y="275012"/>
            <a:ext cx="6607126" cy="49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578F2-C653-47DC-92FE-E093D927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B21F10-3FB2-4405-B974-160EB2DA3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1" y="4808115"/>
            <a:ext cx="8915399" cy="1555864"/>
          </a:xfrm>
        </p:spPr>
        <p:txBody>
          <a:bodyPr/>
          <a:lstStyle/>
          <a:p>
            <a:r>
              <a:rPr lang="fr-FR" dirty="0"/>
              <a:t>Le proverbe surréaliste suit bien la directive de rapprocher deux éléments éloignés (ici le verbe « taire » et le nom « univers ».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E37BC1-5C5D-4F1A-8B77-B810FE908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9" y="239842"/>
            <a:ext cx="6635262" cy="49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9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BAFB43-4B81-437E-AC05-3904CC35F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210C3F-9B66-454F-8CBF-97037BC30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67" y="4989779"/>
            <a:ext cx="8915399" cy="1555864"/>
          </a:xfrm>
        </p:spPr>
        <p:txBody>
          <a:bodyPr/>
          <a:lstStyle/>
          <a:p>
            <a:r>
              <a:rPr lang="fr-FR" dirty="0"/>
              <a:t>L’article de dictionnaire renvoie aux paysages intérieurs de l’élève, à son imaginaire et sa sensibilité.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1D19E5-48CC-4232-B301-C21C5F46E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46" y="154745"/>
            <a:ext cx="7043224" cy="52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38469-57A2-45CF-91D4-A2C7BCC6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A9E2D8-E764-421B-94C4-9E84FA8C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2602" y="4918887"/>
            <a:ext cx="8915399" cy="1555864"/>
          </a:xfrm>
        </p:spPr>
        <p:txBody>
          <a:bodyPr/>
          <a:lstStyle/>
          <a:p>
            <a:r>
              <a:rPr lang="fr-FR" dirty="0"/>
              <a:t>Le rapport texte / image est trop proche des propositions de Magritte: il n’y a pas eu de créativité dans cette partie du travail mais seulement un calque.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873565-9B9B-47DB-B590-13D2BCCFF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08" y="355114"/>
            <a:ext cx="6672903" cy="50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1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05A55-55EB-4CE3-960E-C2EE588F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A0D1F9-ACF8-4A42-A8B0-4E1657889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010" y="5627076"/>
            <a:ext cx="10986868" cy="1060765"/>
          </a:xfrm>
        </p:spPr>
        <p:txBody>
          <a:bodyPr/>
          <a:lstStyle/>
          <a:p>
            <a:r>
              <a:rPr lang="fr-FR" dirty="0"/>
              <a:t>Le cadavre exquis peut être retravaillé: en modifiant la syntaxe, l’ordre des mots, en faisant ce que les surréalistes appelaient la « toilette du mort » l’ensemble pourrait davantage frapper l’imaginaire du lecteur.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4A73AA-FCED-4210-8770-7F15D0E5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22" y="261733"/>
            <a:ext cx="7341363" cy="55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230CA-4165-4900-B8D4-1FCA6C69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8AEC9C-E8ED-4FA5-B48E-78B4A831A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010" y="5394960"/>
            <a:ext cx="10944664" cy="514950"/>
          </a:xfrm>
        </p:spPr>
        <p:txBody>
          <a:bodyPr>
            <a:normAutofit fontScale="92500"/>
          </a:bodyPr>
          <a:lstStyle/>
          <a:p>
            <a:r>
              <a:rPr lang="fr-FR" dirty="0"/>
              <a:t>L‘hommage est plus une illustration qu’une « illumination ». L’élève n’a pas suivi toutes les consignes.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A1B5E3-2EDE-4896-8328-1A66AF3BE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21" y="253218"/>
            <a:ext cx="6855656" cy="51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763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</TotalTime>
  <Words>127</Words>
  <Application>Microsoft Office PowerPoint</Application>
  <PresentationFormat>Grand écran</PresentationFormat>
  <Paragraphs>8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Brin</vt:lpstr>
      <vt:lpstr>Exemple de production d’élève</vt:lpstr>
      <vt:lpstr>L’élève a pris soin de son travail et s’est investi.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Exemple de production d’élève</dc:title>
  <dc:creator>Elisabeth Rivoire</dc:creator>
  <cp:lastModifiedBy>Elisabeth Rivoire</cp:lastModifiedBy>
  <cp:revision>2</cp:revision>
  <dcterms:created xsi:type="dcterms:W3CDTF">2017-11-27T14:36:07Z</dcterms:created>
  <dcterms:modified xsi:type="dcterms:W3CDTF">2017-11-27T14:47:14Z</dcterms:modified>
</cp:coreProperties>
</file>