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7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288" r:id="rId15"/>
    <p:sldId id="278" r:id="rId16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ECFF"/>
    <a:srgbClr val="FFCC66"/>
    <a:srgbClr val="CCFFFF"/>
    <a:srgbClr val="0000FF"/>
    <a:srgbClr val="9900CC"/>
    <a:srgbClr val="FFFFCC"/>
    <a:srgbClr val="990099"/>
    <a:srgbClr val="CC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565" autoAdjust="0"/>
  </p:normalViewPr>
  <p:slideViewPr>
    <p:cSldViewPr>
      <p:cViewPr varScale="1">
        <p:scale>
          <a:sx n="122" d="100"/>
          <a:sy n="122" d="100"/>
        </p:scale>
        <p:origin x="-47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E5525-B6DA-4306-A4C9-ED01753D68B8}" type="datetimeFigureOut">
              <a:rPr lang="fr-FR" smtClean="0"/>
              <a:pPr/>
              <a:t>27/01/2021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2C6A-D346-4B0B-97CF-65FCADBB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2C6A-D346-4B0B-97CF-65FCADBB08A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43CE-E973-48B3-B53E-FDD896E966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3979-D91C-42A1-9BCB-24D8667729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9D9F-006A-4472-96B3-CD32201BE3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7554-C2CA-4F44-99E6-C40575FFF1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9702-C0F1-404D-B0F1-BC52E1006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0BC7-5192-4B37-AF23-FB6A8210AB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BE20-C475-4853-9C28-1CBA1B20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C407C-49A9-42A8-8271-3AE8421219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A18D-E143-4341-A50B-04C84C7B2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4627-5E05-4D17-9069-AD5E31B1F9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6973-A47E-413C-8EFC-13DDA3FF28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A135FB-9271-4963-BF0B-FE242A61EB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8625" y="214296"/>
            <a:ext cx="8358188" cy="71438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42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Peut-on se faire justice soi-même ?</a:t>
            </a:r>
            <a:endParaRPr lang="fr-FR" sz="42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7224" y="4714890"/>
            <a:ext cx="364333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Dossierfamilial.com   21 / 12 / 2017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1026" name="Picture 2" descr="C:\Users\johann\Desktop\MOOC HG 07\Odyssée - Débat Se faire justic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52"/>
            <a:ext cx="7429552" cy="365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Krombach - Bamberski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4714890"/>
            <a:ext cx="457203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Ladepeche.fr   04 / 10 / 2011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3636" y="4714890"/>
            <a:ext cx="2857520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Dna.fr   04 / 10 / 2011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9218" name="Picture 2" descr="C:\Users\johann\Desktop\MOOC HG 07\Odyssée - Débat Se faire justice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01" y="785800"/>
            <a:ext cx="867971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Krombach - Bamberski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714890"/>
            <a:ext cx="457203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Estrepublicain.fr   31 / 03 / 2011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72198" y="4714890"/>
            <a:ext cx="2857520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Leparisien.fr   16 / 03 / 2016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10242" name="Picture 2" descr="C:\Users\johann\Desktop\MOOC HG 07\Odyssée - Débat Se faire justice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799896"/>
            <a:ext cx="8643999" cy="391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Et au collège ?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4714890"/>
            <a:ext cx="457203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Estrepublicain.fr   13 / 03 / 2015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11266" name="Picture 2" descr="C:\Users\johann\Desktop\MOOC HG 07\Odyssée - Débat Se faire justice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800"/>
            <a:ext cx="776312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Bilan : pourquoi on ne doit pas se faire justice soi-même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2910" y="4714890"/>
            <a:ext cx="364333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Dossierfamilial.com   21 / 12 / 2017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5" name="Picture 2" descr="C:\Users\johann\Desktop\MOOC HG 07\Odyssée - Débat Se faire justic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62"/>
            <a:ext cx="81225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8/8c/Trolley_probl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6"/>
            <a:ext cx="5231339" cy="24288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Rectangle à coins arrondis 3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Le dilemme moral du tramway fou (Philippa Foot)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3544209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b="1" i="1" dirty="0" smtClean="0">
                <a:latin typeface="Calibri" pitchFamily="34" charset="0"/>
              </a:rPr>
              <a:t>« Vous êtes responsable de l’aiguillage d’un train. Mais le train s’est emballé et le conducteur ne peut freiner. Si vous ne faites rien, les 5 ouvriers situés sur le rail principal mourront écrasés. Vous pouvez dévier le train sur une autre voie mais vous condamnez vous-même 1 ouvrier. Que faites-vous ? »</a:t>
            </a:r>
            <a:endParaRPr lang="fr-FR" sz="2100" b="1" dirty="0">
              <a:latin typeface="Calibri" pitchFamily="34" charset="0"/>
            </a:endParaRPr>
          </a:p>
        </p:txBody>
      </p:sp>
      <p:pic>
        <p:nvPicPr>
          <p:cNvPr id="3075" name="Picture 3" descr="C:\Users\johann\Desktop\Odyssée - Débat\Bal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1693" y="928676"/>
            <a:ext cx="2996587" cy="22574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3049791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Fr.wikipedia.org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14810" y="1357304"/>
            <a:ext cx="285752" cy="28575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14810" y="2857502"/>
            <a:ext cx="285752" cy="28575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5140" y="3143254"/>
            <a:ext cx="1357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Pixabay.com</a:t>
            </a:r>
            <a:endParaRPr lang="fr-FR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Dilemme moral : face à une agression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714362"/>
            <a:ext cx="52864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100" b="1" dirty="0" smtClean="0">
                <a:latin typeface="Calibri" pitchFamily="34" charset="0"/>
              </a:rPr>
              <a:t>« Vous vous faites violemment agresser et voler dans une petite rue par quelqu’un que vous connaissez. Mais il n’y a pas de témoin et vous n’avez aucune preuve de culpabilité permettant de faire arrêter votre agresseur qui risque donc de ne jamais être puni. Que faites-vous ? Vous allez directement vous venger vous-même votre agresseur mais en risquant du coup d’être vous-même condamné pour agression ? Ou vous portez plainte et faites appel aux tribunaux officiels de justice en sachant que votre agresseur risque d’être innocenté faute de preuves ? »</a:t>
            </a:r>
            <a:endParaRPr lang="fr-FR" sz="2100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57884" y="3978485"/>
            <a:ext cx="314327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Moustique.be   05 / 02 / 2016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2050" name="Picture 2" descr="C:\Users\johann\Desktop\MOOC HG 07\Odyssée - Débat Se faire justic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8"/>
            <a:ext cx="319746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La légitime défense : ce que dit la loi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714890"/>
            <a:ext cx="400052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infographie du site Justifit.fr   20 / 08 / 2020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4876" y="4723643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alibri" pitchFamily="34" charset="0"/>
              </a:rPr>
              <a:t>https://www.justifit.fr/b/guides/droit-penal/legitime-defense/</a:t>
            </a:r>
            <a:endParaRPr lang="fr-FR" sz="1200" b="1" dirty="0">
              <a:latin typeface="Calibri" pitchFamily="34" charset="0"/>
            </a:endParaRPr>
          </a:p>
        </p:txBody>
      </p:sp>
      <p:pic>
        <p:nvPicPr>
          <p:cNvPr id="3074" name="Picture 2" descr="C:\Users\johann\Desktop\MOOC HG 07\Odyssée - Débat Se faire justic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53503"/>
            <a:ext cx="8643998" cy="394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Stephan Turk, le bijoutier de Nice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714890"/>
            <a:ext cx="328614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Rtl.fr   31 / 05 / 2018 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14744" y="4714890"/>
            <a:ext cx="5357850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Liberation.fr   17 / 09 / 213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4098" name="Picture 2" descr="C:\Users\johann\Desktop\MOOC HG 07\Odyssée - Débat Se faire justice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69" y="785800"/>
            <a:ext cx="864864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Stephan Turk, le bijoutier de Nice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4714890"/>
            <a:ext cx="328614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Nicematin.com   28 / 04 / 2016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57818" y="4714890"/>
            <a:ext cx="328614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Nicematin.com   28 / 04 / 2016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5122" name="Picture 2" descr="C:\Users\johann\Desktop\MOOC HG 07\Odyssée - Débat Se faire justic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785800"/>
            <a:ext cx="873562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Jacqueline Sauvage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714890"/>
            <a:ext cx="328614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Larep.fr   29 / 07 / 2020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57752" y="4714890"/>
            <a:ext cx="3286148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Lamontagne.fr   27 / 10 / 2016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6146" name="Picture 2" descr="C:\Users\johann\Desktop\MOOC HG 07\Odyssée - Débat Se faire justice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800"/>
            <a:ext cx="858653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Jacqueline Sauvage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714890"/>
            <a:ext cx="457203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Lanouvellerepublique.fr   03 / 10 / 2018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3636" y="4714890"/>
            <a:ext cx="2857520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Ipreunion.fr   10 / 09 / 2017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7170" name="Picture 2" descr="C:\Users\johann\Desktop\MOOC HG 07\Odyssée - Débat Se faire justice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800"/>
            <a:ext cx="867350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142858"/>
            <a:ext cx="8643998" cy="42862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5000"/>
              </a:lnSpc>
              <a:defRPr/>
            </a:pPr>
            <a:r>
              <a:rPr lang="fr-FR" sz="2800" b="1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</a:rPr>
              <a:t>L’affaire Jacqueline Sauvage</a:t>
            </a:r>
            <a:endParaRPr lang="fr-FR" sz="2800" b="1" dirty="0">
              <a:solidFill>
                <a:srgbClr val="99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4714890"/>
            <a:ext cx="457203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Liberation.fr   24 / 11 / 2016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3306" y="4714890"/>
            <a:ext cx="2857520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</a:rPr>
              <a:t>Source : Rtl.fr   18 / 08 / 2016</a:t>
            </a:r>
            <a:endParaRPr lang="fr-FR" sz="1400" b="1" dirty="0">
              <a:latin typeface="Calibri" pitchFamily="34" charset="0"/>
            </a:endParaRPr>
          </a:p>
        </p:txBody>
      </p:sp>
      <p:pic>
        <p:nvPicPr>
          <p:cNvPr id="8194" name="Picture 2" descr="C:\Users\johann\Desktop\MOOC HG 07\Odyssée - Débat Se faire justice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800"/>
            <a:ext cx="864709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246</Words>
  <Application>Microsoft Office PowerPoint</Application>
  <PresentationFormat>Affichage à l'écran (16:9)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NALLET</dc:creator>
  <cp:lastModifiedBy>johann</cp:lastModifiedBy>
  <cp:revision>166</cp:revision>
  <dcterms:created xsi:type="dcterms:W3CDTF">2012-09-04T17:21:34Z</dcterms:created>
  <dcterms:modified xsi:type="dcterms:W3CDTF">2021-01-27T22:53:28Z</dcterms:modified>
</cp:coreProperties>
</file>