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0" r:id="rId15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D97AC-ADB5-4AE0-8BFA-0FBB41184AF4}" v="12" dt="2019-09-22T16:14:46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COMBEAUD" userId="d3f6efa79ab5edae" providerId="LiveId" clId="{049D97AC-ADB5-4AE0-8BFA-0FBB41184AF4}"/>
    <pc:docChg chg="undo custSel mod modSld">
      <pc:chgData name="Lydia COMBEAUD" userId="d3f6efa79ab5edae" providerId="LiveId" clId="{049D97AC-ADB5-4AE0-8BFA-0FBB41184AF4}" dt="2019-09-22T16:15:23.048" v="211" actId="1440"/>
      <pc:docMkLst>
        <pc:docMk/>
      </pc:docMkLst>
      <pc:sldChg chg="addSp delSp modSp mod setBg setClrOvrMap">
        <pc:chgData name="Lydia COMBEAUD" userId="d3f6efa79ab5edae" providerId="LiveId" clId="{049D97AC-ADB5-4AE0-8BFA-0FBB41184AF4}" dt="2019-09-22T16:07:01.937" v="86" actId="26606"/>
        <pc:sldMkLst>
          <pc:docMk/>
          <pc:sldMk cId="0" sldId="263"/>
        </pc:sldMkLst>
        <pc:spChg chg="add del mod">
          <ac:chgData name="Lydia COMBEAUD" userId="d3f6efa79ab5edae" providerId="LiveId" clId="{049D97AC-ADB5-4AE0-8BFA-0FBB41184AF4}" dt="2019-09-22T16:05:37.351" v="66" actId="478"/>
          <ac:spMkLst>
            <pc:docMk/>
            <pc:sldMk cId="0" sldId="263"/>
            <ac:spMk id="2" creationId="{4CA3AABC-A14C-4420-BD0F-0EAE8EFC5E15}"/>
          </ac:spMkLst>
        </pc:spChg>
        <pc:spChg chg="add del">
          <ac:chgData name="Lydia COMBEAUD" userId="d3f6efa79ab5edae" providerId="LiveId" clId="{049D97AC-ADB5-4AE0-8BFA-0FBB41184AF4}" dt="2019-09-22T16:06:40.343" v="79" actId="26606"/>
          <ac:spMkLst>
            <pc:docMk/>
            <pc:sldMk cId="0" sldId="263"/>
            <ac:spMk id="82" creationId="{F9A95BEE-6BB1-4A28-A8E6-A34B2E42EF87}"/>
          </ac:spMkLst>
        </pc:spChg>
        <pc:spChg chg="add mod ord">
          <ac:chgData name="Lydia COMBEAUD" userId="d3f6efa79ab5edae" providerId="LiveId" clId="{049D97AC-ADB5-4AE0-8BFA-0FBB41184AF4}" dt="2019-09-22T16:07:01.937" v="86" actId="26606"/>
          <ac:spMkLst>
            <pc:docMk/>
            <pc:sldMk cId="0" sldId="263"/>
            <ac:spMk id="137" creationId="{00000000-0000-0000-0000-000000000000}"/>
          </ac:spMkLst>
        </pc:spChg>
        <pc:spChg chg="add del">
          <ac:chgData name="Lydia COMBEAUD" userId="d3f6efa79ab5edae" providerId="LiveId" clId="{049D97AC-ADB5-4AE0-8BFA-0FBB41184AF4}" dt="2019-09-22T16:06:40.343" v="79" actId="26606"/>
          <ac:spMkLst>
            <pc:docMk/>
            <pc:sldMk cId="0" sldId="263"/>
            <ac:spMk id="140" creationId="{F56F5174-31D9-4DBB-AAB7-A1FD7BDB1352}"/>
          </ac:spMkLst>
        </pc:spChg>
        <pc:spChg chg="add del">
          <ac:chgData name="Lydia COMBEAUD" userId="d3f6efa79ab5edae" providerId="LiveId" clId="{049D97AC-ADB5-4AE0-8BFA-0FBB41184AF4}" dt="2019-09-22T16:06:24.699" v="73" actId="26606"/>
          <ac:spMkLst>
            <pc:docMk/>
            <pc:sldMk cId="0" sldId="263"/>
            <ac:spMk id="141" creationId="{4F74D28C-3268-4E35-8EE1-D92CB4A85A7D}"/>
          </ac:spMkLst>
        </pc:spChg>
        <pc:spChg chg="add">
          <ac:chgData name="Lydia COMBEAUD" userId="d3f6efa79ab5edae" providerId="LiveId" clId="{049D97AC-ADB5-4AE0-8BFA-0FBB41184AF4}" dt="2019-09-22T16:07:01.937" v="86" actId="26606"/>
          <ac:spMkLst>
            <pc:docMk/>
            <pc:sldMk cId="0" sldId="263"/>
            <ac:spMk id="145" creationId="{867D4867-5BA7-4462-B2F6-A23F4A622AA7}"/>
          </ac:spMkLst>
        </pc:spChg>
        <pc:picChg chg="add mod">
          <ac:chgData name="Lydia COMBEAUD" userId="d3f6efa79ab5edae" providerId="LiveId" clId="{049D97AC-ADB5-4AE0-8BFA-0FBB41184AF4}" dt="2019-09-22T16:07:01.937" v="86" actId="26606"/>
          <ac:picMkLst>
            <pc:docMk/>
            <pc:sldMk cId="0" sldId="263"/>
            <ac:picMk id="3" creationId="{F7DA0657-A42C-4A3E-966C-B748850B429B}"/>
          </ac:picMkLst>
        </pc:picChg>
        <pc:picChg chg="add del">
          <ac:chgData name="Lydia COMBEAUD" userId="d3f6efa79ab5edae" providerId="LiveId" clId="{049D97AC-ADB5-4AE0-8BFA-0FBB41184AF4}" dt="2019-09-22T16:06:01.961" v="69" actId="26606"/>
          <ac:picMkLst>
            <pc:docMk/>
            <pc:sldMk cId="0" sldId="263"/>
            <ac:picMk id="78" creationId="{54DDEBDD-D8BD-41A6-8A0D-B00E3768B0F9}"/>
          </ac:picMkLst>
        </pc:picChg>
        <pc:picChg chg="add del">
          <ac:chgData name="Lydia COMBEAUD" userId="d3f6efa79ab5edae" providerId="LiveId" clId="{049D97AC-ADB5-4AE0-8BFA-0FBB41184AF4}" dt="2019-09-22T16:06:40.343" v="79" actId="26606"/>
          <ac:picMkLst>
            <pc:docMk/>
            <pc:sldMk cId="0" sldId="263"/>
            <ac:picMk id="80" creationId="{AE113210-7872-481A-ADE6-3A05CCAF5EB2}"/>
          </ac:picMkLst>
        </pc:picChg>
        <pc:picChg chg="del mod">
          <ac:chgData name="Lydia COMBEAUD" userId="d3f6efa79ab5edae" providerId="LiveId" clId="{049D97AC-ADB5-4AE0-8BFA-0FBB41184AF4}" dt="2019-09-22T16:05:34.398" v="65" actId="478"/>
          <ac:picMkLst>
            <pc:docMk/>
            <pc:sldMk cId="0" sldId="263"/>
            <ac:picMk id="136" creationId="{00000000-0000-0000-0000-000000000000}"/>
          </ac:picMkLst>
        </pc:picChg>
        <pc:picChg chg="add del">
          <ac:chgData name="Lydia COMBEAUD" userId="d3f6efa79ab5edae" providerId="LiveId" clId="{049D97AC-ADB5-4AE0-8BFA-0FBB41184AF4}" dt="2019-09-22T16:06:16.539" v="71" actId="26606"/>
          <ac:picMkLst>
            <pc:docMk/>
            <pc:sldMk cId="0" sldId="263"/>
            <ac:picMk id="139" creationId="{19AE98B8-B73A-4724-B639-017087F9239F}"/>
          </ac:picMkLst>
        </pc:picChg>
        <pc:cxnChg chg="add del">
          <ac:chgData name="Lydia COMBEAUD" userId="d3f6efa79ab5edae" providerId="LiveId" clId="{049D97AC-ADB5-4AE0-8BFA-0FBB41184AF4}" dt="2019-09-22T16:06:50.781" v="81" actId="26606"/>
          <ac:cxnSpMkLst>
            <pc:docMk/>
            <pc:sldMk cId="0" sldId="263"/>
            <ac:cxnSpMk id="142" creationId="{E4A809D5-3600-46D4-A466-67F2349A54FB}"/>
          </ac:cxnSpMkLst>
        </pc:cxnChg>
        <pc:cxnChg chg="add del">
          <ac:chgData name="Lydia COMBEAUD" userId="d3f6efa79ab5edae" providerId="LiveId" clId="{049D97AC-ADB5-4AE0-8BFA-0FBB41184AF4}" dt="2019-09-22T16:06:28.156" v="75" actId="26606"/>
          <ac:cxnSpMkLst>
            <pc:docMk/>
            <pc:sldMk cId="0" sldId="263"/>
            <ac:cxnSpMk id="143" creationId="{A7F400EE-A8A5-48AF-B4D6-291B52C6F0B0}"/>
          </ac:cxnSpMkLst>
        </pc:cxnChg>
        <pc:cxnChg chg="add del">
          <ac:chgData name="Lydia COMBEAUD" userId="d3f6efa79ab5edae" providerId="LiveId" clId="{049D97AC-ADB5-4AE0-8BFA-0FBB41184AF4}" dt="2019-09-22T16:06:58.859" v="83" actId="26606"/>
          <ac:cxnSpMkLst>
            <pc:docMk/>
            <pc:sldMk cId="0" sldId="263"/>
            <ac:cxnSpMk id="144" creationId="{A7F400EE-A8A5-48AF-B4D6-291B52C6F0B0}"/>
          </ac:cxnSpMkLst>
        </pc:cxnChg>
      </pc:sldChg>
      <pc:sldChg chg="addSp delSp modSp mod setBg">
        <pc:chgData name="Lydia COMBEAUD" userId="d3f6efa79ab5edae" providerId="LiveId" clId="{049D97AC-ADB5-4AE0-8BFA-0FBB41184AF4}" dt="2019-09-22T16:09:03.625" v="117" actId="26606"/>
        <pc:sldMkLst>
          <pc:docMk/>
          <pc:sldMk cId="0" sldId="264"/>
        </pc:sldMkLst>
        <pc:spChg chg="add del mod">
          <ac:chgData name="Lydia COMBEAUD" userId="d3f6efa79ab5edae" providerId="LiveId" clId="{049D97AC-ADB5-4AE0-8BFA-0FBB41184AF4}" dt="2019-09-22T16:08:26.047" v="105" actId="478"/>
          <ac:spMkLst>
            <pc:docMk/>
            <pc:sldMk cId="0" sldId="264"/>
            <ac:spMk id="2" creationId="{D79D05FD-CCCC-41AB-9AFE-CCC4B037FA18}"/>
          </ac:spMkLst>
        </pc:spChg>
        <pc:spChg chg="add del">
          <ac:chgData name="Lydia COMBEAUD" userId="d3f6efa79ab5edae" providerId="LiveId" clId="{049D97AC-ADB5-4AE0-8BFA-0FBB41184AF4}" dt="2019-09-22T16:08:49.172" v="110" actId="26606"/>
          <ac:spMkLst>
            <pc:docMk/>
            <pc:sldMk cId="0" sldId="264"/>
            <ac:spMk id="8" creationId="{57845966-6EFC-468A-9CC7-BAB4B95854E7}"/>
          </ac:spMkLst>
        </pc:spChg>
        <pc:spChg chg="add del">
          <ac:chgData name="Lydia COMBEAUD" userId="d3f6efa79ab5edae" providerId="LiveId" clId="{049D97AC-ADB5-4AE0-8BFA-0FBB41184AF4}" dt="2019-09-22T16:08:49.172" v="110" actId="26606"/>
          <ac:spMkLst>
            <pc:docMk/>
            <pc:sldMk cId="0" sldId="264"/>
            <ac:spMk id="12" creationId="{ADAD1991-FFD1-4E94-ABAB-7560D33008E4}"/>
          </ac:spMkLst>
        </pc:spChg>
        <pc:spChg chg="add del">
          <ac:chgData name="Lydia COMBEAUD" userId="d3f6efa79ab5edae" providerId="LiveId" clId="{049D97AC-ADB5-4AE0-8BFA-0FBB41184AF4}" dt="2019-09-22T16:08:52.468" v="112" actId="26606"/>
          <ac:spMkLst>
            <pc:docMk/>
            <pc:sldMk cId="0" sldId="264"/>
            <ac:spMk id="14" creationId="{A2509F26-B5DC-4BA7-B476-4CB044237A2E}"/>
          </ac:spMkLst>
        </pc:spChg>
        <pc:spChg chg="add del">
          <ac:chgData name="Lydia COMBEAUD" userId="d3f6efa79ab5edae" providerId="LiveId" clId="{049D97AC-ADB5-4AE0-8BFA-0FBB41184AF4}" dt="2019-09-22T16:08:52.468" v="112" actId="26606"/>
          <ac:spMkLst>
            <pc:docMk/>
            <pc:sldMk cId="0" sldId="264"/>
            <ac:spMk id="15" creationId="{DB103EB1-B135-4526-B883-33228FC27FF1}"/>
          </ac:spMkLst>
        </pc:spChg>
        <pc:spChg chg="add del">
          <ac:chgData name="Lydia COMBEAUD" userId="d3f6efa79ab5edae" providerId="LiveId" clId="{049D97AC-ADB5-4AE0-8BFA-0FBB41184AF4}" dt="2019-09-22T16:08:58.640" v="114" actId="26606"/>
          <ac:spMkLst>
            <pc:docMk/>
            <pc:sldMk cId="0" sldId="264"/>
            <ac:spMk id="17" creationId="{32BC26D8-82FB-445E-AA49-62A77D7C1EE0}"/>
          </ac:spMkLst>
        </pc:spChg>
        <pc:spChg chg="add del">
          <ac:chgData name="Lydia COMBEAUD" userId="d3f6efa79ab5edae" providerId="LiveId" clId="{049D97AC-ADB5-4AE0-8BFA-0FBB41184AF4}" dt="2019-09-22T16:08:58.640" v="114" actId="26606"/>
          <ac:spMkLst>
            <pc:docMk/>
            <pc:sldMk cId="0" sldId="264"/>
            <ac:spMk id="18" creationId="{CB44330D-EA18-4254-AA95-EB49948539B8}"/>
          </ac:spMkLst>
        </pc:spChg>
        <pc:picChg chg="add mod">
          <ac:chgData name="Lydia COMBEAUD" userId="d3f6efa79ab5edae" providerId="LiveId" clId="{049D97AC-ADB5-4AE0-8BFA-0FBB41184AF4}" dt="2019-09-22T16:09:03.625" v="117" actId="26606"/>
          <ac:picMkLst>
            <pc:docMk/>
            <pc:sldMk cId="0" sldId="264"/>
            <ac:picMk id="3" creationId="{0A87EA74-D92A-4641-B30D-B82D1D09F057}"/>
          </ac:picMkLst>
        </pc:picChg>
        <pc:picChg chg="add del">
          <ac:chgData name="Lydia COMBEAUD" userId="d3f6efa79ab5edae" providerId="LiveId" clId="{049D97AC-ADB5-4AE0-8BFA-0FBB41184AF4}" dt="2019-09-22T16:08:49.172" v="110" actId="26606"/>
          <ac:picMkLst>
            <pc:docMk/>
            <pc:sldMk cId="0" sldId="264"/>
            <ac:picMk id="10" creationId="{75554383-98AF-4A47-BB65-705FAAA4BE6A}"/>
          </ac:picMkLst>
        </pc:picChg>
        <pc:picChg chg="del">
          <ac:chgData name="Lydia COMBEAUD" userId="d3f6efa79ab5edae" providerId="LiveId" clId="{049D97AC-ADB5-4AE0-8BFA-0FBB41184AF4}" dt="2019-09-22T16:08:24.172" v="104" actId="478"/>
          <ac:picMkLst>
            <pc:docMk/>
            <pc:sldMk cId="0" sldId="264"/>
            <ac:picMk id="139" creationId="{00000000-0000-0000-0000-000000000000}"/>
          </ac:picMkLst>
        </pc:picChg>
      </pc:sldChg>
      <pc:sldChg chg="addSp delSp modSp mod setBg">
        <pc:chgData name="Lydia COMBEAUD" userId="d3f6efa79ab5edae" providerId="LiveId" clId="{049D97AC-ADB5-4AE0-8BFA-0FBB41184AF4}" dt="2019-09-22T16:11:46.386" v="139" actId="1440"/>
        <pc:sldMkLst>
          <pc:docMk/>
          <pc:sldMk cId="0" sldId="265"/>
        </pc:sldMkLst>
        <pc:spChg chg="add mod">
          <ac:chgData name="Lydia COMBEAUD" userId="d3f6efa79ab5edae" providerId="LiveId" clId="{049D97AC-ADB5-4AE0-8BFA-0FBB41184AF4}" dt="2019-09-22T16:10:15.672" v="130" actId="26606"/>
          <ac:spMkLst>
            <pc:docMk/>
            <pc:sldMk cId="0" sldId="265"/>
            <ac:spMk id="142" creationId="{00000000-0000-0000-0000-000000000000}"/>
          </ac:spMkLst>
        </pc:spChg>
        <pc:spChg chg="add mod">
          <ac:chgData name="Lydia COMBEAUD" userId="d3f6efa79ab5edae" providerId="LiveId" clId="{049D97AC-ADB5-4AE0-8BFA-0FBB41184AF4}" dt="2019-09-22T16:10:15.672" v="130" actId="26606"/>
          <ac:spMkLst>
            <pc:docMk/>
            <pc:sldMk cId="0" sldId="265"/>
            <ac:spMk id="143" creationId="{00000000-0000-0000-0000-000000000000}"/>
          </ac:spMkLst>
        </pc:spChg>
        <pc:spChg chg="add del">
          <ac:chgData name="Lydia COMBEAUD" userId="d3f6efa79ab5edae" providerId="LiveId" clId="{049D97AC-ADB5-4AE0-8BFA-0FBB41184AF4}" dt="2019-09-22T16:09:47.593" v="121" actId="26606"/>
          <ac:spMkLst>
            <pc:docMk/>
            <pc:sldMk cId="0" sldId="265"/>
            <ac:spMk id="145" creationId="{3CD9DF72-87A3-404E-A828-84CBF11A8303}"/>
          </ac:spMkLst>
        </pc:spChg>
        <pc:spChg chg="add del">
          <ac:chgData name="Lydia COMBEAUD" userId="d3f6efa79ab5edae" providerId="LiveId" clId="{049D97AC-ADB5-4AE0-8BFA-0FBB41184AF4}" dt="2019-09-22T16:09:53.500" v="123" actId="26606"/>
          <ac:spMkLst>
            <pc:docMk/>
            <pc:sldMk cId="0" sldId="265"/>
            <ac:spMk id="147" creationId="{43573EFB-E773-46FC-B866-B57ED2E3906B}"/>
          </ac:spMkLst>
        </pc:spChg>
        <pc:spChg chg="add">
          <ac:chgData name="Lydia COMBEAUD" userId="d3f6efa79ab5edae" providerId="LiveId" clId="{049D97AC-ADB5-4AE0-8BFA-0FBB41184AF4}" dt="2019-09-22T16:10:15.672" v="130" actId="26606"/>
          <ac:spMkLst>
            <pc:docMk/>
            <pc:sldMk cId="0" sldId="265"/>
            <ac:spMk id="150" creationId="{867D4867-5BA7-4462-B2F6-A23F4A622AA7}"/>
          </ac:spMkLst>
        </pc:spChg>
        <pc:picChg chg="add mod">
          <ac:chgData name="Lydia COMBEAUD" userId="d3f6efa79ab5edae" providerId="LiveId" clId="{049D97AC-ADB5-4AE0-8BFA-0FBB41184AF4}" dt="2019-09-22T16:11:46.386" v="139" actId="1440"/>
          <ac:picMkLst>
            <pc:docMk/>
            <pc:sldMk cId="0" sldId="265"/>
            <ac:picMk id="2" creationId="{553CA082-1F9B-474A-BA42-232CB31CE277}"/>
          </ac:picMkLst>
        </pc:picChg>
        <pc:picChg chg="mod ord modCrop">
          <ac:chgData name="Lydia COMBEAUD" userId="d3f6efa79ab5edae" providerId="LiveId" clId="{049D97AC-ADB5-4AE0-8BFA-0FBB41184AF4}" dt="2019-09-22T16:11:30.175" v="136" actId="732"/>
          <ac:picMkLst>
            <pc:docMk/>
            <pc:sldMk cId="0" sldId="265"/>
            <ac:picMk id="141" creationId="{00000000-0000-0000-0000-000000000000}"/>
          </ac:picMkLst>
        </pc:picChg>
        <pc:cxnChg chg="add del">
          <ac:chgData name="Lydia COMBEAUD" userId="d3f6efa79ab5edae" providerId="LiveId" clId="{049D97AC-ADB5-4AE0-8BFA-0FBB41184AF4}" dt="2019-09-22T16:09:42.359" v="119" actId="26606"/>
          <ac:cxnSpMkLst>
            <pc:docMk/>
            <pc:sldMk cId="0" sldId="265"/>
            <ac:cxnSpMk id="84" creationId="{E4A809D5-3600-46D4-A466-67F2349A54FB}"/>
          </ac:cxnSpMkLst>
        </pc:cxnChg>
        <pc:cxnChg chg="add del">
          <ac:chgData name="Lydia COMBEAUD" userId="d3f6efa79ab5edae" providerId="LiveId" clId="{049D97AC-ADB5-4AE0-8BFA-0FBB41184AF4}" dt="2019-09-22T16:09:47.593" v="121" actId="26606"/>
          <ac:cxnSpMkLst>
            <pc:docMk/>
            <pc:sldMk cId="0" sldId="265"/>
            <ac:cxnSpMk id="86" creationId="{20E3A342-4D61-4E3F-AF90-1AB42AEB96CC}"/>
          </ac:cxnSpMkLst>
        </pc:cxnChg>
        <pc:cxnChg chg="add del">
          <ac:chgData name="Lydia COMBEAUD" userId="d3f6efa79ab5edae" providerId="LiveId" clId="{049D97AC-ADB5-4AE0-8BFA-0FBB41184AF4}" dt="2019-09-22T16:10:02.547" v="127" actId="26606"/>
          <ac:cxnSpMkLst>
            <pc:docMk/>
            <pc:sldMk cId="0" sldId="265"/>
            <ac:cxnSpMk id="146" creationId="{E4A809D5-3600-46D4-A466-67F2349A54FB}"/>
          </ac:cxnSpMkLst>
        </pc:cxnChg>
        <pc:cxnChg chg="add del">
          <ac:chgData name="Lydia COMBEAUD" userId="d3f6efa79ab5edae" providerId="LiveId" clId="{049D97AC-ADB5-4AE0-8BFA-0FBB41184AF4}" dt="2019-09-22T16:10:15.625" v="129" actId="26606"/>
          <ac:cxnSpMkLst>
            <pc:docMk/>
            <pc:sldMk cId="0" sldId="265"/>
            <ac:cxnSpMk id="148" creationId="{A7F400EE-A8A5-48AF-B4D6-291B52C6F0B0}"/>
          </ac:cxnSpMkLst>
        </pc:cxnChg>
      </pc:sldChg>
      <pc:sldChg chg="addSp delSp modSp mod setBg">
        <pc:chgData name="Lydia COMBEAUD" userId="d3f6efa79ab5edae" providerId="LiveId" clId="{049D97AC-ADB5-4AE0-8BFA-0FBB41184AF4}" dt="2019-09-22T16:12:43.980" v="144" actId="1440"/>
        <pc:sldMkLst>
          <pc:docMk/>
          <pc:sldMk cId="0" sldId="266"/>
        </pc:sldMkLst>
        <pc:spChg chg="mod">
          <ac:chgData name="Lydia COMBEAUD" userId="d3f6efa79ab5edae" providerId="LiveId" clId="{049D97AC-ADB5-4AE0-8BFA-0FBB41184AF4}" dt="2019-09-22T16:10:39.343" v="133" actId="26606"/>
          <ac:spMkLst>
            <pc:docMk/>
            <pc:sldMk cId="0" sldId="266"/>
            <ac:spMk id="2" creationId="{297D583E-7DAC-4B47-9D87-EC1D2F90542F}"/>
          </ac:spMkLst>
        </pc:spChg>
        <pc:spChg chg="add del">
          <ac:chgData name="Lydia COMBEAUD" userId="d3f6efa79ab5edae" providerId="LiveId" clId="{049D97AC-ADB5-4AE0-8BFA-0FBB41184AF4}" dt="2019-09-22T16:10:39.328" v="132" actId="26606"/>
          <ac:spMkLst>
            <pc:docMk/>
            <pc:sldMk cId="0" sldId="266"/>
            <ac:spMk id="86" creationId="{0BC9EFE1-D8CB-4668-9980-DB108327A794}"/>
          </ac:spMkLst>
        </pc:spChg>
        <pc:spChg chg="add del">
          <ac:chgData name="Lydia COMBEAUD" userId="d3f6efa79ab5edae" providerId="LiveId" clId="{049D97AC-ADB5-4AE0-8BFA-0FBB41184AF4}" dt="2019-09-22T16:10:39.328" v="132" actId="26606"/>
          <ac:spMkLst>
            <pc:docMk/>
            <pc:sldMk cId="0" sldId="266"/>
            <ac:spMk id="90" creationId="{77DA6D33-2D62-458C-BF5D-DBF612FD557E}"/>
          </ac:spMkLst>
        </pc:spChg>
        <pc:spChg chg="add">
          <ac:chgData name="Lydia COMBEAUD" userId="d3f6efa79ab5edae" providerId="LiveId" clId="{049D97AC-ADB5-4AE0-8BFA-0FBB41184AF4}" dt="2019-09-22T16:10:39.343" v="133" actId="26606"/>
          <ac:spMkLst>
            <pc:docMk/>
            <pc:sldMk cId="0" sldId="266"/>
            <ac:spMk id="147" creationId="{AB45A142-4255-493C-8284-5D566C121B10}"/>
          </ac:spMkLst>
        </pc:spChg>
        <pc:picChg chg="add mod">
          <ac:chgData name="Lydia COMBEAUD" userId="d3f6efa79ab5edae" providerId="LiveId" clId="{049D97AC-ADB5-4AE0-8BFA-0FBB41184AF4}" dt="2019-09-22T16:12:43.980" v="144" actId="1440"/>
          <ac:picMkLst>
            <pc:docMk/>
            <pc:sldMk cId="0" sldId="266"/>
            <ac:picMk id="3" creationId="{C9128839-305D-483F-9968-715470CA5F0E}"/>
          </ac:picMkLst>
        </pc:picChg>
        <pc:picChg chg="add del">
          <ac:chgData name="Lydia COMBEAUD" userId="d3f6efa79ab5edae" providerId="LiveId" clId="{049D97AC-ADB5-4AE0-8BFA-0FBB41184AF4}" dt="2019-09-22T16:10:39.328" v="132" actId="26606"/>
          <ac:picMkLst>
            <pc:docMk/>
            <pc:sldMk cId="0" sldId="266"/>
            <ac:picMk id="88" creationId="{7CBAE1BD-B8E4-4029-8AA2-C77E4FED9864}"/>
          </ac:picMkLst>
        </pc:picChg>
        <pc:picChg chg="mod ord modCrop">
          <ac:chgData name="Lydia COMBEAUD" userId="d3f6efa79ab5edae" providerId="LiveId" clId="{049D97AC-ADB5-4AE0-8BFA-0FBB41184AF4}" dt="2019-09-22T16:12:18.558" v="140" actId="732"/>
          <ac:picMkLst>
            <pc:docMk/>
            <pc:sldMk cId="0" sldId="266"/>
            <ac:picMk id="145" creationId="{00000000-0000-0000-0000-000000000000}"/>
          </ac:picMkLst>
        </pc:picChg>
        <pc:cxnChg chg="add">
          <ac:chgData name="Lydia COMBEAUD" userId="d3f6efa79ab5edae" providerId="LiveId" clId="{049D97AC-ADB5-4AE0-8BFA-0FBB41184AF4}" dt="2019-09-22T16:10:39.343" v="133" actId="26606"/>
          <ac:cxnSpMkLst>
            <pc:docMk/>
            <pc:sldMk cId="0" sldId="266"/>
            <ac:cxnSpMk id="148" creationId="{38FB9660-F42F-4313-BBC4-47C007FE484C}"/>
          </ac:cxnSpMkLst>
        </pc:cxnChg>
      </pc:sldChg>
      <pc:sldChg chg="addSp delSp modSp">
        <pc:chgData name="Lydia COMBEAUD" userId="d3f6efa79ab5edae" providerId="LiveId" clId="{049D97AC-ADB5-4AE0-8BFA-0FBB41184AF4}" dt="2019-09-22T16:15:23.048" v="211" actId="1440"/>
        <pc:sldMkLst>
          <pc:docMk/>
          <pc:sldMk cId="0" sldId="268"/>
        </pc:sldMkLst>
        <pc:spChg chg="add del mod">
          <ac:chgData name="Lydia COMBEAUD" userId="d3f6efa79ab5edae" providerId="LiveId" clId="{049D97AC-ADB5-4AE0-8BFA-0FBB41184AF4}" dt="2019-09-22T16:14:58.689" v="209" actId="478"/>
          <ac:spMkLst>
            <pc:docMk/>
            <pc:sldMk cId="0" sldId="268"/>
            <ac:spMk id="3" creationId="{0E3C4C86-D018-4B24-AA1F-3A10CE09851C}"/>
          </ac:spMkLst>
        </pc:spChg>
        <pc:picChg chg="add mod">
          <ac:chgData name="Lydia COMBEAUD" userId="d3f6efa79ab5edae" providerId="LiveId" clId="{049D97AC-ADB5-4AE0-8BFA-0FBB41184AF4}" dt="2019-09-22T16:15:23.048" v="211" actId="1440"/>
          <ac:picMkLst>
            <pc:docMk/>
            <pc:sldMk cId="0" sldId="268"/>
            <ac:picMk id="4" creationId="{FCDA120C-85EF-4127-9323-310E6A3CD525}"/>
          </ac:picMkLst>
        </pc:picChg>
        <pc:picChg chg="mod modCrop">
          <ac:chgData name="Lydia COMBEAUD" userId="d3f6efa79ab5edae" providerId="LiveId" clId="{049D97AC-ADB5-4AE0-8BFA-0FBB41184AF4}" dt="2019-09-22T16:14:54.752" v="207" actId="732"/>
          <ac:picMkLst>
            <pc:docMk/>
            <pc:sldMk cId="0" sldId="268"/>
            <ac:picMk id="15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5A92425-5057-45CE-B93E-D838F331AE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8DB92C5-1BB2-4F21-9318-176C64C820E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8FE9A40-3347-4AD5-AEF6-EB5D275EE2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15F2C2E-DA86-448D-811B-F86582907F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CDF83DF-7C75-4ACC-9E6B-F5C7639F87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3BF75A69-44F6-4F5E-8D0C-7C35D9D3AB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7BD80AD-E26B-46A5-8ADC-3FE141E3587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689FE6-9F5E-4B1E-8258-46954033CE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C09F16-3557-44E9-9004-22CA715BB9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848059-F0C8-4628-9FBB-5320DBE2D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A62AE-E0D1-4477-986C-7766A0579B6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876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AB6C32-79A1-4E8B-885B-C30DFB0BCA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655EEC-862C-4E15-B2AB-9E78DD4DD3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7163B1-4B97-48E9-8E24-8B58A3B17B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4094-08BF-4517-9F13-05E5557C3B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6815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621A53-9DC5-497E-A947-18060F9461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E84A95-78ED-4DCC-BA7D-E54D7DB800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FA6DC9-45B0-4F40-9AD2-6BA342FE1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9D8EA-A531-4427-99DE-0862F58FD9B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153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4865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1680D-4DB2-42C6-B44E-44A308C57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1A0289-0A2C-49C8-AD8F-8B176E912D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ACA754-B7A6-4F0B-8032-2ADBA0CC92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0A448-1BF7-4B0C-8AD2-C248CCF79C8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87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2B168E-A59A-4622-A811-7D869AEF4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997951-37B5-4BA6-BB65-1887CAABD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0D5801-4DA7-4B33-8EDB-799D0E942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44C01-02D7-4F8C-9A0A-1C9A7390FDF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9387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C2E7E1-E8A0-4562-87CC-8B67E36AA1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C4EEF2-2E42-473E-86F2-72E7D68EA3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E24544-5B6E-4E7D-8CFE-76F88F28E2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FE277-0B36-4E21-B319-7FC9D4016A0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1594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782713-F036-4D9F-B2C4-1E39C8BA0E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B2D924-C938-43D3-AD0A-07358C4885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45663A9-6696-4693-917A-CB9E699B89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E7673-0A37-4D93-91A3-CFD28CD8A21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915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4D77EF-6ABF-4020-B8ED-C8BD8D3E55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29C37E-F04A-4D33-AE20-265F4F840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3C261F-9105-47C9-ADC8-4833F640B5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D6DA-89A7-4058-BEC9-C2202EA777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803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EB5F27F-1C19-4C61-8F4C-3B5E3812FB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3C8A27A-4000-4C02-A327-D5E02619D1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53F06F-15AD-4AD1-9ED9-C6B2CAEB1E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1313C-0049-45BC-9E79-F4FE6B95537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006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ABB059-FCF3-487C-B109-D850A2DC4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70BEAC-CF4B-4859-ACDA-CE9F4AA188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C92441-8A82-4F12-8C9B-F54D765DDF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3A036-D2C2-4E9E-A90A-3007E25F86B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54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D086E2-48D9-4BC1-8728-DF0C2D39D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A4661B-31E2-47F4-8457-113E131F9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250A19-9556-441B-A8D9-0D842950E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BA150-1CBF-461D-8EF1-2B306030200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392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C969BF-4A21-4568-8256-C83F90E47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377ABC-DF4E-442C-940C-C1D6C4D3C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52253C-AF43-4477-A06A-FBEBA355B5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65632A-97BC-45AF-9794-2F8322F8F0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3F0224-35A4-42A9-85EB-010C9B8F29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75F8BCE-7E26-410C-9FEE-AD41F541658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2">
            <a:extLst>
              <a:ext uri="{FF2B5EF4-FFF2-40B4-BE49-F238E27FC236}">
                <a16:creationId xmlns:a16="http://schemas.microsoft.com/office/drawing/2014/main" id="{6E635178-C664-436F-B2E8-EED79F796698}"/>
              </a:ext>
            </a:extLst>
          </p:cNvPr>
          <p:cNvSpPr>
            <a:spLocks/>
          </p:cNvSpPr>
          <p:nvPr/>
        </p:nvSpPr>
        <p:spPr bwMode="auto">
          <a:xfrm>
            <a:off x="2627785" y="2636515"/>
            <a:ext cx="6336828" cy="223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sz="3200" dirty="0">
                <a:solidFill>
                  <a:schemeClr val="bg1"/>
                </a:solidFill>
              </a:rPr>
              <a:t>Annexe 4. Reconnaitre la frontière : la frontière germano-polonaise de 1939 à 1990, entre guerre et diplomatie</a:t>
            </a:r>
          </a:p>
          <a:p>
            <a:pPr algn="ctr"/>
            <a:endParaRPr lang="fr-FR" sz="3200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Un regard sur les sources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CC1F8EB-22F3-4E98-924D-4009460DC000}"/>
              </a:ext>
            </a:extLst>
          </p:cNvPr>
          <p:cNvSpPr txBox="1"/>
          <p:nvPr/>
        </p:nvSpPr>
        <p:spPr>
          <a:xfrm>
            <a:off x="3041953" y="5301208"/>
            <a:ext cx="590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Etudier les divisions politiques du monde : les frontières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EAB2A89-4EEF-4D77-83FA-82D9FD5BBD80}"/>
              </a:ext>
            </a:extLst>
          </p:cNvPr>
          <p:cNvSpPr txBox="1"/>
          <p:nvPr/>
        </p:nvSpPr>
        <p:spPr>
          <a:xfrm>
            <a:off x="3419872" y="5949280"/>
            <a:ext cx="55447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00" b="1" dirty="0">
                <a:solidFill>
                  <a:schemeClr val="bg1"/>
                </a:solidFill>
                <a:latin typeface="+mj-lt"/>
              </a:rPr>
              <a:t>HGGSP– Christophe Le </a:t>
            </a:r>
            <a:r>
              <a:rPr lang="fr-FR" sz="1300" b="1" dirty="0" err="1">
                <a:solidFill>
                  <a:schemeClr val="bg1"/>
                </a:solidFill>
                <a:latin typeface="+mj-lt"/>
              </a:rPr>
              <a:t>Fahler</a:t>
            </a:r>
            <a:r>
              <a:rPr lang="fr-FR" sz="1300" b="1" dirty="0">
                <a:solidFill>
                  <a:schemeClr val="bg1"/>
                </a:solidFill>
                <a:latin typeface="+mj-lt"/>
              </a:rPr>
              <a:t> - Cédric Cosse</a:t>
            </a:r>
          </a:p>
          <a:p>
            <a:endParaRPr lang="fr-FR" sz="1300" b="1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85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97D583E-7DAC-4B47-9D87-EC1D2F90542F}"/>
              </a:ext>
            </a:extLst>
          </p:cNvPr>
          <p:cNvSpPr txBox="1"/>
          <p:nvPr/>
        </p:nvSpPr>
        <p:spPr>
          <a:xfrm>
            <a:off x="505677" y="914400"/>
            <a:ext cx="2743200" cy="28875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 anchor="b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600"/>
              </a:spcAft>
            </a:pPr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Les accords de Gorlitz permettent aux travailleurs est-allemands de franchir la frontière pour aller travailler.</a:t>
            </a:r>
          </a:p>
        </p:txBody>
      </p:sp>
      <p:cxnSp>
        <p:nvCxnSpPr>
          <p:cNvPr id="148" name="Straight Connector 87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Capture d’écran 2019-04-25 à 11.58.30.png" descr="Capture d’écran 2019-04-25 à 11.58.30.png"/>
          <p:cNvPicPr>
            <a:picLocks noChangeAspect="1"/>
          </p:cNvPicPr>
          <p:nvPr/>
        </p:nvPicPr>
        <p:blipFill rotWithShape="1">
          <a:blip r:embed="rId2"/>
          <a:srcRect l="1677" t="73197"/>
          <a:stretch/>
        </p:blipFill>
        <p:spPr>
          <a:xfrm>
            <a:off x="4283968" y="4797151"/>
            <a:ext cx="4148713" cy="15762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9128839-305D-483F-9968-715470CA5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538416"/>
            <a:ext cx="3672408" cy="41010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Capture d’écran 2019-04-25 à 12.03.36.png" descr="Capture d’écran 2019-04-25 à 12.03.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4" y="40184"/>
            <a:ext cx="5170289" cy="6599039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Le miracle industriel polonais…"/>
          <p:cNvSpPr txBox="1"/>
          <p:nvPr/>
        </p:nvSpPr>
        <p:spPr>
          <a:xfrm>
            <a:off x="5287491" y="965888"/>
            <a:ext cx="3723680" cy="173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/>
            <a:r>
              <a:rPr dirty="0"/>
              <a:t>Le miracle </a:t>
            </a:r>
            <a:r>
              <a:rPr dirty="0" err="1"/>
              <a:t>industriel</a:t>
            </a:r>
            <a:r>
              <a:rPr dirty="0"/>
              <a:t> </a:t>
            </a:r>
            <a:r>
              <a:rPr dirty="0" err="1"/>
              <a:t>polonais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fortement</a:t>
            </a:r>
            <a:r>
              <a:rPr dirty="0"/>
              <a:t> </a:t>
            </a:r>
            <a:r>
              <a:rPr dirty="0" err="1"/>
              <a:t>critiqué</a:t>
            </a:r>
            <a:r>
              <a:rPr dirty="0"/>
              <a:t> par l</a:t>
            </a:r>
            <a:r>
              <a:rPr lang="fr-FR" dirty="0"/>
              <a:t>es médias ouest-allemands </a:t>
            </a:r>
            <a:r>
              <a:rPr dirty="0"/>
              <a:t>qui </a:t>
            </a:r>
            <a:r>
              <a:rPr dirty="0" err="1"/>
              <a:t>rappelle</a:t>
            </a:r>
            <a:r>
              <a:rPr lang="fr-FR" dirty="0"/>
              <a:t>nt</a:t>
            </a:r>
            <a:r>
              <a:rPr dirty="0"/>
              <a:t>  que </a:t>
            </a: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industrialisation</a:t>
            </a:r>
            <a:r>
              <a:rPr dirty="0"/>
              <a:t> se </a:t>
            </a:r>
            <a:r>
              <a:rPr dirty="0" err="1"/>
              <a:t>produit</a:t>
            </a:r>
            <a:r>
              <a:rPr dirty="0"/>
              <a:t> dans des </a:t>
            </a:r>
            <a:r>
              <a:rPr dirty="0" err="1"/>
              <a:t>territoires</a:t>
            </a:r>
            <a:r>
              <a:rPr dirty="0"/>
              <a:t> </a:t>
            </a:r>
            <a:r>
              <a:rPr dirty="0" err="1"/>
              <a:t>originellement</a:t>
            </a:r>
            <a:r>
              <a:rPr dirty="0"/>
              <a:t> </a:t>
            </a:r>
            <a:r>
              <a:rPr dirty="0" err="1"/>
              <a:t>allemands</a:t>
            </a:r>
            <a:r>
              <a:rPr lang="fr-FR" dirty="0"/>
              <a:t>.</a:t>
            </a:r>
            <a:endParaRPr dirty="0"/>
          </a:p>
        </p:txBody>
      </p:sp>
      <p:pic>
        <p:nvPicPr>
          <p:cNvPr id="4" name="Capture d’écran 2019-04-25 à 12.03.56.png" descr="Capture d’écran 2019-04-25 à 12.03.56.png">
            <a:extLst>
              <a:ext uri="{FF2B5EF4-FFF2-40B4-BE49-F238E27FC236}">
                <a16:creationId xmlns:a16="http://schemas.microsoft.com/office/drawing/2014/main" id="{72999238-C74A-409A-9B24-040A7FAB3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492" y="4360539"/>
            <a:ext cx="3552900" cy="2497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Capture d’écran 2019-04-25 à 12.00.39.png" descr="Capture d’écran 2019-04-25 à 12.00.39.png"/>
          <p:cNvPicPr>
            <a:picLocks noChangeAspect="1"/>
          </p:cNvPicPr>
          <p:nvPr/>
        </p:nvPicPr>
        <p:blipFill rotWithShape="1">
          <a:blip r:embed="rId2"/>
          <a:srcRect t="79221"/>
          <a:stretch/>
        </p:blipFill>
        <p:spPr>
          <a:xfrm>
            <a:off x="0" y="5215270"/>
            <a:ext cx="4790945" cy="109178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3) Vers la normalisation à partir des années 1970"/>
          <p:cNvSpPr txBox="1"/>
          <p:nvPr/>
        </p:nvSpPr>
        <p:spPr>
          <a:xfrm>
            <a:off x="231538" y="447601"/>
            <a:ext cx="6356035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2250" dirty="0"/>
              <a:t>3) </a:t>
            </a:r>
            <a:r>
              <a:rPr sz="2250" dirty="0" err="1"/>
              <a:t>Vers</a:t>
            </a:r>
            <a:r>
              <a:rPr sz="2250" dirty="0"/>
              <a:t> la </a:t>
            </a:r>
            <a:r>
              <a:rPr sz="2250" dirty="0" err="1"/>
              <a:t>normalisation</a:t>
            </a:r>
            <a:r>
              <a:rPr sz="2250" dirty="0"/>
              <a:t> à </a:t>
            </a:r>
            <a:r>
              <a:rPr sz="2250" dirty="0" err="1"/>
              <a:t>partir</a:t>
            </a:r>
            <a:r>
              <a:rPr sz="2250" dirty="0"/>
              <a:t> des </a:t>
            </a:r>
            <a:r>
              <a:rPr sz="2250" dirty="0" err="1"/>
              <a:t>années</a:t>
            </a:r>
            <a:r>
              <a:rPr sz="2250" dirty="0"/>
              <a:t> 1970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5E0C4BF-ED62-4171-B610-71D83C9B3BCF}"/>
              </a:ext>
            </a:extLst>
          </p:cNvPr>
          <p:cNvSpPr txBox="1"/>
          <p:nvPr/>
        </p:nvSpPr>
        <p:spPr>
          <a:xfrm>
            <a:off x="4894669" y="2174506"/>
            <a:ext cx="4096410" cy="18894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fontAlgn="auto">
              <a:spcBef>
                <a:spcPts val="0"/>
              </a:spcBef>
              <a:spcAft>
                <a:spcPts val="0"/>
              </a:spcAft>
            </a:pPr>
            <a:r>
              <a:rPr lang="fr-FR" sz="1687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Le 7 décembre 1970, la RFA et la Pologne signent à Varsovie un traité en vertu duquel les deux pays reconnaissent l’inviolabilité des frontières issues de la conférence de Postdam (1945), en renonçant à toute revendication territoriale.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DA120C-85EF-4127-9323-310E6A3CD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982336"/>
            <a:ext cx="45339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apture d’écran 2019-04-25 à 13.12.25.png" descr="Capture d’écran 2019-04-25 à 13.12.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251"/>
            <a:ext cx="9144000" cy="447911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Extrait du  traité de Moscou le 12 septembre 1990 ou traité 4+2"/>
          <p:cNvSpPr txBox="1"/>
          <p:nvPr/>
        </p:nvSpPr>
        <p:spPr>
          <a:xfrm>
            <a:off x="843230" y="5036875"/>
            <a:ext cx="6913752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 err="1"/>
              <a:t>Extrait</a:t>
            </a:r>
            <a:r>
              <a:rPr dirty="0"/>
              <a:t> du  </a:t>
            </a:r>
            <a:r>
              <a:rPr dirty="0" err="1"/>
              <a:t>traité</a:t>
            </a:r>
            <a:r>
              <a:rPr dirty="0"/>
              <a:t> de </a:t>
            </a:r>
            <a:r>
              <a:rPr dirty="0" err="1"/>
              <a:t>Moscou</a:t>
            </a:r>
            <a:r>
              <a:rPr dirty="0"/>
              <a:t> le 12 </a:t>
            </a:r>
            <a:r>
              <a:rPr dirty="0" err="1"/>
              <a:t>septembre</a:t>
            </a:r>
            <a:r>
              <a:rPr dirty="0"/>
              <a:t> 1990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traité</a:t>
            </a:r>
            <a:r>
              <a:rPr dirty="0"/>
              <a:t> 4+2</a:t>
            </a:r>
          </a:p>
        </p:txBody>
      </p:sp>
      <p:sp>
        <p:nvSpPr>
          <p:cNvPr id="159" name="Le Traité &quot;quatre plus deux&quot; (12 septembre 1990) confirme les frontières de l’Allemagne réunifiée telles qu’elles ont été fixées en 1945. A la suite de la réunification allemande, l’Allemagne et à la Pologne signent un traité sur la frontière germano-polonaise (14 novembre 1990) qui vient confirmer leur frontière commune dont le tracé avait été défini par les Accords de Görlitz."/>
          <p:cNvSpPr txBox="1"/>
          <p:nvPr/>
        </p:nvSpPr>
        <p:spPr>
          <a:xfrm>
            <a:off x="97734" y="5451352"/>
            <a:ext cx="8913931" cy="106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 defTabSz="457200">
              <a:defRPr sz="2300"/>
            </a:lvl1pPr>
          </a:lstStyle>
          <a:p>
            <a:r>
              <a:rPr sz="1617" dirty="0"/>
              <a:t>Le </a:t>
            </a:r>
            <a:r>
              <a:rPr sz="1617" dirty="0" err="1"/>
              <a:t>Traité</a:t>
            </a:r>
            <a:r>
              <a:rPr sz="1617" dirty="0"/>
              <a:t> "</a:t>
            </a:r>
            <a:r>
              <a:rPr sz="1617" dirty="0" err="1"/>
              <a:t>quatre</a:t>
            </a:r>
            <a:r>
              <a:rPr sz="1617" dirty="0"/>
              <a:t> plus deux" (12 </a:t>
            </a:r>
            <a:r>
              <a:rPr sz="1617" dirty="0" err="1"/>
              <a:t>septembre</a:t>
            </a:r>
            <a:r>
              <a:rPr sz="1617" dirty="0"/>
              <a:t> 1990) </a:t>
            </a:r>
            <a:r>
              <a:rPr sz="1617" dirty="0" err="1"/>
              <a:t>confirme</a:t>
            </a:r>
            <a:r>
              <a:rPr sz="1617" dirty="0"/>
              <a:t> les </a:t>
            </a:r>
            <a:r>
              <a:rPr sz="1617" dirty="0" err="1"/>
              <a:t>frontières</a:t>
            </a:r>
            <a:r>
              <a:rPr sz="1617" dirty="0"/>
              <a:t> de </a:t>
            </a:r>
            <a:r>
              <a:rPr sz="1617" dirty="0" err="1"/>
              <a:t>l’Allemagne</a:t>
            </a:r>
            <a:r>
              <a:rPr sz="1617" dirty="0"/>
              <a:t> </a:t>
            </a:r>
            <a:r>
              <a:rPr sz="1617" dirty="0" err="1"/>
              <a:t>réunifiée</a:t>
            </a:r>
            <a:r>
              <a:rPr sz="1617" dirty="0"/>
              <a:t> </a:t>
            </a:r>
            <a:r>
              <a:rPr sz="1617" dirty="0" err="1"/>
              <a:t>telles</a:t>
            </a:r>
            <a:r>
              <a:rPr sz="1617" dirty="0"/>
              <a:t> </a:t>
            </a:r>
            <a:r>
              <a:rPr sz="1617" dirty="0" err="1"/>
              <a:t>qu’elles</a:t>
            </a:r>
            <a:r>
              <a:rPr sz="1617" dirty="0"/>
              <a:t> </a:t>
            </a:r>
            <a:r>
              <a:rPr sz="1617" dirty="0" err="1"/>
              <a:t>ont</a:t>
            </a:r>
            <a:r>
              <a:rPr sz="1617" dirty="0"/>
              <a:t> </a:t>
            </a:r>
            <a:r>
              <a:rPr sz="1617" dirty="0" err="1"/>
              <a:t>été</a:t>
            </a:r>
            <a:r>
              <a:rPr sz="1617" dirty="0"/>
              <a:t> </a:t>
            </a:r>
            <a:r>
              <a:rPr sz="1617" dirty="0" err="1"/>
              <a:t>fixées</a:t>
            </a:r>
            <a:r>
              <a:rPr sz="1617" dirty="0"/>
              <a:t> en 1945. A la suite de la </a:t>
            </a:r>
            <a:r>
              <a:rPr sz="1617" dirty="0" err="1"/>
              <a:t>réunification</a:t>
            </a:r>
            <a:r>
              <a:rPr sz="1617" dirty="0"/>
              <a:t> allemande, </a:t>
            </a:r>
            <a:r>
              <a:rPr sz="1617" dirty="0" err="1"/>
              <a:t>l’Allemagne</a:t>
            </a:r>
            <a:r>
              <a:rPr sz="1617" dirty="0"/>
              <a:t> et à la </a:t>
            </a:r>
            <a:r>
              <a:rPr sz="1617" dirty="0" err="1"/>
              <a:t>Pologne</a:t>
            </a:r>
            <a:r>
              <a:rPr sz="1617" dirty="0"/>
              <a:t> </a:t>
            </a:r>
            <a:r>
              <a:rPr sz="1617" dirty="0" err="1"/>
              <a:t>signent</a:t>
            </a:r>
            <a:r>
              <a:rPr sz="1617" dirty="0"/>
              <a:t> un </a:t>
            </a:r>
            <a:r>
              <a:rPr sz="1617" dirty="0" err="1"/>
              <a:t>traité</a:t>
            </a:r>
            <a:r>
              <a:rPr sz="1617" dirty="0"/>
              <a:t> sur la </a:t>
            </a:r>
            <a:r>
              <a:rPr sz="1617" dirty="0" err="1"/>
              <a:t>frontière</a:t>
            </a:r>
            <a:r>
              <a:rPr sz="1617" dirty="0"/>
              <a:t> </a:t>
            </a:r>
            <a:r>
              <a:rPr sz="1617" dirty="0" err="1"/>
              <a:t>germano</a:t>
            </a:r>
            <a:r>
              <a:rPr sz="1617" dirty="0"/>
              <a:t>-polonaise (14 </a:t>
            </a:r>
            <a:r>
              <a:rPr sz="1617" dirty="0" err="1"/>
              <a:t>novembre</a:t>
            </a:r>
            <a:r>
              <a:rPr sz="1617" dirty="0"/>
              <a:t> 1990) qui </a:t>
            </a:r>
            <a:r>
              <a:rPr sz="1617" dirty="0" err="1"/>
              <a:t>vient</a:t>
            </a:r>
            <a:r>
              <a:rPr sz="1617" dirty="0"/>
              <a:t> confirmer </a:t>
            </a:r>
            <a:r>
              <a:rPr sz="1617" dirty="0" err="1"/>
              <a:t>leur</a:t>
            </a:r>
            <a:r>
              <a:rPr sz="1617" dirty="0"/>
              <a:t> </a:t>
            </a:r>
            <a:r>
              <a:rPr sz="1617" dirty="0" err="1"/>
              <a:t>frontière</a:t>
            </a:r>
            <a:r>
              <a:rPr sz="1617" dirty="0"/>
              <a:t> commune </a:t>
            </a:r>
            <a:r>
              <a:rPr sz="1617" dirty="0" err="1"/>
              <a:t>dont</a:t>
            </a:r>
            <a:r>
              <a:rPr sz="1617" dirty="0"/>
              <a:t> le </a:t>
            </a:r>
            <a:r>
              <a:rPr sz="1617" dirty="0" err="1"/>
              <a:t>tracé</a:t>
            </a:r>
            <a:r>
              <a:rPr sz="1617" dirty="0"/>
              <a:t> </a:t>
            </a:r>
            <a:r>
              <a:rPr sz="1617" dirty="0" err="1"/>
              <a:t>avait</a:t>
            </a:r>
            <a:r>
              <a:rPr sz="1617" dirty="0"/>
              <a:t> </a:t>
            </a:r>
            <a:r>
              <a:rPr sz="1617" dirty="0" err="1"/>
              <a:t>été</a:t>
            </a:r>
            <a:r>
              <a:rPr sz="1617" dirty="0"/>
              <a:t> </a:t>
            </a:r>
            <a:r>
              <a:rPr sz="1617" dirty="0" err="1"/>
              <a:t>défini</a:t>
            </a:r>
            <a:r>
              <a:rPr sz="1617" dirty="0"/>
              <a:t> par les Accords de </a:t>
            </a:r>
            <a:r>
              <a:rPr sz="1617" dirty="0" err="1"/>
              <a:t>Görlitz</a:t>
            </a:r>
            <a:r>
              <a:rPr sz="1617" dirty="0"/>
              <a:t>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5">
            <a:extLst>
              <a:ext uri="{FF2B5EF4-FFF2-40B4-BE49-F238E27FC236}">
                <a16:creationId xmlns:a16="http://schemas.microsoft.com/office/drawing/2014/main" id="{5668D5E4-0059-4478-8230-087AADFC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1AEF1B-6DCB-4934-9766-8D502A45E8EA}" type="slidenum">
              <a:rPr lang="fr-FR" altLang="fr-FR"/>
              <a:pPr/>
              <a:t>14</a:t>
            </a:fld>
            <a:endParaRPr lang="fr-FR" alt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ontexte historique :…"/>
          <p:cNvSpPr txBox="1"/>
          <p:nvPr/>
        </p:nvSpPr>
        <p:spPr>
          <a:xfrm>
            <a:off x="101656" y="237478"/>
            <a:ext cx="8849240" cy="6304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rPr sz="2250" dirty="0"/>
              <a:t>Rappel :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rPr sz="2250" dirty="0"/>
              <a:t>Les </a:t>
            </a:r>
            <a:r>
              <a:rPr sz="2250" dirty="0" err="1"/>
              <a:t>frontières</a:t>
            </a:r>
            <a:r>
              <a:rPr sz="2250" dirty="0"/>
              <a:t> </a:t>
            </a:r>
            <a:r>
              <a:rPr sz="2250" dirty="0" err="1"/>
              <a:t>contemporaines</a:t>
            </a:r>
            <a:r>
              <a:rPr sz="2250" dirty="0"/>
              <a:t> de la RFA, de la RDA et de la </a:t>
            </a:r>
            <a:r>
              <a:rPr sz="2250" dirty="0" err="1"/>
              <a:t>Pologne</a:t>
            </a:r>
            <a:r>
              <a:rPr sz="2250" dirty="0"/>
              <a:t> </a:t>
            </a:r>
            <a:r>
              <a:rPr sz="2250" dirty="0" err="1"/>
              <a:t>ont</a:t>
            </a:r>
            <a:r>
              <a:rPr sz="2250" dirty="0"/>
              <a:t> </a:t>
            </a:r>
            <a:r>
              <a:rPr sz="2250" dirty="0" err="1"/>
              <a:t>pu</a:t>
            </a:r>
            <a:r>
              <a:rPr sz="2250" dirty="0"/>
              <a:t> </a:t>
            </a:r>
            <a:r>
              <a:rPr sz="2250" dirty="0" err="1"/>
              <a:t>être</a:t>
            </a:r>
            <a:r>
              <a:rPr sz="2250" dirty="0"/>
              <a:t> </a:t>
            </a:r>
            <a:r>
              <a:rPr sz="2250" dirty="0" err="1"/>
              <a:t>évoquées</a:t>
            </a:r>
            <a:r>
              <a:rPr sz="2250" dirty="0"/>
              <a:t> en </a:t>
            </a:r>
            <a:r>
              <a:rPr sz="2250" dirty="0" err="1"/>
              <a:t>classe</a:t>
            </a:r>
            <a:r>
              <a:rPr sz="2250" dirty="0"/>
              <a:t> de 3ème à travers des </a:t>
            </a:r>
            <a:r>
              <a:rPr sz="2250" dirty="0" err="1"/>
              <a:t>cartes</a:t>
            </a:r>
            <a:r>
              <a:rPr sz="2250" dirty="0"/>
              <a:t> dans le </a:t>
            </a:r>
            <a:r>
              <a:rPr sz="2250" dirty="0" err="1">
                <a:solidFill>
                  <a:srgbClr val="C00000"/>
                </a:solidFill>
              </a:rPr>
              <a:t>thème</a:t>
            </a:r>
            <a:r>
              <a:rPr sz="2250" dirty="0">
                <a:solidFill>
                  <a:srgbClr val="C00000"/>
                </a:solidFill>
              </a:rPr>
              <a:t> 2 « le monde </a:t>
            </a:r>
            <a:r>
              <a:rPr sz="2250" dirty="0" err="1">
                <a:solidFill>
                  <a:srgbClr val="C00000"/>
                </a:solidFill>
              </a:rPr>
              <a:t>depuis</a:t>
            </a:r>
            <a:r>
              <a:rPr sz="2250" dirty="0">
                <a:solidFill>
                  <a:srgbClr val="C00000"/>
                </a:solidFill>
              </a:rPr>
              <a:t> 1945 » (BO </a:t>
            </a:r>
            <a:r>
              <a:rPr sz="2250" dirty="0" err="1">
                <a:solidFill>
                  <a:srgbClr val="C00000"/>
                </a:solidFill>
              </a:rPr>
              <a:t>spécial</a:t>
            </a:r>
            <a:r>
              <a:rPr sz="2250" dirty="0">
                <a:solidFill>
                  <a:srgbClr val="C00000"/>
                </a:solidFill>
              </a:rPr>
              <a:t> n° 11 du 26 </a:t>
            </a:r>
            <a:r>
              <a:rPr sz="2250" dirty="0" err="1">
                <a:solidFill>
                  <a:srgbClr val="C00000"/>
                </a:solidFill>
              </a:rPr>
              <a:t>novembre</a:t>
            </a:r>
            <a:r>
              <a:rPr sz="2250" dirty="0">
                <a:solidFill>
                  <a:srgbClr val="C00000"/>
                </a:solidFill>
              </a:rPr>
              <a:t> 2015). </a:t>
            </a:r>
            <a:r>
              <a:rPr sz="2250" dirty="0" err="1"/>
              <a:t>Cependant</a:t>
            </a:r>
            <a:r>
              <a:rPr sz="2250" dirty="0"/>
              <a:t> </a:t>
            </a:r>
            <a:r>
              <a:rPr sz="2250" dirty="0" err="1"/>
              <a:t>l’étude</a:t>
            </a:r>
            <a:r>
              <a:rPr sz="2250" dirty="0"/>
              <a:t> de </a:t>
            </a:r>
            <a:r>
              <a:rPr lang="fr-FR" sz="2250" dirty="0"/>
              <a:t>l</a:t>
            </a:r>
            <a:r>
              <a:rPr sz="2250" dirty="0"/>
              <a:t>’</a:t>
            </a:r>
            <a:r>
              <a:rPr sz="2250" dirty="0" err="1"/>
              <a:t>Allemagne</a:t>
            </a:r>
            <a:r>
              <a:rPr sz="2250" dirty="0"/>
              <a:t> en 1945 ne fait plus </a:t>
            </a:r>
            <a:r>
              <a:rPr sz="2250" dirty="0" err="1"/>
              <a:t>partie</a:t>
            </a:r>
            <a:r>
              <a:rPr sz="2250" dirty="0"/>
              <a:t> du </a:t>
            </a:r>
            <a:r>
              <a:rPr sz="2250" dirty="0" err="1"/>
              <a:t>programme</a:t>
            </a:r>
            <a:r>
              <a:rPr sz="2250" dirty="0"/>
              <a:t> </a:t>
            </a:r>
            <a:r>
              <a:rPr sz="2250" dirty="0" err="1"/>
              <a:t>d’Histoire</a:t>
            </a:r>
            <a:r>
              <a:rPr sz="2250" dirty="0"/>
              <a:t> de 2019. Il </a:t>
            </a:r>
            <a:r>
              <a:rPr sz="2250" dirty="0" err="1"/>
              <a:t>convient</a:t>
            </a:r>
            <a:r>
              <a:rPr sz="2250" dirty="0"/>
              <a:t> </a:t>
            </a:r>
            <a:r>
              <a:rPr sz="2250" dirty="0" err="1"/>
              <a:t>donc</a:t>
            </a:r>
            <a:r>
              <a:rPr sz="2250" dirty="0"/>
              <a:t> de </a:t>
            </a:r>
            <a:r>
              <a:rPr sz="2250" dirty="0" err="1"/>
              <a:t>réactiver</a:t>
            </a:r>
            <a:r>
              <a:rPr sz="2250" dirty="0"/>
              <a:t> </a:t>
            </a:r>
            <a:r>
              <a:rPr sz="2250" dirty="0" err="1"/>
              <a:t>certaines</a:t>
            </a:r>
            <a:r>
              <a:rPr sz="2250" dirty="0"/>
              <a:t> notions au </a:t>
            </a:r>
            <a:r>
              <a:rPr sz="2250" dirty="0" err="1"/>
              <a:t>préalable</a:t>
            </a:r>
            <a:r>
              <a:rPr sz="2250" dirty="0"/>
              <a:t>.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endParaRPr sz="2250" dirty="0"/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endParaRPr sz="2250" dirty="0"/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rPr sz="2250" dirty="0" err="1"/>
              <a:t>Consignes</a:t>
            </a:r>
            <a:r>
              <a:rPr sz="2250" dirty="0"/>
              <a:t> et </a:t>
            </a:r>
            <a:r>
              <a:rPr sz="2250" dirty="0" err="1"/>
              <a:t>problématique</a:t>
            </a:r>
            <a:r>
              <a:rPr sz="2250" dirty="0"/>
              <a:t> </a:t>
            </a:r>
            <a:r>
              <a:rPr sz="2250" dirty="0" err="1"/>
              <a:t>données</a:t>
            </a:r>
            <a:r>
              <a:rPr sz="2250" dirty="0"/>
              <a:t> aux </a:t>
            </a:r>
            <a:r>
              <a:rPr sz="2250" dirty="0" err="1"/>
              <a:t>élèves</a:t>
            </a:r>
            <a:r>
              <a:rPr sz="2250" dirty="0"/>
              <a:t> :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rPr sz="2250" dirty="0"/>
              <a:t>A </a:t>
            </a:r>
            <a:r>
              <a:rPr sz="2250" dirty="0" err="1"/>
              <a:t>l’aide</a:t>
            </a:r>
            <a:r>
              <a:rPr sz="2250" dirty="0"/>
              <a:t> de </a:t>
            </a:r>
            <a:r>
              <a:rPr sz="2250" dirty="0" err="1"/>
              <a:t>l’ensemble</a:t>
            </a:r>
            <a:r>
              <a:rPr sz="2250" dirty="0"/>
              <a:t> des documents, </a:t>
            </a:r>
            <a:r>
              <a:rPr sz="2250" dirty="0" err="1"/>
              <a:t>montrez</a:t>
            </a:r>
            <a:r>
              <a:rPr sz="2250" dirty="0"/>
              <a:t> que la </a:t>
            </a:r>
            <a:r>
              <a:rPr sz="2250" dirty="0" err="1"/>
              <a:t>frontière</a:t>
            </a:r>
            <a:r>
              <a:rPr sz="2250" dirty="0"/>
              <a:t> </a:t>
            </a:r>
            <a:r>
              <a:rPr sz="2250" dirty="0" err="1"/>
              <a:t>germano</a:t>
            </a:r>
            <a:r>
              <a:rPr sz="2250" dirty="0"/>
              <a:t>-polonaise a </a:t>
            </a:r>
            <a:r>
              <a:rPr sz="2250" dirty="0" err="1"/>
              <a:t>empoisonné</a:t>
            </a:r>
            <a:r>
              <a:rPr sz="2250" dirty="0"/>
              <a:t> les rapports diplomatiques entre la RFA et la </a:t>
            </a:r>
            <a:r>
              <a:rPr sz="2250" dirty="0" err="1"/>
              <a:t>Pologne</a:t>
            </a:r>
            <a:r>
              <a:rPr sz="2250" dirty="0"/>
              <a:t>(I), </a:t>
            </a:r>
            <a:r>
              <a:rPr sz="2250" dirty="0" err="1"/>
              <a:t>puis</a:t>
            </a:r>
            <a:r>
              <a:rPr sz="2250" dirty="0"/>
              <a:t> a </a:t>
            </a:r>
            <a:r>
              <a:rPr sz="2250" dirty="0" err="1"/>
              <a:t>connu</a:t>
            </a:r>
            <a:r>
              <a:rPr sz="2250" dirty="0"/>
              <a:t> </a:t>
            </a:r>
            <a:r>
              <a:rPr sz="2250" dirty="0" err="1"/>
              <a:t>une</a:t>
            </a:r>
            <a:r>
              <a:rPr sz="2250" dirty="0"/>
              <a:t> </a:t>
            </a:r>
            <a:r>
              <a:rPr sz="2250" dirty="0" err="1"/>
              <a:t>normalisation</a:t>
            </a:r>
            <a:r>
              <a:rPr sz="2250" dirty="0"/>
              <a:t>(II) et </a:t>
            </a:r>
            <a:r>
              <a:rPr sz="2250" dirty="0" err="1"/>
              <a:t>enfin</a:t>
            </a:r>
            <a:r>
              <a:rPr sz="2250" dirty="0"/>
              <a:t> un </a:t>
            </a:r>
            <a:r>
              <a:rPr sz="2250" dirty="0" err="1"/>
              <a:t>règlement</a:t>
            </a:r>
            <a:r>
              <a:rPr sz="2250" dirty="0"/>
              <a:t> </a:t>
            </a:r>
            <a:r>
              <a:rPr sz="2250" dirty="0" err="1"/>
              <a:t>définitif</a:t>
            </a:r>
            <a:r>
              <a:rPr sz="2250" dirty="0"/>
              <a:t>(III). 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endParaRPr sz="2250" dirty="0"/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rPr sz="2250" dirty="0"/>
              <a:t>Ce </a:t>
            </a:r>
            <a:r>
              <a:rPr sz="2250" dirty="0" err="1"/>
              <a:t>jalon</a:t>
            </a:r>
            <a:r>
              <a:rPr sz="2250" dirty="0"/>
              <a:t> 1 de </a:t>
            </a:r>
            <a:r>
              <a:rPr sz="2250" dirty="0" err="1"/>
              <a:t>l’axe</a:t>
            </a:r>
            <a:r>
              <a:rPr sz="2250" dirty="0"/>
              <a:t> 2 </a:t>
            </a:r>
            <a:r>
              <a:rPr sz="2250" dirty="0" err="1"/>
              <a:t>construit</a:t>
            </a:r>
            <a:r>
              <a:rPr sz="2250" dirty="0"/>
              <a:t> sous la </a:t>
            </a:r>
            <a:r>
              <a:rPr sz="2250" dirty="0" err="1"/>
              <a:t>forme</a:t>
            </a:r>
            <a:r>
              <a:rPr sz="2250" dirty="0"/>
              <a:t> d’un </a:t>
            </a:r>
            <a:r>
              <a:rPr sz="2250" dirty="0" err="1"/>
              <a:t>cours</a:t>
            </a:r>
            <a:r>
              <a:rPr sz="2250" dirty="0"/>
              <a:t> </a:t>
            </a:r>
            <a:r>
              <a:rPr sz="2250" dirty="0" err="1"/>
              <a:t>dialogué</a:t>
            </a:r>
            <a:r>
              <a:rPr sz="2250" dirty="0"/>
              <a:t>, propose </a:t>
            </a:r>
            <a:r>
              <a:rPr sz="2250" dirty="0" err="1"/>
              <a:t>essentiellement</a:t>
            </a:r>
            <a:r>
              <a:rPr sz="2250" dirty="0"/>
              <a:t> des </a:t>
            </a:r>
            <a:r>
              <a:rPr sz="2250" dirty="0" err="1"/>
              <a:t>ressources</a:t>
            </a:r>
            <a:r>
              <a:rPr sz="2250" dirty="0"/>
              <a:t> pour </a:t>
            </a:r>
            <a:r>
              <a:rPr sz="2250" dirty="0" err="1"/>
              <a:t>sa</a:t>
            </a:r>
            <a:r>
              <a:rPr sz="2250" dirty="0"/>
              <a:t> mise en oeuvre.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Capture d’écran 2019-04-25 à 13.58.27.png" descr="Capture d’écran 2019-04-25 à 13.58.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84" y="1388566"/>
            <a:ext cx="6491883" cy="5241727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Les frontières Allemandes en 1939"/>
          <p:cNvSpPr txBox="1"/>
          <p:nvPr/>
        </p:nvSpPr>
        <p:spPr>
          <a:xfrm>
            <a:off x="71045" y="343177"/>
            <a:ext cx="7035645" cy="903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Les frontières Allemandes à la veille de la seconde Guerre mondiale</a:t>
            </a:r>
          </a:p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-</a:t>
            </a:r>
          </a:p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En bleu foncé l’Allemagne dans ses frontières de 1937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Capture d’écran 2019-04-25 à 12.02.58.png" descr="Capture d’écran 2019-04-25 à 12.02.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" y="-178593"/>
            <a:ext cx="6475044" cy="710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Capture d’écran 2019-04-25 à 11.59.25.png" descr="Capture d’écran 2019-04-25 à 11.59.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62" y="1979892"/>
            <a:ext cx="3980259" cy="494954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1) Une frontière non acceptée par la RFA"/>
          <p:cNvSpPr txBox="1"/>
          <p:nvPr/>
        </p:nvSpPr>
        <p:spPr>
          <a:xfrm>
            <a:off x="262366" y="676903"/>
            <a:ext cx="5993372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2531" dirty="0"/>
              <a:t>1) Une </a:t>
            </a:r>
            <a:r>
              <a:rPr sz="2531" dirty="0" err="1"/>
              <a:t>frontière</a:t>
            </a:r>
            <a:r>
              <a:rPr sz="2531" dirty="0"/>
              <a:t> non </a:t>
            </a:r>
            <a:r>
              <a:rPr sz="2531" dirty="0" err="1"/>
              <a:t>acceptée</a:t>
            </a:r>
            <a:r>
              <a:rPr sz="2531" dirty="0"/>
              <a:t> par la RFA</a:t>
            </a:r>
          </a:p>
        </p:txBody>
      </p:sp>
      <p:sp>
        <p:nvSpPr>
          <p:cNvPr id="131" name="Née des accords de Yalta et de Potsdam, en 1945,…"/>
          <p:cNvSpPr txBox="1"/>
          <p:nvPr/>
        </p:nvSpPr>
        <p:spPr>
          <a:xfrm>
            <a:off x="127195" y="1291976"/>
            <a:ext cx="8833746" cy="903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/>
            <a:r>
              <a:rPr dirty="0"/>
              <a:t>Née des accords de Yalta et de Potsdam, en 1945,</a:t>
            </a:r>
            <a:r>
              <a:rPr lang="fr-FR" dirty="0"/>
              <a:t> </a:t>
            </a:r>
            <a:r>
              <a:rPr dirty="0"/>
              <a:t>la </a:t>
            </a:r>
            <a:r>
              <a:rPr dirty="0" err="1"/>
              <a:t>frontière</a:t>
            </a:r>
            <a:r>
              <a:rPr dirty="0"/>
              <a:t> </a:t>
            </a:r>
            <a:r>
              <a:rPr dirty="0" err="1"/>
              <a:t>germano</a:t>
            </a:r>
            <a:r>
              <a:rPr dirty="0"/>
              <a:t>-polonaise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ligne</a:t>
            </a:r>
            <a:r>
              <a:rPr dirty="0"/>
              <a:t> Oder-</a:t>
            </a:r>
            <a:r>
              <a:rPr lang="fr-FR" dirty="0"/>
              <a:t>N</a:t>
            </a:r>
            <a:r>
              <a:rPr dirty="0" err="1"/>
              <a:t>eisse</a:t>
            </a:r>
            <a:r>
              <a:rPr dirty="0"/>
              <a:t>,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rejetée</a:t>
            </a:r>
            <a:r>
              <a:rPr dirty="0"/>
              <a:t> par la RFA </a:t>
            </a:r>
            <a:r>
              <a:rPr dirty="0" err="1"/>
              <a:t>même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dernière</a:t>
            </a:r>
            <a:r>
              <a:rPr dirty="0"/>
              <a:t> </a:t>
            </a:r>
            <a:r>
              <a:rPr dirty="0" err="1"/>
              <a:t>s’engage</a:t>
            </a:r>
            <a:r>
              <a:rPr dirty="0"/>
              <a:t> à ne pas la modifier par la force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Capture d’écran 2019-04-25 à 12.00.01.png" descr="Capture d’écran 2019-04-25 à 12.00.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5" y="-187523"/>
            <a:ext cx="516356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Cette opposition à la frontière…"/>
          <p:cNvSpPr txBox="1"/>
          <p:nvPr/>
        </p:nvSpPr>
        <p:spPr>
          <a:xfrm>
            <a:off x="5108356" y="1059247"/>
            <a:ext cx="3772218" cy="903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/>
            <a:r>
              <a:rPr dirty="0" err="1"/>
              <a:t>Cette</a:t>
            </a:r>
            <a:r>
              <a:rPr dirty="0"/>
              <a:t> opposition à la </a:t>
            </a:r>
            <a:r>
              <a:rPr dirty="0" err="1"/>
              <a:t>frontière</a:t>
            </a:r>
            <a:r>
              <a:rPr lang="fr-FR" dirty="0"/>
              <a:t> </a:t>
            </a:r>
            <a:r>
              <a:rPr dirty="0" err="1"/>
              <a:t>est</a:t>
            </a:r>
            <a:r>
              <a:rPr dirty="0"/>
              <a:t> le fait des </a:t>
            </a:r>
            <a:r>
              <a:rPr dirty="0" err="1"/>
              <a:t>partis</a:t>
            </a:r>
            <a:r>
              <a:rPr dirty="0"/>
              <a:t> de gauche (SPD)</a:t>
            </a:r>
            <a:r>
              <a:rPr lang="fr-FR" dirty="0"/>
              <a:t> </a:t>
            </a:r>
            <a:r>
              <a:rPr dirty="0"/>
              <a:t>et de droite CDU</a:t>
            </a:r>
            <a:r>
              <a:rPr lang="fr-FR" dirty="0"/>
              <a:t> </a:t>
            </a:r>
            <a:r>
              <a:rPr dirty="0"/>
              <a:t>(</a:t>
            </a:r>
            <a:r>
              <a:rPr i="1" dirty="0"/>
              <a:t>image ci-</a:t>
            </a:r>
            <a:r>
              <a:rPr i="1" dirty="0" err="1"/>
              <a:t>contre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7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Des associations transpartisanes militent…"/>
          <p:cNvSpPr txBox="1"/>
          <p:nvPr/>
        </p:nvSpPr>
        <p:spPr>
          <a:xfrm>
            <a:off x="482601" y="2638043"/>
            <a:ext cx="2522980" cy="34156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+mn-lt"/>
                <a:cs typeface="+mn-cs"/>
              </a:rPr>
              <a:t>Des associations transpartisanes militent 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+mn-lt"/>
                <a:cs typeface="+mn-cs"/>
              </a:rPr>
              <a:t>aussi pour une Allemagne unie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+mn-lt"/>
                <a:cs typeface="+mn-cs"/>
              </a:rPr>
              <a:t>dans ses frontières de 1937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DA0657-A42C-4A3E-966C-B748850B4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908" y="643467"/>
            <a:ext cx="4192904" cy="541019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87EA74-D92A-4641-B30D-B82D1D09F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41" y="643466"/>
            <a:ext cx="4791117" cy="557106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8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642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2) « La frontière de la paix » entre RDA et Pologne"/>
          <p:cNvSpPr txBox="1"/>
          <p:nvPr/>
        </p:nvSpPr>
        <p:spPr>
          <a:xfrm>
            <a:off x="6129020" y="643467"/>
            <a:ext cx="2522980" cy="159731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2) « La frontière de la paix » entre RDA et Pologne </a:t>
            </a:r>
          </a:p>
        </p:txBody>
      </p:sp>
      <p:pic>
        <p:nvPicPr>
          <p:cNvPr id="141" name="Capture d’écran 2019-04-25 à 11.57.45.png" descr="Capture d’écran 2019-04-25 à 11.57.45.png"/>
          <p:cNvPicPr>
            <a:picLocks noChangeAspect="1"/>
          </p:cNvPicPr>
          <p:nvPr/>
        </p:nvPicPr>
        <p:blipFill rotWithShape="1">
          <a:blip r:embed="rId2"/>
          <a:srcRect t="75444" r="-4541"/>
          <a:stretch/>
        </p:blipFill>
        <p:spPr>
          <a:xfrm>
            <a:off x="1043608" y="4725144"/>
            <a:ext cx="3888432" cy="1328522"/>
          </a:xfrm>
          <a:prstGeom prst="rect">
            <a:avLst/>
          </a:prstGeom>
        </p:spPr>
      </p:pic>
      <p:sp>
        <p:nvSpPr>
          <p:cNvPr id="143" name="La Frontière occidentale de la Pologne…"/>
          <p:cNvSpPr txBox="1"/>
          <p:nvPr/>
        </p:nvSpPr>
        <p:spPr>
          <a:xfrm>
            <a:off x="6129021" y="2638044"/>
            <a:ext cx="2522980" cy="34156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+mn-lt"/>
                <a:cs typeface="+mn-cs"/>
              </a:rPr>
              <a:t>La Frontière occidentale de la Pologne englobe des territoires dits « recouvrés », dans lesquels la Pologne s’efforce d’y montrer leur « polonité ».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+mn-lt"/>
                <a:cs typeface="+mn-cs"/>
              </a:rPr>
              <a:t>Après les Accords de Gorlitz en 1950, les deux Etats communistes la baptisent « frontière de la paix »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53CA082-1F9B-474A-BA42-232CB31CE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812347"/>
            <a:ext cx="3490722" cy="3881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369</Words>
  <Application>Microsoft Office PowerPoint</Application>
  <PresentationFormat>Affichage à l'écran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Helvetica Neue Medium</vt:lpstr>
      <vt:lpstr>Tahoma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Lydia COMBEAUD</dc:creator>
  <cp:lastModifiedBy>Lydia COMBEAUD</cp:lastModifiedBy>
  <cp:revision>1</cp:revision>
  <dcterms:created xsi:type="dcterms:W3CDTF">2019-09-22T16:10:15Z</dcterms:created>
  <dcterms:modified xsi:type="dcterms:W3CDTF">2019-09-22T16:15:32Z</dcterms:modified>
</cp:coreProperties>
</file>