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61" r:id="rId3"/>
    <p:sldId id="262" r:id="rId4"/>
    <p:sldId id="263" r:id="rId5"/>
    <p:sldId id="264" r:id="rId6"/>
    <p:sldId id="265" r:id="rId7"/>
    <p:sldId id="266" r:id="rId8"/>
    <p:sldId id="267" r:id="rId9"/>
    <p:sldId id="260" r:id="rId1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8B873-DCA3-425B-9A0B-DFF7D1D716DD}" v="9" dt="2019-09-22T15:58:48.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COMBEAUD" userId="d3f6efa79ab5edae" providerId="LiveId" clId="{7F68B873-DCA3-425B-9A0B-DFF7D1D716DD}"/>
    <pc:docChg chg="undo custSel mod modSld">
      <pc:chgData name="Lydia COMBEAUD" userId="d3f6efa79ab5edae" providerId="LiveId" clId="{7F68B873-DCA3-425B-9A0B-DFF7D1D716DD}" dt="2019-09-22T15:59:15.662" v="150" actId="26606"/>
      <pc:docMkLst>
        <pc:docMk/>
      </pc:docMkLst>
      <pc:sldChg chg="addSp delSp modSp">
        <pc:chgData name="Lydia COMBEAUD" userId="d3f6efa79ab5edae" providerId="LiveId" clId="{7F68B873-DCA3-425B-9A0B-DFF7D1D716DD}" dt="2019-09-22T15:55:28.162" v="95"/>
        <pc:sldMkLst>
          <pc:docMk/>
          <pc:sldMk cId="0" sldId="262"/>
        </pc:sldMkLst>
        <pc:spChg chg="add del mod">
          <ac:chgData name="Lydia COMBEAUD" userId="d3f6efa79ab5edae" providerId="LiveId" clId="{7F68B873-DCA3-425B-9A0B-DFF7D1D716DD}" dt="2019-09-22T15:55:26.271" v="94" actId="478"/>
          <ac:spMkLst>
            <pc:docMk/>
            <pc:sldMk cId="0" sldId="262"/>
            <ac:spMk id="2" creationId="{7469C5FE-2B2A-4DD6-852D-EADE60F6D125}"/>
          </ac:spMkLst>
        </pc:spChg>
        <pc:picChg chg="add">
          <ac:chgData name="Lydia COMBEAUD" userId="d3f6efa79ab5edae" providerId="LiveId" clId="{7F68B873-DCA3-425B-9A0B-DFF7D1D716DD}" dt="2019-09-22T15:55:28.162" v="95"/>
          <ac:picMkLst>
            <pc:docMk/>
            <pc:sldMk cId="0" sldId="262"/>
            <ac:picMk id="3" creationId="{D3A147C9-0679-41B8-B119-68BC09EA3404}"/>
          </ac:picMkLst>
        </pc:picChg>
        <pc:picChg chg="del mod modCrop">
          <ac:chgData name="Lydia COMBEAUD" userId="d3f6efa79ab5edae" providerId="LiveId" clId="{7F68B873-DCA3-425B-9A0B-DFF7D1D716DD}" dt="2019-09-22T15:55:25.178" v="93" actId="478"/>
          <ac:picMkLst>
            <pc:docMk/>
            <pc:sldMk cId="0" sldId="262"/>
            <ac:picMk id="125" creationId="{00000000-0000-0000-0000-000000000000}"/>
          </ac:picMkLst>
        </pc:picChg>
      </pc:sldChg>
      <pc:sldChg chg="addSp delSp modSp mod setBg">
        <pc:chgData name="Lydia COMBEAUD" userId="d3f6efa79ab5edae" providerId="LiveId" clId="{7F68B873-DCA3-425B-9A0B-DFF7D1D716DD}" dt="2019-09-22T15:59:15.662" v="150" actId="26606"/>
        <pc:sldMkLst>
          <pc:docMk/>
          <pc:sldMk cId="0" sldId="264"/>
        </pc:sldMkLst>
        <pc:spChg chg="add del mod">
          <ac:chgData name="Lydia COMBEAUD" userId="d3f6efa79ab5edae" providerId="LiveId" clId="{7F68B873-DCA3-425B-9A0B-DFF7D1D716DD}" dt="2019-09-22T15:58:32.412" v="130" actId="478"/>
          <ac:spMkLst>
            <pc:docMk/>
            <pc:sldMk cId="0" sldId="264"/>
            <ac:spMk id="2" creationId="{4120E7BA-805B-4C89-8CEA-E547639D1E11}"/>
          </ac:spMkLst>
        </pc:spChg>
        <pc:spChg chg="add del mod">
          <ac:chgData name="Lydia COMBEAUD" userId="d3f6efa79ab5edae" providerId="LiveId" clId="{7F68B873-DCA3-425B-9A0B-DFF7D1D716DD}" dt="2019-09-22T15:58:40.755" v="139" actId="478"/>
          <ac:spMkLst>
            <pc:docMk/>
            <pc:sldMk cId="0" sldId="264"/>
            <ac:spMk id="3" creationId="{8C0742BE-A92A-4A46-BDBB-64F76AD88E19}"/>
          </ac:spMkLst>
        </pc:spChg>
        <pc:spChg chg="add">
          <ac:chgData name="Lydia COMBEAUD" userId="d3f6efa79ab5edae" providerId="LiveId" clId="{7F68B873-DCA3-425B-9A0B-DFF7D1D716DD}" dt="2019-09-22T15:59:15.662" v="150" actId="26606"/>
          <ac:spMkLst>
            <pc:docMk/>
            <pc:sldMk cId="0" sldId="264"/>
            <ac:spMk id="6" creationId="{A2509F26-B5DC-4BA7-B476-4CB044237A2E}"/>
          </ac:spMkLst>
        </pc:spChg>
        <pc:spChg chg="add">
          <ac:chgData name="Lydia COMBEAUD" userId="d3f6efa79ab5edae" providerId="LiveId" clId="{7F68B873-DCA3-425B-9A0B-DFF7D1D716DD}" dt="2019-09-22T15:59:15.662" v="150" actId="26606"/>
          <ac:spMkLst>
            <pc:docMk/>
            <pc:sldMk cId="0" sldId="264"/>
            <ac:spMk id="7" creationId="{DB103EB1-B135-4526-B883-33228FC27FF1}"/>
          </ac:spMkLst>
        </pc:spChg>
        <pc:spChg chg="del mod">
          <ac:chgData name="Lydia COMBEAUD" userId="d3f6efa79ab5edae" providerId="LiveId" clId="{7F68B873-DCA3-425B-9A0B-DFF7D1D716DD}" dt="2019-09-22T15:58:37.646" v="135" actId="478"/>
          <ac:spMkLst>
            <pc:docMk/>
            <pc:sldMk cId="0" sldId="264"/>
            <ac:spMk id="133" creationId="{00000000-0000-0000-0000-000000000000}"/>
          </ac:spMkLst>
        </pc:spChg>
        <pc:spChg chg="del">
          <ac:chgData name="Lydia COMBEAUD" userId="d3f6efa79ab5edae" providerId="LiveId" clId="{7F68B873-DCA3-425B-9A0B-DFF7D1D716DD}" dt="2019-09-22T15:58:45.224" v="141" actId="478"/>
          <ac:spMkLst>
            <pc:docMk/>
            <pc:sldMk cId="0" sldId="264"/>
            <ac:spMk id="134" creationId="{00000000-0000-0000-0000-000000000000}"/>
          </ac:spMkLst>
        </pc:spChg>
        <pc:spChg chg="del mod">
          <ac:chgData name="Lydia COMBEAUD" userId="d3f6efa79ab5edae" providerId="LiveId" clId="{7F68B873-DCA3-425B-9A0B-DFF7D1D716DD}" dt="2019-09-22T15:58:42.458" v="140" actId="478"/>
          <ac:spMkLst>
            <pc:docMk/>
            <pc:sldMk cId="0" sldId="264"/>
            <ac:spMk id="136" creationId="{00000000-0000-0000-0000-000000000000}"/>
          </ac:spMkLst>
        </pc:spChg>
        <pc:spChg chg="del">
          <ac:chgData name="Lydia COMBEAUD" userId="d3f6efa79ab5edae" providerId="LiveId" clId="{7F68B873-DCA3-425B-9A0B-DFF7D1D716DD}" dt="2019-09-22T15:58:35.755" v="133" actId="478"/>
          <ac:spMkLst>
            <pc:docMk/>
            <pc:sldMk cId="0" sldId="264"/>
            <ac:spMk id="137" creationId="{00000000-0000-0000-0000-000000000000}"/>
          </ac:spMkLst>
        </pc:spChg>
        <pc:spChg chg="del">
          <ac:chgData name="Lydia COMBEAUD" userId="d3f6efa79ab5edae" providerId="LiveId" clId="{7F68B873-DCA3-425B-9A0B-DFF7D1D716DD}" dt="2019-09-22T15:58:36.662" v="134" actId="478"/>
          <ac:spMkLst>
            <pc:docMk/>
            <pc:sldMk cId="0" sldId="264"/>
            <ac:spMk id="138" creationId="{00000000-0000-0000-0000-000000000000}"/>
          </ac:spMkLst>
        </pc:spChg>
        <pc:spChg chg="del mod">
          <ac:chgData name="Lydia COMBEAUD" userId="d3f6efa79ab5edae" providerId="LiveId" clId="{7F68B873-DCA3-425B-9A0B-DFF7D1D716DD}" dt="2019-09-22T15:58:35.146" v="132" actId="478"/>
          <ac:spMkLst>
            <pc:docMk/>
            <pc:sldMk cId="0" sldId="264"/>
            <ac:spMk id="139" creationId="{00000000-0000-0000-0000-000000000000}"/>
          </ac:spMkLst>
        </pc:spChg>
        <pc:picChg chg="add mod">
          <ac:chgData name="Lydia COMBEAUD" userId="d3f6efa79ab5edae" providerId="LiveId" clId="{7F68B873-DCA3-425B-9A0B-DFF7D1D716DD}" dt="2019-09-22T15:59:15.662" v="150" actId="26606"/>
          <ac:picMkLst>
            <pc:docMk/>
            <pc:sldMk cId="0" sldId="264"/>
            <ac:picMk id="4" creationId="{02B41167-4A6C-47BC-9B8F-69B78C8F13DA}"/>
          </ac:picMkLst>
        </pc:picChg>
        <pc:picChg chg="add del">
          <ac:chgData name="Lydia COMBEAUD" userId="d3f6efa79ab5edae" providerId="LiveId" clId="{7F68B873-DCA3-425B-9A0B-DFF7D1D716DD}" dt="2019-09-22T15:59:06.474" v="145" actId="26606"/>
          <ac:picMkLst>
            <pc:docMk/>
            <pc:sldMk cId="0" sldId="264"/>
            <ac:picMk id="9" creationId="{CB607B98-7700-4DC9-8BE8-A876255F9C52}"/>
          </ac:picMkLst>
        </pc:picChg>
        <pc:picChg chg="add del">
          <ac:chgData name="Lydia COMBEAUD" userId="d3f6efa79ab5edae" providerId="LiveId" clId="{7F68B873-DCA3-425B-9A0B-DFF7D1D716DD}" dt="2019-09-22T15:59:08.740" v="147" actId="26606"/>
          <ac:picMkLst>
            <pc:docMk/>
            <pc:sldMk cId="0" sldId="264"/>
            <ac:picMk id="11" creationId="{7309214B-9B60-4A94-88B5-44CB8D263285}"/>
          </ac:picMkLst>
        </pc:picChg>
        <pc:picChg chg="del">
          <ac:chgData name="Lydia COMBEAUD" userId="d3f6efa79ab5edae" providerId="LiveId" clId="{7F68B873-DCA3-425B-9A0B-DFF7D1D716DD}" dt="2019-09-22T15:58:31.380" v="129" actId="478"/>
          <ac:picMkLst>
            <pc:docMk/>
            <pc:sldMk cId="0" sldId="264"/>
            <ac:picMk id="131" creationId="{00000000-0000-0000-0000-000000000000}"/>
          </ac:picMkLst>
        </pc:picChg>
        <pc:picChg chg="del">
          <ac:chgData name="Lydia COMBEAUD" userId="d3f6efa79ab5edae" providerId="LiveId" clId="{7F68B873-DCA3-425B-9A0B-DFF7D1D716DD}" dt="2019-09-22T15:58:46.068" v="142" actId="478"/>
          <ac:picMkLst>
            <pc:docMk/>
            <pc:sldMk cId="0" sldId="264"/>
            <ac:picMk id="132" creationId="{00000000-0000-0000-0000-000000000000}"/>
          </ac:picMkLst>
        </pc:picChg>
        <pc:picChg chg="del mod">
          <ac:chgData name="Lydia COMBEAUD" userId="d3f6efa79ab5edae" providerId="LiveId" clId="{7F68B873-DCA3-425B-9A0B-DFF7D1D716DD}" dt="2019-09-22T15:58:38.474" v="137" actId="478"/>
          <ac:picMkLst>
            <pc:docMk/>
            <pc:sldMk cId="0" sldId="264"/>
            <ac:picMk id="13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5A92425-5057-45CE-B93E-D838F331AEE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fr-FR" altLang="fr-FR"/>
          </a:p>
        </p:txBody>
      </p:sp>
      <p:sp>
        <p:nvSpPr>
          <p:cNvPr id="9219" name="Rectangle 3">
            <a:extLst>
              <a:ext uri="{FF2B5EF4-FFF2-40B4-BE49-F238E27FC236}">
                <a16:creationId xmlns:a16="http://schemas.microsoft.com/office/drawing/2014/main" id="{88DB92C5-1BB2-4F21-9318-176C64C820E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fr-FR" altLang="fr-FR"/>
          </a:p>
        </p:txBody>
      </p:sp>
      <p:sp>
        <p:nvSpPr>
          <p:cNvPr id="2052" name="Rectangle 4">
            <a:extLst>
              <a:ext uri="{FF2B5EF4-FFF2-40B4-BE49-F238E27FC236}">
                <a16:creationId xmlns:a16="http://schemas.microsoft.com/office/drawing/2014/main" id="{C8FE9A40-3347-4AD5-AEF6-EB5D275EE2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415F2C2E-DA86-448D-811B-F86582907F6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9222" name="Rectangle 6">
            <a:extLst>
              <a:ext uri="{FF2B5EF4-FFF2-40B4-BE49-F238E27FC236}">
                <a16:creationId xmlns:a16="http://schemas.microsoft.com/office/drawing/2014/main" id="{ACDF83DF-7C75-4ACC-9E6B-F5C7639F87A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fr-FR" altLang="fr-FR"/>
          </a:p>
        </p:txBody>
      </p:sp>
      <p:sp>
        <p:nvSpPr>
          <p:cNvPr id="9223" name="Rectangle 7">
            <a:extLst>
              <a:ext uri="{FF2B5EF4-FFF2-40B4-BE49-F238E27FC236}">
                <a16:creationId xmlns:a16="http://schemas.microsoft.com/office/drawing/2014/main" id="{3BF75A69-44F6-4F5E-8D0C-7C35D9D3ABC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7BD80AD-E26B-46A5-8ADC-3FE141E3587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a:extLst>
              <a:ext uri="{FF2B5EF4-FFF2-40B4-BE49-F238E27FC236}">
                <a16:creationId xmlns:a16="http://schemas.microsoft.com/office/drawing/2014/main" id="{FE689FE6-9F5E-4B1E-8258-46954033CE1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2CC09F16-3557-44E9-9004-22CA715BB9A1}"/>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8848059-F0C8-4628-9FBB-5320DBE2D974}"/>
              </a:ext>
            </a:extLst>
          </p:cNvPr>
          <p:cNvSpPr>
            <a:spLocks noGrp="1" noChangeArrowheads="1"/>
          </p:cNvSpPr>
          <p:nvPr>
            <p:ph type="sldNum" sz="quarter" idx="12"/>
          </p:nvPr>
        </p:nvSpPr>
        <p:spPr>
          <a:ln/>
        </p:spPr>
        <p:txBody>
          <a:bodyPr/>
          <a:lstStyle>
            <a:lvl1pPr>
              <a:defRPr/>
            </a:lvl1pPr>
          </a:lstStyle>
          <a:p>
            <a:pPr>
              <a:defRPr/>
            </a:pPr>
            <a:fld id="{A8BA62AE-E0D1-4477-986C-7766A0579B6D}" type="slidenum">
              <a:rPr lang="fr-FR" altLang="fr-FR"/>
              <a:pPr>
                <a:defRPr/>
              </a:pPr>
              <a:t>‹N°›</a:t>
            </a:fld>
            <a:endParaRPr lang="fr-FR" altLang="fr-FR"/>
          </a:p>
        </p:txBody>
      </p:sp>
    </p:spTree>
    <p:extLst>
      <p:ext uri="{BB962C8B-B14F-4D97-AF65-F5344CB8AC3E}">
        <p14:creationId xmlns:p14="http://schemas.microsoft.com/office/powerpoint/2010/main" val="362876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EEAB6C32-79A1-4E8B-885B-C30DFB0BCAD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8C655EEC-862C-4E15-B2AB-9E78DD4DD3E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A7163B1-4B97-48E9-8E24-8B58A3B17B01}"/>
              </a:ext>
            </a:extLst>
          </p:cNvPr>
          <p:cNvSpPr>
            <a:spLocks noGrp="1" noChangeArrowheads="1"/>
          </p:cNvSpPr>
          <p:nvPr>
            <p:ph type="sldNum" sz="quarter" idx="12"/>
          </p:nvPr>
        </p:nvSpPr>
        <p:spPr>
          <a:ln/>
        </p:spPr>
        <p:txBody>
          <a:bodyPr/>
          <a:lstStyle>
            <a:lvl1pPr>
              <a:defRPr/>
            </a:lvl1pPr>
          </a:lstStyle>
          <a:p>
            <a:pPr>
              <a:defRPr/>
            </a:pPr>
            <a:fld id="{97294094-08BF-4517-9F13-05E5557C3B6E}" type="slidenum">
              <a:rPr lang="fr-FR" altLang="fr-FR"/>
              <a:pPr>
                <a:defRPr/>
              </a:pPr>
              <a:t>‹N°›</a:t>
            </a:fld>
            <a:endParaRPr lang="fr-FR" altLang="fr-FR"/>
          </a:p>
        </p:txBody>
      </p:sp>
    </p:spTree>
    <p:extLst>
      <p:ext uri="{BB962C8B-B14F-4D97-AF65-F5344CB8AC3E}">
        <p14:creationId xmlns:p14="http://schemas.microsoft.com/office/powerpoint/2010/main" val="306815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6621A53-9DC5-497E-A947-18060F9461D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54E84A95-78ED-4DCC-BA7D-E54D7DB800F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24FA6DC9-45B0-4F40-9AD2-6BA342FE1AE6}"/>
              </a:ext>
            </a:extLst>
          </p:cNvPr>
          <p:cNvSpPr>
            <a:spLocks noGrp="1" noChangeArrowheads="1"/>
          </p:cNvSpPr>
          <p:nvPr>
            <p:ph type="sldNum" sz="quarter" idx="12"/>
          </p:nvPr>
        </p:nvSpPr>
        <p:spPr>
          <a:ln/>
        </p:spPr>
        <p:txBody>
          <a:bodyPr/>
          <a:lstStyle>
            <a:lvl1pPr>
              <a:defRPr/>
            </a:lvl1pPr>
          </a:lstStyle>
          <a:p>
            <a:pPr>
              <a:defRPr/>
            </a:pPr>
            <a:fld id="{FC09D8EA-A531-4427-99DE-0862F58FD9BF}" type="slidenum">
              <a:rPr lang="fr-FR" altLang="fr-FR"/>
              <a:pPr>
                <a:defRPr/>
              </a:pPr>
              <a:t>‹N°›</a:t>
            </a:fld>
            <a:endParaRPr lang="fr-FR" altLang="fr-FR"/>
          </a:p>
        </p:txBody>
      </p:sp>
    </p:spTree>
    <p:extLst>
      <p:ext uri="{BB962C8B-B14F-4D97-AF65-F5344CB8AC3E}">
        <p14:creationId xmlns:p14="http://schemas.microsoft.com/office/powerpoint/2010/main" val="104153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326606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8917690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D0C1680D-4DB2-42C6-B44E-44A308C5700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7E1A0289-0A2C-49C8-AD8F-8B176E912D5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51ACA754-B7A6-4F0B-8032-2ADBA0CC92EB}"/>
              </a:ext>
            </a:extLst>
          </p:cNvPr>
          <p:cNvSpPr>
            <a:spLocks noGrp="1" noChangeArrowheads="1"/>
          </p:cNvSpPr>
          <p:nvPr>
            <p:ph type="sldNum" sz="quarter" idx="12"/>
          </p:nvPr>
        </p:nvSpPr>
        <p:spPr>
          <a:ln/>
        </p:spPr>
        <p:txBody>
          <a:bodyPr/>
          <a:lstStyle>
            <a:lvl1pPr>
              <a:defRPr/>
            </a:lvl1pPr>
          </a:lstStyle>
          <a:p>
            <a:pPr>
              <a:defRPr/>
            </a:pPr>
            <a:fld id="{5010A448-1BF7-4B0C-8AD2-C248CCF79C87}" type="slidenum">
              <a:rPr lang="fr-FR" altLang="fr-FR"/>
              <a:pPr>
                <a:defRPr/>
              </a:pPr>
              <a:t>‹N°›</a:t>
            </a:fld>
            <a:endParaRPr lang="fr-FR" altLang="fr-FR"/>
          </a:p>
        </p:txBody>
      </p:sp>
    </p:spTree>
    <p:extLst>
      <p:ext uri="{BB962C8B-B14F-4D97-AF65-F5344CB8AC3E}">
        <p14:creationId xmlns:p14="http://schemas.microsoft.com/office/powerpoint/2010/main" val="25787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6F2B168E-A59A-4622-A811-7D869AEF481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2A997951-37B5-4BA6-BB65-1887CAABDBB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B00D5801-4DA7-4B33-8EDB-799D0E9428C4}"/>
              </a:ext>
            </a:extLst>
          </p:cNvPr>
          <p:cNvSpPr>
            <a:spLocks noGrp="1" noChangeArrowheads="1"/>
          </p:cNvSpPr>
          <p:nvPr>
            <p:ph type="sldNum" sz="quarter" idx="12"/>
          </p:nvPr>
        </p:nvSpPr>
        <p:spPr>
          <a:ln/>
        </p:spPr>
        <p:txBody>
          <a:bodyPr/>
          <a:lstStyle>
            <a:lvl1pPr>
              <a:defRPr/>
            </a:lvl1pPr>
          </a:lstStyle>
          <a:p>
            <a:pPr>
              <a:defRPr/>
            </a:pPr>
            <a:fld id="{2B644C01-02D7-4F8C-9A0A-1C9A7390FDFD}" type="slidenum">
              <a:rPr lang="fr-FR" altLang="fr-FR"/>
              <a:pPr>
                <a:defRPr/>
              </a:pPr>
              <a:t>‹N°›</a:t>
            </a:fld>
            <a:endParaRPr lang="fr-FR" altLang="fr-FR"/>
          </a:p>
        </p:txBody>
      </p:sp>
    </p:spTree>
    <p:extLst>
      <p:ext uri="{BB962C8B-B14F-4D97-AF65-F5344CB8AC3E}">
        <p14:creationId xmlns:p14="http://schemas.microsoft.com/office/powerpoint/2010/main" val="349387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6AC2E7E1-E8A0-4562-87CC-8B67E36AA1A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FAC4EEF2-2E42-473E-86F2-72E7D68EA39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10E24544-5B6E-4E7D-8CFE-76F88F28E2F4}"/>
              </a:ext>
            </a:extLst>
          </p:cNvPr>
          <p:cNvSpPr>
            <a:spLocks noGrp="1" noChangeArrowheads="1"/>
          </p:cNvSpPr>
          <p:nvPr>
            <p:ph type="sldNum" sz="quarter" idx="12"/>
          </p:nvPr>
        </p:nvSpPr>
        <p:spPr>
          <a:ln/>
        </p:spPr>
        <p:txBody>
          <a:bodyPr/>
          <a:lstStyle>
            <a:lvl1pPr>
              <a:defRPr/>
            </a:lvl1pPr>
          </a:lstStyle>
          <a:p>
            <a:pPr>
              <a:defRPr/>
            </a:pPr>
            <a:fld id="{24BFE277-0B36-4E21-B319-7FC9D4016A04}" type="slidenum">
              <a:rPr lang="fr-FR" altLang="fr-FR"/>
              <a:pPr>
                <a:defRPr/>
              </a:pPr>
              <a:t>‹N°›</a:t>
            </a:fld>
            <a:endParaRPr lang="fr-FR" altLang="fr-FR"/>
          </a:p>
        </p:txBody>
      </p:sp>
    </p:spTree>
    <p:extLst>
      <p:ext uri="{BB962C8B-B14F-4D97-AF65-F5344CB8AC3E}">
        <p14:creationId xmlns:p14="http://schemas.microsoft.com/office/powerpoint/2010/main" val="321594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60782713-F036-4D9F-B2C4-1E39C8BA0E3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50B2D924-C938-43D3-AD0A-07358C4885A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145663A9-6696-4693-917A-CB9E699B8995}"/>
              </a:ext>
            </a:extLst>
          </p:cNvPr>
          <p:cNvSpPr>
            <a:spLocks noGrp="1" noChangeArrowheads="1"/>
          </p:cNvSpPr>
          <p:nvPr>
            <p:ph type="sldNum" sz="quarter" idx="12"/>
          </p:nvPr>
        </p:nvSpPr>
        <p:spPr>
          <a:ln/>
        </p:spPr>
        <p:txBody>
          <a:bodyPr/>
          <a:lstStyle>
            <a:lvl1pPr>
              <a:defRPr/>
            </a:lvl1pPr>
          </a:lstStyle>
          <a:p>
            <a:pPr>
              <a:defRPr/>
            </a:pPr>
            <a:fld id="{1A3E7673-0A37-4D93-91A3-CFD28CD8A215}" type="slidenum">
              <a:rPr lang="fr-FR" altLang="fr-FR"/>
              <a:pPr>
                <a:defRPr/>
              </a:pPr>
              <a:t>‹N°›</a:t>
            </a:fld>
            <a:endParaRPr lang="fr-FR" altLang="fr-FR"/>
          </a:p>
        </p:txBody>
      </p:sp>
    </p:spTree>
    <p:extLst>
      <p:ext uri="{BB962C8B-B14F-4D97-AF65-F5344CB8AC3E}">
        <p14:creationId xmlns:p14="http://schemas.microsoft.com/office/powerpoint/2010/main" val="130915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E24D77EF-6ABF-4020-B8ED-C8BD8D3E55B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4029C37E-F04A-4D33-AE20-265F4F84052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7B3C261F-9105-47C9-ADC8-4833F640B505}"/>
              </a:ext>
            </a:extLst>
          </p:cNvPr>
          <p:cNvSpPr>
            <a:spLocks noGrp="1" noChangeArrowheads="1"/>
          </p:cNvSpPr>
          <p:nvPr>
            <p:ph type="sldNum" sz="quarter" idx="12"/>
          </p:nvPr>
        </p:nvSpPr>
        <p:spPr>
          <a:ln/>
        </p:spPr>
        <p:txBody>
          <a:bodyPr/>
          <a:lstStyle>
            <a:lvl1pPr>
              <a:defRPr/>
            </a:lvl1pPr>
          </a:lstStyle>
          <a:p>
            <a:pPr>
              <a:defRPr/>
            </a:pPr>
            <a:fld id="{45FFD6DA-89A7-4058-BEC9-C2202EA77766}" type="slidenum">
              <a:rPr lang="fr-FR" altLang="fr-FR"/>
              <a:pPr>
                <a:defRPr/>
              </a:pPr>
              <a:t>‹N°›</a:t>
            </a:fld>
            <a:endParaRPr lang="fr-FR" altLang="fr-FR"/>
          </a:p>
        </p:txBody>
      </p:sp>
    </p:spTree>
    <p:extLst>
      <p:ext uri="{BB962C8B-B14F-4D97-AF65-F5344CB8AC3E}">
        <p14:creationId xmlns:p14="http://schemas.microsoft.com/office/powerpoint/2010/main" val="198803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B5F27F-1C19-4C61-8F4C-3B5E3812FBE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33C8A27A-4000-4C02-A327-D5E02619D11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8B53F06F-15AD-4AD1-9ED9-C6B2CAEB1E88}"/>
              </a:ext>
            </a:extLst>
          </p:cNvPr>
          <p:cNvSpPr>
            <a:spLocks noGrp="1" noChangeArrowheads="1"/>
          </p:cNvSpPr>
          <p:nvPr>
            <p:ph type="sldNum" sz="quarter" idx="12"/>
          </p:nvPr>
        </p:nvSpPr>
        <p:spPr>
          <a:ln/>
        </p:spPr>
        <p:txBody>
          <a:bodyPr/>
          <a:lstStyle>
            <a:lvl1pPr>
              <a:defRPr/>
            </a:lvl1pPr>
          </a:lstStyle>
          <a:p>
            <a:pPr>
              <a:defRPr/>
            </a:pPr>
            <a:fld id="{A0C1313C-0049-45BC-9E79-F4FE6B955374}" type="slidenum">
              <a:rPr lang="fr-FR" altLang="fr-FR"/>
              <a:pPr>
                <a:defRPr/>
              </a:pPr>
              <a:t>‹N°›</a:t>
            </a:fld>
            <a:endParaRPr lang="fr-FR" altLang="fr-FR"/>
          </a:p>
        </p:txBody>
      </p:sp>
    </p:spTree>
    <p:extLst>
      <p:ext uri="{BB962C8B-B14F-4D97-AF65-F5344CB8AC3E}">
        <p14:creationId xmlns:p14="http://schemas.microsoft.com/office/powerpoint/2010/main" val="350006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8CABB059-FCF3-487C-B109-D850A2DC4BA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1C70BEAC-CF4B-4859-ACDA-CE9F4AA1883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6DC92441-8A82-4F12-8C9B-F54D765DDF39}"/>
              </a:ext>
            </a:extLst>
          </p:cNvPr>
          <p:cNvSpPr>
            <a:spLocks noGrp="1" noChangeArrowheads="1"/>
          </p:cNvSpPr>
          <p:nvPr>
            <p:ph type="sldNum" sz="quarter" idx="12"/>
          </p:nvPr>
        </p:nvSpPr>
        <p:spPr>
          <a:ln/>
        </p:spPr>
        <p:txBody>
          <a:bodyPr/>
          <a:lstStyle>
            <a:lvl1pPr>
              <a:defRPr/>
            </a:lvl1pPr>
          </a:lstStyle>
          <a:p>
            <a:pPr>
              <a:defRPr/>
            </a:pPr>
            <a:fld id="{0603A036-D2C2-4E9E-A90A-3007E25F86B4}" type="slidenum">
              <a:rPr lang="fr-FR" altLang="fr-FR"/>
              <a:pPr>
                <a:defRPr/>
              </a:pPr>
              <a:t>‹N°›</a:t>
            </a:fld>
            <a:endParaRPr lang="fr-FR" altLang="fr-FR"/>
          </a:p>
        </p:txBody>
      </p:sp>
    </p:spTree>
    <p:extLst>
      <p:ext uri="{BB962C8B-B14F-4D97-AF65-F5344CB8AC3E}">
        <p14:creationId xmlns:p14="http://schemas.microsoft.com/office/powerpoint/2010/main" val="37654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0FD086E2-48D9-4BC1-8728-DF0C2D39D38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E1A4661B-31E2-47F4-8457-113E131F9BA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4E250A19-9556-441B-A8D9-0D842950E4ED}"/>
              </a:ext>
            </a:extLst>
          </p:cNvPr>
          <p:cNvSpPr>
            <a:spLocks noGrp="1" noChangeArrowheads="1"/>
          </p:cNvSpPr>
          <p:nvPr>
            <p:ph type="sldNum" sz="quarter" idx="12"/>
          </p:nvPr>
        </p:nvSpPr>
        <p:spPr>
          <a:ln/>
        </p:spPr>
        <p:txBody>
          <a:bodyPr/>
          <a:lstStyle>
            <a:lvl1pPr>
              <a:defRPr/>
            </a:lvl1pPr>
          </a:lstStyle>
          <a:p>
            <a:pPr>
              <a:defRPr/>
            </a:pPr>
            <a:fld id="{B41BA150-1CBF-461D-8EF1-2B306030200A}" type="slidenum">
              <a:rPr lang="fr-FR" altLang="fr-FR"/>
              <a:pPr>
                <a:defRPr/>
              </a:pPr>
              <a:t>‹N°›</a:t>
            </a:fld>
            <a:endParaRPr lang="fr-FR" altLang="fr-FR"/>
          </a:p>
        </p:txBody>
      </p:sp>
    </p:spTree>
    <p:extLst>
      <p:ext uri="{BB962C8B-B14F-4D97-AF65-F5344CB8AC3E}">
        <p14:creationId xmlns:p14="http://schemas.microsoft.com/office/powerpoint/2010/main" val="219392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C969BF-4A21-4568-8256-C83F90E4741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2E377ABC-DF4E-442C-940C-C1D6C4D3CF1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3652253C-AF43-4477-A06A-FBEBA355B50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fr-FR" altLang="fr-FR"/>
          </a:p>
        </p:txBody>
      </p:sp>
      <p:sp>
        <p:nvSpPr>
          <p:cNvPr id="1029" name="Rectangle 5">
            <a:extLst>
              <a:ext uri="{FF2B5EF4-FFF2-40B4-BE49-F238E27FC236}">
                <a16:creationId xmlns:a16="http://schemas.microsoft.com/office/drawing/2014/main" id="{4265632A-97BC-45AF-9794-2F8322F8F01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fr-FR" altLang="fr-FR"/>
          </a:p>
        </p:txBody>
      </p:sp>
      <p:sp>
        <p:nvSpPr>
          <p:cNvPr id="1030" name="Rectangle 6">
            <a:extLst>
              <a:ext uri="{FF2B5EF4-FFF2-40B4-BE49-F238E27FC236}">
                <a16:creationId xmlns:a16="http://schemas.microsoft.com/office/drawing/2014/main" id="{1F3F0224-35A4-42A9-85EB-010C9B8F296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75F8BCE-7E26-410C-9FEE-AD41F541658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www.rfi.fr/auteur/frederic-ojardia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2">
            <a:extLst>
              <a:ext uri="{FF2B5EF4-FFF2-40B4-BE49-F238E27FC236}">
                <a16:creationId xmlns:a16="http://schemas.microsoft.com/office/drawing/2014/main" id="{6E635178-C664-436F-B2E8-EED79F796698}"/>
              </a:ext>
            </a:extLst>
          </p:cNvPr>
          <p:cNvSpPr>
            <a:spLocks/>
          </p:cNvSpPr>
          <p:nvPr/>
        </p:nvSpPr>
        <p:spPr bwMode="auto">
          <a:xfrm>
            <a:off x="2627785" y="2276474"/>
            <a:ext cx="6336828" cy="223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sz="3200" dirty="0">
                <a:solidFill>
                  <a:schemeClr val="bg1"/>
                </a:solidFill>
              </a:rPr>
              <a:t>Annexe 3. Séparer deux systèmes politiques : </a:t>
            </a:r>
          </a:p>
          <a:p>
            <a:pPr algn="ctr"/>
            <a:r>
              <a:rPr lang="fr-FR" sz="3200" dirty="0">
                <a:solidFill>
                  <a:schemeClr val="bg1"/>
                </a:solidFill>
              </a:rPr>
              <a:t>La frontière entre les </a:t>
            </a:r>
            <a:r>
              <a:rPr lang="fr-FR" sz="3200">
                <a:solidFill>
                  <a:schemeClr val="bg1"/>
                </a:solidFill>
              </a:rPr>
              <a:t>deux Corée</a:t>
            </a:r>
            <a:endParaRPr lang="fr-FR" sz="3200" dirty="0">
              <a:solidFill>
                <a:schemeClr val="bg1"/>
              </a:solidFill>
            </a:endParaRPr>
          </a:p>
        </p:txBody>
      </p:sp>
      <p:sp>
        <p:nvSpPr>
          <p:cNvPr id="4" name="ZoneTexte 3">
            <a:extLst>
              <a:ext uri="{FF2B5EF4-FFF2-40B4-BE49-F238E27FC236}">
                <a16:creationId xmlns:a16="http://schemas.microsoft.com/office/drawing/2014/main" id="{4CC1F8EB-22F3-4E98-924D-4009460DC000}"/>
              </a:ext>
            </a:extLst>
          </p:cNvPr>
          <p:cNvSpPr txBox="1"/>
          <p:nvPr/>
        </p:nvSpPr>
        <p:spPr>
          <a:xfrm>
            <a:off x="3039746" y="4869160"/>
            <a:ext cx="5905500" cy="369332"/>
          </a:xfrm>
          <a:prstGeom prst="rect">
            <a:avLst/>
          </a:prstGeom>
          <a:noFill/>
        </p:spPr>
        <p:txBody>
          <a:bodyPr wrap="square" rtlCol="0">
            <a:spAutoFit/>
          </a:bodyPr>
          <a:lstStyle/>
          <a:p>
            <a:r>
              <a:rPr lang="fr-FR" dirty="0">
                <a:solidFill>
                  <a:schemeClr val="bg1"/>
                </a:solidFill>
              </a:rPr>
              <a:t>Etudier les divisions politiques du monde : les frontières</a:t>
            </a:r>
          </a:p>
        </p:txBody>
      </p:sp>
      <p:sp>
        <p:nvSpPr>
          <p:cNvPr id="5" name="ZoneTexte 4">
            <a:extLst>
              <a:ext uri="{FF2B5EF4-FFF2-40B4-BE49-F238E27FC236}">
                <a16:creationId xmlns:a16="http://schemas.microsoft.com/office/drawing/2014/main" id="{7EAB2A89-4EEF-4D77-83FA-82D9FD5BBD80}"/>
              </a:ext>
            </a:extLst>
          </p:cNvPr>
          <p:cNvSpPr txBox="1"/>
          <p:nvPr/>
        </p:nvSpPr>
        <p:spPr>
          <a:xfrm>
            <a:off x="3419872" y="5949280"/>
            <a:ext cx="5544741" cy="492443"/>
          </a:xfrm>
          <a:prstGeom prst="rect">
            <a:avLst/>
          </a:prstGeom>
          <a:noFill/>
        </p:spPr>
        <p:txBody>
          <a:bodyPr wrap="square" rtlCol="0">
            <a:spAutoFit/>
          </a:bodyPr>
          <a:lstStyle/>
          <a:p>
            <a:pPr algn="r"/>
            <a:r>
              <a:rPr lang="fr-FR" sz="1300" b="1" dirty="0">
                <a:solidFill>
                  <a:schemeClr val="bg1"/>
                </a:solidFill>
                <a:latin typeface="+mj-lt"/>
              </a:rPr>
              <a:t>HGGSP– Christophe Le </a:t>
            </a:r>
            <a:r>
              <a:rPr lang="fr-FR" sz="1300" b="1" dirty="0" err="1">
                <a:solidFill>
                  <a:schemeClr val="bg1"/>
                </a:solidFill>
                <a:latin typeface="+mj-lt"/>
              </a:rPr>
              <a:t>Fahler</a:t>
            </a:r>
            <a:r>
              <a:rPr lang="fr-FR" sz="1300" b="1" dirty="0">
                <a:solidFill>
                  <a:schemeClr val="bg1"/>
                </a:solidFill>
                <a:latin typeface="+mj-lt"/>
              </a:rPr>
              <a:t> - Cédric Cosse</a:t>
            </a:r>
          </a:p>
          <a:p>
            <a:endParaRPr lang="fr-FR" sz="1300" b="1"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appel :…"/>
          <p:cNvSpPr txBox="1"/>
          <p:nvPr/>
        </p:nvSpPr>
        <p:spPr>
          <a:xfrm>
            <a:off x="0" y="4998368"/>
            <a:ext cx="9024360" cy="14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a:solidFill>
                  <a:schemeClr val="accent5">
                    <a:satOff val="-41871"/>
                    <a:lumOff val="-13058"/>
                  </a:schemeClr>
                </a:solidFill>
              </a:defRPr>
            </a:pPr>
            <a:r>
              <a:rPr dirty="0">
                <a:solidFill>
                  <a:srgbClr val="C00000"/>
                </a:solidFill>
              </a:rPr>
              <a:t>Rappel : </a:t>
            </a:r>
          </a:p>
          <a:p>
            <a:pPr algn="l">
              <a:defRPr>
                <a:solidFill>
                  <a:schemeClr val="accent5">
                    <a:satOff val="-41871"/>
                    <a:lumOff val="-13058"/>
                  </a:schemeClr>
                </a:solidFill>
              </a:defRPr>
            </a:pPr>
            <a:r>
              <a:rPr lang="fr-FR" dirty="0">
                <a:solidFill>
                  <a:srgbClr val="C00000"/>
                </a:solidFill>
              </a:rPr>
              <a:t>L</a:t>
            </a:r>
            <a:r>
              <a:rPr dirty="0">
                <a:solidFill>
                  <a:srgbClr val="C00000"/>
                </a:solidFill>
              </a:rPr>
              <a:t>a guerre de </a:t>
            </a:r>
            <a:r>
              <a:rPr dirty="0" err="1">
                <a:solidFill>
                  <a:srgbClr val="C00000"/>
                </a:solidFill>
              </a:rPr>
              <a:t>Corée</a:t>
            </a:r>
            <a:r>
              <a:rPr dirty="0">
                <a:solidFill>
                  <a:srgbClr val="C00000"/>
                </a:solidFill>
              </a:rPr>
              <a:t> </a:t>
            </a:r>
            <a:r>
              <a:rPr dirty="0" err="1">
                <a:solidFill>
                  <a:srgbClr val="C00000"/>
                </a:solidFill>
              </a:rPr>
              <a:t>n’est</a:t>
            </a:r>
            <a:r>
              <a:rPr dirty="0">
                <a:solidFill>
                  <a:srgbClr val="C00000"/>
                </a:solidFill>
              </a:rPr>
              <a:t> pas à </a:t>
            </a:r>
            <a:r>
              <a:rPr dirty="0" err="1">
                <a:solidFill>
                  <a:srgbClr val="C00000"/>
                </a:solidFill>
              </a:rPr>
              <a:t>étudier</a:t>
            </a:r>
            <a:r>
              <a:rPr dirty="0">
                <a:solidFill>
                  <a:srgbClr val="C00000"/>
                </a:solidFill>
              </a:rPr>
              <a:t> en </a:t>
            </a:r>
            <a:r>
              <a:rPr dirty="0" err="1">
                <a:solidFill>
                  <a:srgbClr val="C00000"/>
                </a:solidFill>
              </a:rPr>
              <a:t>détail</a:t>
            </a:r>
            <a:r>
              <a:rPr lang="fr-FR" dirty="0">
                <a:solidFill>
                  <a:srgbClr val="C00000"/>
                </a:solidFill>
              </a:rPr>
              <a:t>.</a:t>
            </a:r>
            <a:r>
              <a:rPr dirty="0">
                <a:solidFill>
                  <a:srgbClr val="C00000"/>
                </a:solidFill>
              </a:rPr>
              <a:t> </a:t>
            </a:r>
            <a:r>
              <a:rPr dirty="0" err="1">
                <a:solidFill>
                  <a:srgbClr val="C00000"/>
                </a:solidFill>
              </a:rPr>
              <a:t>Mais</a:t>
            </a:r>
            <a:r>
              <a:rPr dirty="0">
                <a:solidFill>
                  <a:srgbClr val="C00000"/>
                </a:solidFill>
              </a:rPr>
              <a:t> la guerre </a:t>
            </a:r>
            <a:r>
              <a:rPr dirty="0" err="1">
                <a:solidFill>
                  <a:srgbClr val="C00000"/>
                </a:solidFill>
              </a:rPr>
              <a:t>froide</a:t>
            </a:r>
            <a:r>
              <a:rPr dirty="0">
                <a:solidFill>
                  <a:srgbClr val="C00000"/>
                </a:solidFill>
              </a:rPr>
              <a:t> ne </a:t>
            </a:r>
            <a:r>
              <a:rPr dirty="0" err="1">
                <a:solidFill>
                  <a:srgbClr val="C00000"/>
                </a:solidFill>
              </a:rPr>
              <a:t>faisant</a:t>
            </a:r>
            <a:r>
              <a:rPr dirty="0">
                <a:solidFill>
                  <a:srgbClr val="C00000"/>
                </a:solidFill>
              </a:rPr>
              <a:t> plus </a:t>
            </a:r>
            <a:r>
              <a:rPr dirty="0" err="1">
                <a:solidFill>
                  <a:srgbClr val="C00000"/>
                </a:solidFill>
              </a:rPr>
              <a:t>partie</a:t>
            </a:r>
            <a:r>
              <a:rPr dirty="0">
                <a:solidFill>
                  <a:srgbClr val="C00000"/>
                </a:solidFill>
              </a:rPr>
              <a:t> du </a:t>
            </a:r>
            <a:r>
              <a:rPr dirty="0" err="1">
                <a:solidFill>
                  <a:srgbClr val="C00000"/>
                </a:solidFill>
              </a:rPr>
              <a:t>programme</a:t>
            </a:r>
            <a:r>
              <a:rPr dirty="0">
                <a:solidFill>
                  <a:srgbClr val="C00000"/>
                </a:solidFill>
              </a:rPr>
              <a:t> </a:t>
            </a:r>
            <a:r>
              <a:rPr dirty="0" err="1">
                <a:solidFill>
                  <a:srgbClr val="C00000"/>
                </a:solidFill>
              </a:rPr>
              <a:t>d’Histoire</a:t>
            </a:r>
            <a:r>
              <a:rPr dirty="0">
                <a:solidFill>
                  <a:srgbClr val="C00000"/>
                </a:solidFill>
              </a:rPr>
              <a:t> à la </a:t>
            </a:r>
            <a:r>
              <a:rPr dirty="0" err="1">
                <a:solidFill>
                  <a:srgbClr val="C00000"/>
                </a:solidFill>
              </a:rPr>
              <a:t>rentrée</a:t>
            </a:r>
            <a:r>
              <a:rPr dirty="0">
                <a:solidFill>
                  <a:srgbClr val="C00000"/>
                </a:solidFill>
              </a:rPr>
              <a:t> 2019, </a:t>
            </a:r>
            <a:r>
              <a:rPr dirty="0" err="1">
                <a:solidFill>
                  <a:srgbClr val="C00000"/>
                </a:solidFill>
              </a:rPr>
              <a:t>l’enseignant</a:t>
            </a:r>
            <a:r>
              <a:rPr dirty="0">
                <a:solidFill>
                  <a:srgbClr val="C00000"/>
                </a:solidFill>
              </a:rPr>
              <a:t> </a:t>
            </a:r>
            <a:r>
              <a:rPr dirty="0" err="1">
                <a:solidFill>
                  <a:srgbClr val="C00000"/>
                </a:solidFill>
              </a:rPr>
              <a:t>devra</a:t>
            </a:r>
            <a:r>
              <a:rPr dirty="0">
                <a:solidFill>
                  <a:srgbClr val="C00000"/>
                </a:solidFill>
              </a:rPr>
              <a:t> </a:t>
            </a:r>
            <a:r>
              <a:rPr dirty="0" err="1">
                <a:solidFill>
                  <a:srgbClr val="C00000"/>
                </a:solidFill>
              </a:rPr>
              <a:t>nécessairement</a:t>
            </a:r>
            <a:r>
              <a:rPr dirty="0">
                <a:solidFill>
                  <a:srgbClr val="C00000"/>
                </a:solidFill>
              </a:rPr>
              <a:t> </a:t>
            </a:r>
            <a:r>
              <a:rPr dirty="0" err="1">
                <a:solidFill>
                  <a:srgbClr val="C00000"/>
                </a:solidFill>
              </a:rPr>
              <a:t>réactiver</a:t>
            </a:r>
            <a:r>
              <a:rPr dirty="0">
                <a:solidFill>
                  <a:srgbClr val="C00000"/>
                </a:solidFill>
              </a:rPr>
              <a:t> des </a:t>
            </a:r>
            <a:r>
              <a:rPr dirty="0" err="1">
                <a:solidFill>
                  <a:srgbClr val="C00000"/>
                </a:solidFill>
              </a:rPr>
              <a:t>connaissances</a:t>
            </a:r>
            <a:r>
              <a:rPr dirty="0">
                <a:solidFill>
                  <a:srgbClr val="C00000"/>
                </a:solidFill>
              </a:rPr>
              <a:t> </a:t>
            </a:r>
            <a:r>
              <a:rPr dirty="0" err="1">
                <a:solidFill>
                  <a:srgbClr val="C00000"/>
                </a:solidFill>
              </a:rPr>
              <a:t>vues</a:t>
            </a:r>
            <a:r>
              <a:rPr dirty="0">
                <a:solidFill>
                  <a:srgbClr val="C00000"/>
                </a:solidFill>
              </a:rPr>
              <a:t> en </a:t>
            </a:r>
            <a:r>
              <a:rPr dirty="0" err="1">
                <a:solidFill>
                  <a:srgbClr val="C00000"/>
                </a:solidFill>
              </a:rPr>
              <a:t>classe</a:t>
            </a:r>
            <a:r>
              <a:rPr dirty="0">
                <a:solidFill>
                  <a:srgbClr val="C00000"/>
                </a:solidFill>
              </a:rPr>
              <a:t> de 3ème </a:t>
            </a:r>
            <a:r>
              <a:rPr dirty="0" err="1">
                <a:solidFill>
                  <a:srgbClr val="C00000"/>
                </a:solidFill>
              </a:rPr>
              <a:t>lors</a:t>
            </a:r>
            <a:r>
              <a:rPr dirty="0">
                <a:solidFill>
                  <a:srgbClr val="C00000"/>
                </a:solidFill>
              </a:rPr>
              <a:t> du </a:t>
            </a:r>
            <a:r>
              <a:rPr dirty="0" err="1">
                <a:solidFill>
                  <a:srgbClr val="C00000"/>
                </a:solidFill>
              </a:rPr>
              <a:t>thème</a:t>
            </a:r>
            <a:r>
              <a:rPr dirty="0">
                <a:solidFill>
                  <a:srgbClr val="C00000"/>
                </a:solidFill>
              </a:rPr>
              <a:t> 2 « Le monde </a:t>
            </a:r>
            <a:r>
              <a:rPr dirty="0" err="1">
                <a:solidFill>
                  <a:srgbClr val="C00000"/>
                </a:solidFill>
              </a:rPr>
              <a:t>depuis</a:t>
            </a:r>
            <a:r>
              <a:rPr dirty="0">
                <a:solidFill>
                  <a:srgbClr val="C00000"/>
                </a:solidFill>
              </a:rPr>
              <a:t> 1945 », BO </a:t>
            </a:r>
            <a:r>
              <a:rPr dirty="0" err="1">
                <a:solidFill>
                  <a:srgbClr val="C00000"/>
                </a:solidFill>
              </a:rPr>
              <a:t>spécial</a:t>
            </a:r>
            <a:r>
              <a:rPr dirty="0">
                <a:solidFill>
                  <a:srgbClr val="C00000"/>
                </a:solidFill>
              </a:rPr>
              <a:t> n°11 du 26 </a:t>
            </a:r>
            <a:r>
              <a:rPr dirty="0" err="1">
                <a:solidFill>
                  <a:srgbClr val="C00000"/>
                </a:solidFill>
              </a:rPr>
              <a:t>novembre</a:t>
            </a:r>
            <a:r>
              <a:rPr dirty="0">
                <a:solidFill>
                  <a:srgbClr val="C00000"/>
                </a:solidFill>
              </a:rPr>
              <a:t> 2015  </a:t>
            </a:r>
          </a:p>
        </p:txBody>
      </p:sp>
      <p:sp>
        <p:nvSpPr>
          <p:cNvPr id="2" name="ZoneTexte 1">
            <a:extLst>
              <a:ext uri="{FF2B5EF4-FFF2-40B4-BE49-F238E27FC236}">
                <a16:creationId xmlns:a16="http://schemas.microsoft.com/office/drawing/2014/main" id="{BBF0CDD5-A4B8-4309-9401-E48F2BA2B9BD}"/>
              </a:ext>
            </a:extLst>
          </p:cNvPr>
          <p:cNvSpPr txBox="1"/>
          <p:nvPr/>
        </p:nvSpPr>
        <p:spPr>
          <a:xfrm>
            <a:off x="0" y="780920"/>
            <a:ext cx="9024360" cy="365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fr-FR" dirty="0"/>
              <a:t> </a:t>
            </a:r>
          </a:p>
          <a:p>
            <a:pPr algn="l"/>
            <a:r>
              <a:rPr lang="fr-FR" dirty="0"/>
              <a:t>Contexte : </a:t>
            </a:r>
          </a:p>
          <a:p>
            <a:pPr algn="l"/>
            <a:r>
              <a:rPr lang="fr-FR" dirty="0"/>
              <a:t>Depuis 1945 la Corée est divisée au niveau du 38e parallèle, entre une Corée du Nord communiste, soutenue par l’URSS et la Chine et une Corée du Sud, nationaliste et pro-étasunienne. Après une guerre lancée par le Nord en 1950 pour réunifier le pays, le conflit se termine par l’armistice de Pan Mun Jon sur le 38e parallèle en 1953. Aucun traité de paix n’a été signé à ce jour… </a:t>
            </a:r>
          </a:p>
          <a:p>
            <a:pPr algn="l"/>
            <a:endParaRPr lang="fr-FR" dirty="0"/>
          </a:p>
          <a:p>
            <a:pPr algn="l"/>
            <a:r>
              <a:rPr lang="fr-FR" dirty="0"/>
              <a:t>Problématique :</a:t>
            </a:r>
          </a:p>
          <a:p>
            <a:pPr algn="l"/>
            <a:r>
              <a:rPr lang="fr-FR" dirty="0"/>
              <a:t>Comment expliquer que la guerre de Corée n’ait jamais débouché sur la paix et que sa frontière constitue une séparation entre deux systèmes politiques, vestige de la guerre froide?</a:t>
            </a:r>
          </a:p>
          <a:p>
            <a:pPr defTabSz="410751" fontAlgn="auto">
              <a:spcBef>
                <a:spcPts val="0"/>
              </a:spcBef>
              <a:spcAft>
                <a:spcPts val="0"/>
              </a:spcAft>
            </a:pPr>
            <a:endParaRPr lang="fr-FR" sz="1687" dirty="0">
              <a:solidFill>
                <a:srgbClr val="000000"/>
              </a:solidFill>
              <a:latin typeface="Helvetica Neue Medium"/>
              <a:ea typeface="Helvetica Neue Medium"/>
              <a:cs typeface="Helvetica Neue Medium"/>
              <a:sym typeface="Helvetica Neue Medium"/>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e"/>
          <p:cNvSpPr txBox="1"/>
          <p:nvPr/>
        </p:nvSpPr>
        <p:spPr>
          <a:xfrm>
            <a:off x="4267783" y="999686"/>
            <a:ext cx="72200" cy="349135"/>
          </a:xfrm>
          <a:prstGeom prst="rect">
            <a:avLst/>
          </a:prstGeom>
          <a:ln w="12700">
            <a:miter lim="400000"/>
          </a:ln>
        </p:spPr>
        <p:txBody>
          <a:bodyPr wrap="none" lIns="35719" tIns="35719" rIns="35719" bIns="35719" anchor="ctr">
            <a:spAutoFit/>
          </a:bodyPr>
          <a:lstStyle/>
          <a:p>
            <a:endParaRPr/>
          </a:p>
        </p:txBody>
      </p:sp>
      <p:pic>
        <p:nvPicPr>
          <p:cNvPr id="3" name="Image 2">
            <a:extLst>
              <a:ext uri="{FF2B5EF4-FFF2-40B4-BE49-F238E27FC236}">
                <a16:creationId xmlns:a16="http://schemas.microsoft.com/office/drawing/2014/main" id="{D3A147C9-0679-41B8-B119-68BC09EA3404}"/>
              </a:ext>
            </a:extLst>
          </p:cNvPr>
          <p:cNvPicPr>
            <a:picLocks noChangeAspect="1"/>
          </p:cNvPicPr>
          <p:nvPr/>
        </p:nvPicPr>
        <p:blipFill>
          <a:blip r:embed="rId2"/>
          <a:stretch>
            <a:fillRect/>
          </a:stretch>
        </p:blipFill>
        <p:spPr>
          <a:xfrm>
            <a:off x="1328737" y="295275"/>
            <a:ext cx="6486525" cy="626745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Capture d’écran 2019-04-07 à 15.22.01.png" descr="Capture d’écran 2019-04-07 à 15.22.01.png"/>
          <p:cNvPicPr>
            <a:picLocks noChangeAspect="1"/>
          </p:cNvPicPr>
          <p:nvPr/>
        </p:nvPicPr>
        <p:blipFill>
          <a:blip r:embed="rId2"/>
          <a:srcRect t="57965"/>
          <a:stretch>
            <a:fillRect/>
          </a:stretch>
        </p:blipFill>
        <p:spPr>
          <a:xfrm>
            <a:off x="148213" y="421406"/>
            <a:ext cx="8695177" cy="3848102"/>
          </a:xfrm>
          <a:prstGeom prst="rect">
            <a:avLst/>
          </a:prstGeom>
          <a:ln w="12700">
            <a:miter lim="400000"/>
          </a:ln>
        </p:spPr>
      </p:pic>
      <p:sp>
        <p:nvSpPr>
          <p:cNvPr id="129" name="D’après KBS world radio, 03 avril 2019"/>
          <p:cNvSpPr txBox="1"/>
          <p:nvPr/>
        </p:nvSpPr>
        <p:spPr>
          <a:xfrm>
            <a:off x="4899862" y="5454489"/>
            <a:ext cx="4034759"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D’après KBS world radio, 03 avril 2019</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Image 3">
            <a:extLst>
              <a:ext uri="{FF2B5EF4-FFF2-40B4-BE49-F238E27FC236}">
                <a16:creationId xmlns:a16="http://schemas.microsoft.com/office/drawing/2014/main" id="{02B41167-4A6C-47BC-9B8F-69B78C8F13DA}"/>
              </a:ext>
            </a:extLst>
          </p:cNvPr>
          <p:cNvPicPr>
            <a:picLocks noChangeAspect="1"/>
          </p:cNvPicPr>
          <p:nvPr/>
        </p:nvPicPr>
        <p:blipFill rotWithShape="1">
          <a:blip r:embed="rId2"/>
          <a:srcRect t="2867" r="-1" b="9076"/>
          <a:stretch/>
        </p:blipFill>
        <p:spPr>
          <a:xfrm rot="21480000">
            <a:off x="853377" y="1003258"/>
            <a:ext cx="7437246" cy="4764396"/>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approchement des deux Corées: une détente encore fragile par Frédéric Ojardias , RFI, le 01-01-2019…"/>
          <p:cNvSpPr txBox="1"/>
          <p:nvPr/>
        </p:nvSpPr>
        <p:spPr>
          <a:xfrm>
            <a:off x="721312" y="225774"/>
            <a:ext cx="7371920" cy="504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57">
              <a:defRPr sz="2300">
                <a:solidFill>
                  <a:srgbClr val="3A3939"/>
                </a:solidFill>
                <a:uFill>
                  <a:solidFill>
                    <a:srgbClr val="000000"/>
                  </a:solidFill>
                </a:uFill>
                <a:latin typeface="+mj-lt"/>
                <a:ea typeface="+mj-ea"/>
                <a:cs typeface="+mj-cs"/>
                <a:sym typeface="Helvetica"/>
              </a:defRPr>
            </a:pPr>
            <a:r>
              <a:rPr sz="1617"/>
              <a:t>Rapprochement des deux Corées: une détente encore fragile p</a:t>
            </a:r>
            <a:r>
              <a:rPr sz="1617">
                <a:solidFill>
                  <a:srgbClr val="141414"/>
                </a:solidFill>
              </a:rPr>
              <a:t>ar </a:t>
            </a:r>
            <a:r>
              <a:rPr sz="1617" u="sng">
                <a:solidFill>
                  <a:srgbClr val="0000FF"/>
                </a:solidFill>
                <a:uFill>
                  <a:solidFill>
                    <a:srgbClr val="0000FF"/>
                  </a:solidFill>
                </a:uFill>
                <a:hlinkClick r:id="rId2"/>
              </a:rPr>
              <a:t>Frédéric Ojardias</a:t>
            </a:r>
            <a:r>
              <a:rPr sz="1617"/>
              <a:t> </a:t>
            </a:r>
            <a:r>
              <a:rPr sz="1617">
                <a:solidFill>
                  <a:srgbClr val="000000"/>
                </a:solidFill>
              </a:rPr>
              <a:t>, RFI, le 01-01-2019</a:t>
            </a:r>
          </a:p>
          <a:p>
            <a:pPr defTabSz="321457">
              <a:defRPr sz="2300">
                <a:uFill>
                  <a:solidFill>
                    <a:srgbClr val="000000"/>
                  </a:solidFill>
                </a:uFill>
                <a:latin typeface="+mn-lt"/>
                <a:ea typeface="+mn-ea"/>
                <a:cs typeface="+mn-cs"/>
                <a:sym typeface="Helvetica Neue"/>
              </a:defRPr>
            </a:pPr>
            <a:endParaRPr sz="1617">
              <a:solidFill>
                <a:srgbClr val="393939"/>
              </a:solidFill>
              <a:uFill>
                <a:solidFill>
                  <a:srgbClr val="393939"/>
                </a:solidFill>
              </a:uFill>
              <a:latin typeface="+mj-lt"/>
              <a:ea typeface="+mj-ea"/>
              <a:cs typeface="+mj-cs"/>
              <a:sym typeface="Helvetica"/>
            </a:endParaRPr>
          </a:p>
          <a:p>
            <a:pPr defTabSz="321457">
              <a:defRPr sz="2300">
                <a:uFill>
                  <a:solidFill>
                    <a:srgbClr val="000000"/>
                  </a:solidFill>
                </a:uFill>
                <a:latin typeface="+mn-lt"/>
                <a:ea typeface="+mn-ea"/>
                <a:cs typeface="+mn-cs"/>
                <a:sym typeface="Helvetica Neue"/>
              </a:defRPr>
            </a:pPr>
            <a:r>
              <a:rPr sz="1617">
                <a:solidFill>
                  <a:srgbClr val="393939"/>
                </a:solidFill>
                <a:uFill>
                  <a:solidFill>
                    <a:srgbClr val="393939"/>
                  </a:solidFill>
                </a:uFill>
                <a:latin typeface="+mj-lt"/>
                <a:ea typeface="+mj-ea"/>
                <a:cs typeface="+mj-cs"/>
                <a:sym typeface="Helvetica"/>
              </a:rPr>
              <a:t>La diplomatie fait donc face à un mur, et 2019 sera une année à haut risque. Un deuxième sommet entre le président américain Donald Trump et le dirigeant nord-coréen Kim Jong-un est attendu en début d’année, mais rien ne dit que ce sommet permettra des avancées plus concrètes que celui de 2018.</a:t>
            </a:r>
          </a:p>
          <a:p>
            <a:pPr defTabSz="321457">
              <a:defRPr sz="2300">
                <a:uFill>
                  <a:solidFill>
                    <a:srgbClr val="000000"/>
                  </a:solidFill>
                </a:uFill>
                <a:latin typeface="+mn-lt"/>
                <a:ea typeface="+mn-ea"/>
                <a:cs typeface="+mn-cs"/>
                <a:sym typeface="Helvetica Neue"/>
              </a:defRPr>
            </a:pPr>
            <a:r>
              <a:rPr sz="1617">
                <a:solidFill>
                  <a:srgbClr val="393939"/>
                </a:solidFill>
                <a:uFill>
                  <a:solidFill>
                    <a:srgbClr val="393939"/>
                  </a:solidFill>
                </a:uFill>
                <a:latin typeface="+mj-lt"/>
                <a:ea typeface="+mj-ea"/>
                <a:cs typeface="+mj-cs"/>
                <a:sym typeface="Helvetica"/>
              </a:rPr>
              <a:t>Kim Jong-un est aussi attendu cette année à Séoul, la capitale sud-coréenne. Mais si cette visite sera extraordinaire, elle ne suffira pas à elle seule à débloquer les négociations de dénucléarisation. En matière de relations intercoréennes, la Corée du Sud a réussi de façon spectaculaire à prendre l’initiative et à « </a:t>
            </a:r>
            <a:r>
              <a:rPr sz="1617" i="1">
                <a:solidFill>
                  <a:srgbClr val="393939"/>
                </a:solidFill>
                <a:uFill>
                  <a:solidFill>
                    <a:srgbClr val="393939"/>
                  </a:solidFill>
                </a:uFill>
                <a:latin typeface="+mj-lt"/>
                <a:ea typeface="+mj-ea"/>
                <a:cs typeface="+mj-cs"/>
                <a:sym typeface="Helvetica"/>
              </a:rPr>
              <a:t>s’asseoir dans le siège du conducteur</a:t>
            </a:r>
            <a:r>
              <a:rPr sz="1617">
                <a:solidFill>
                  <a:srgbClr val="393939"/>
                </a:solidFill>
                <a:uFill>
                  <a:solidFill>
                    <a:srgbClr val="393939"/>
                  </a:solidFill>
                </a:uFill>
                <a:latin typeface="+mj-lt"/>
                <a:ea typeface="+mj-ea"/>
                <a:cs typeface="+mj-cs"/>
                <a:sym typeface="Helvetica"/>
              </a:rPr>
              <a:t> ».</a:t>
            </a:r>
          </a:p>
          <a:p>
            <a:pPr defTabSz="321457">
              <a:defRPr sz="2300">
                <a:uFill>
                  <a:solidFill>
                    <a:srgbClr val="000000"/>
                  </a:solidFill>
                </a:uFill>
                <a:latin typeface="+mn-lt"/>
                <a:ea typeface="+mn-ea"/>
                <a:cs typeface="+mn-cs"/>
                <a:sym typeface="Helvetica Neue"/>
              </a:defRPr>
            </a:pPr>
            <a:r>
              <a:rPr sz="1617">
                <a:solidFill>
                  <a:srgbClr val="393939"/>
                </a:solidFill>
                <a:uFill>
                  <a:solidFill>
                    <a:srgbClr val="393939"/>
                  </a:solidFill>
                </a:uFill>
                <a:latin typeface="+mj-lt"/>
                <a:ea typeface="+mj-ea"/>
                <a:cs typeface="+mj-cs"/>
                <a:sym typeface="Helvetica"/>
              </a:rPr>
              <a:t>Cependant, elle doit veiller à ne pas s’aliéner son allié américain, qui refuse que le rapprochement Nord / Sud aille plus vite que les progrès sur la dénucléarisation.</a:t>
            </a:r>
          </a:p>
          <a:p>
            <a:pPr defTabSz="321457">
              <a:defRPr sz="2300">
                <a:uFill>
                  <a:solidFill>
                    <a:srgbClr val="000000"/>
                  </a:solidFill>
                </a:uFill>
                <a:latin typeface="+mn-lt"/>
                <a:ea typeface="+mn-ea"/>
                <a:cs typeface="+mn-cs"/>
                <a:sym typeface="Helvetica Neue"/>
              </a:defRPr>
            </a:pPr>
            <a:r>
              <a:rPr sz="1617">
                <a:solidFill>
                  <a:srgbClr val="393939"/>
                </a:solidFill>
                <a:uFill>
                  <a:solidFill>
                    <a:srgbClr val="393939"/>
                  </a:solidFill>
                </a:uFill>
                <a:latin typeface="+mj-lt"/>
                <a:ea typeface="+mj-ea"/>
                <a:cs typeface="+mj-cs"/>
                <a:sym typeface="Helvetica"/>
              </a:rPr>
              <a:t>Quant à la Corée du Nord, elle demande un allègement des sanctions pour permettre à son économie de se développer. Si la situation reste coincée, Pyongyang pourrait s’impatienter et avoir de nouveau recours à des provocations, comme des tirs de missiles ou des essais nucléaires. Un retour des tensions n’est donc pas à exclure en 2019.</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stretch>
            <a:fillRect/>
          </a:stretch>
        </p:blipFill>
        <p:spPr>
          <a:xfrm>
            <a:off x="577502" y="1105420"/>
            <a:ext cx="7822407" cy="479524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ctivité élève :"/>
          <p:cNvSpPr txBox="1">
            <a:spLocks noGrp="1"/>
          </p:cNvSpPr>
          <p:nvPr>
            <p:ph type="title"/>
          </p:nvPr>
        </p:nvSpPr>
        <p:spPr>
          <a:prstGeom prst="rect">
            <a:avLst/>
          </a:prstGeom>
        </p:spPr>
        <p:txBody>
          <a:bodyPr/>
          <a:lstStyle/>
          <a:p>
            <a:r>
              <a:t>Activité élève :</a:t>
            </a:r>
          </a:p>
        </p:txBody>
      </p:sp>
      <p:sp>
        <p:nvSpPr>
          <p:cNvPr id="146" name="Par quoi se termine la guerre de Corée en 1953?…"/>
          <p:cNvSpPr txBox="1">
            <a:spLocks noGrp="1"/>
          </p:cNvSpPr>
          <p:nvPr>
            <p:ph type="body" idx="1"/>
          </p:nvPr>
        </p:nvSpPr>
        <p:spPr>
          <a:xfrm>
            <a:off x="241102" y="1821656"/>
            <a:ext cx="8233172" cy="4420195"/>
          </a:xfrm>
          <a:prstGeom prst="rect">
            <a:avLst/>
          </a:prstGeom>
        </p:spPr>
        <p:txBody>
          <a:bodyPr/>
          <a:lstStyle/>
          <a:p>
            <a:pPr marL="0" indent="0">
              <a:buNone/>
            </a:pPr>
            <a:r>
              <a:rPr lang="fr-FR" dirty="0"/>
              <a:t>1) </a:t>
            </a:r>
            <a:r>
              <a:rPr dirty="0"/>
              <a:t>Par quoi se </a:t>
            </a:r>
            <a:r>
              <a:rPr dirty="0" err="1"/>
              <a:t>termine</a:t>
            </a:r>
            <a:r>
              <a:rPr dirty="0"/>
              <a:t> la guerre de </a:t>
            </a:r>
            <a:r>
              <a:rPr dirty="0" err="1"/>
              <a:t>Corée</a:t>
            </a:r>
            <a:r>
              <a:rPr dirty="0"/>
              <a:t> en 1953</a:t>
            </a:r>
            <a:r>
              <a:rPr lang="fr-FR" dirty="0"/>
              <a:t> </a:t>
            </a:r>
            <a:r>
              <a:rPr dirty="0"/>
              <a:t>? </a:t>
            </a:r>
          </a:p>
          <a:p>
            <a:pPr marL="0" indent="0">
              <a:buNone/>
            </a:pPr>
            <a:r>
              <a:rPr lang="fr-FR" dirty="0"/>
              <a:t>2) </a:t>
            </a:r>
            <a:r>
              <a:rPr dirty="0" err="1"/>
              <a:t>Quelles</a:t>
            </a:r>
            <a:r>
              <a:rPr dirty="0"/>
              <a:t> </a:t>
            </a:r>
            <a:r>
              <a:rPr dirty="0" err="1"/>
              <a:t>formes</a:t>
            </a:r>
            <a:r>
              <a:rPr dirty="0"/>
              <a:t> </a:t>
            </a:r>
            <a:r>
              <a:rPr dirty="0" err="1"/>
              <a:t>prend</a:t>
            </a:r>
            <a:r>
              <a:rPr dirty="0"/>
              <a:t> la </a:t>
            </a:r>
            <a:r>
              <a:rPr dirty="0" err="1"/>
              <a:t>séparation</a:t>
            </a:r>
            <a:r>
              <a:rPr dirty="0"/>
              <a:t> entre les deux </a:t>
            </a:r>
            <a:r>
              <a:rPr dirty="0" err="1"/>
              <a:t>Corée</a:t>
            </a:r>
            <a:r>
              <a:rPr lang="fr-FR" dirty="0"/>
              <a:t> </a:t>
            </a:r>
            <a:r>
              <a:rPr dirty="0"/>
              <a:t>?</a:t>
            </a:r>
          </a:p>
          <a:p>
            <a:pPr marL="0" indent="0">
              <a:buNone/>
            </a:pPr>
            <a:r>
              <a:rPr lang="fr-FR" dirty="0"/>
              <a:t>3) Montrez c</a:t>
            </a:r>
            <a:r>
              <a:rPr dirty="0" err="1"/>
              <a:t>omment</a:t>
            </a:r>
            <a:r>
              <a:rPr dirty="0"/>
              <a:t> </a:t>
            </a:r>
            <a:r>
              <a:rPr dirty="0" err="1"/>
              <a:t>cela</a:t>
            </a:r>
            <a:r>
              <a:rPr dirty="0"/>
              <a:t> </a:t>
            </a:r>
            <a:r>
              <a:rPr dirty="0" err="1"/>
              <a:t>s’inscrit-il</a:t>
            </a:r>
            <a:r>
              <a:rPr dirty="0"/>
              <a:t> dans le </a:t>
            </a:r>
            <a:r>
              <a:rPr dirty="0" err="1"/>
              <a:t>paysage</a:t>
            </a:r>
            <a:r>
              <a:rPr dirty="0"/>
              <a:t>?</a:t>
            </a:r>
          </a:p>
          <a:p>
            <a:pPr marL="0" indent="0">
              <a:buNone/>
            </a:pPr>
            <a:r>
              <a:rPr lang="fr-FR"/>
              <a:t>4) </a:t>
            </a:r>
            <a:r>
              <a:t>Quels</a:t>
            </a:r>
            <a:r>
              <a:rPr dirty="0"/>
              <a:t> </a:t>
            </a:r>
            <a:r>
              <a:rPr dirty="0" err="1"/>
              <a:t>sont</a:t>
            </a:r>
            <a:r>
              <a:rPr dirty="0"/>
              <a:t> les </a:t>
            </a:r>
            <a:r>
              <a:rPr dirty="0" err="1"/>
              <a:t>freins</a:t>
            </a:r>
            <a:r>
              <a:rPr dirty="0"/>
              <a:t> et les </a:t>
            </a:r>
            <a:r>
              <a:rPr dirty="0" err="1"/>
              <a:t>espoirs</a:t>
            </a:r>
            <a:r>
              <a:rPr dirty="0"/>
              <a:t> à </a:t>
            </a:r>
            <a:r>
              <a:rPr dirty="0" err="1"/>
              <a:t>une</a:t>
            </a:r>
            <a:r>
              <a:rPr dirty="0"/>
              <a:t> </a:t>
            </a:r>
            <a:r>
              <a:rPr dirty="0" err="1"/>
              <a:t>réunification</a:t>
            </a:r>
            <a:r>
              <a:rPr dirty="0"/>
              <a:t> entre les deux </a:t>
            </a:r>
            <a:r>
              <a:rPr dirty="0" err="1"/>
              <a:t>Corée</a:t>
            </a:r>
            <a:r>
              <a:rPr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Espace réservé du numéro de diapositive 5">
            <a:extLst>
              <a:ext uri="{FF2B5EF4-FFF2-40B4-BE49-F238E27FC236}">
                <a16:creationId xmlns:a16="http://schemas.microsoft.com/office/drawing/2014/main" id="{5668D5E4-0059-4478-8230-087AADFC5AC5}"/>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1AEF1B-6DCB-4934-9766-8D502A45E8EA}" type="slidenum">
              <a:rPr lang="fr-FR" altLang="fr-FR"/>
              <a:pPr/>
              <a:t>9</a:t>
            </a:fld>
            <a:endParaRPr lang="fr-FR" altLang="fr-F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271</Words>
  <Application>Microsoft Office PowerPoint</Application>
  <PresentationFormat>Affichage à l'écran (4:3)</PresentationFormat>
  <Paragraphs>25</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Helvetica Neue Medium</vt:lpstr>
      <vt:lpstr>Impact</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élève :</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yde-souza</dc:creator>
  <cp:lastModifiedBy>Lydia COMBEAUD</cp:lastModifiedBy>
  <cp:revision>15</cp:revision>
  <dcterms:created xsi:type="dcterms:W3CDTF">2018-11-06T17:01:10Z</dcterms:created>
  <dcterms:modified xsi:type="dcterms:W3CDTF">2019-09-22T15:59:15Z</dcterms:modified>
</cp:coreProperties>
</file>