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sldIdLst>
    <p:sldId id="256" r:id="rId2"/>
    <p:sldId id="257" r:id="rId3"/>
    <p:sldId id="258" r:id="rId4"/>
    <p:sldId id="259" r:id="rId5"/>
    <p:sldId id="263" r:id="rId6"/>
    <p:sldId id="261" r:id="rId7"/>
    <p:sldId id="262" r:id="rId8"/>
    <p:sldId id="264" r:id="rId9"/>
    <p:sldId id="265" r:id="rId10"/>
    <p:sldId id="260" r:id="rId11"/>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2DB212-5A05-4F5E-AD56-C51DB4073ACC}" v="8" dt="2019-09-22T15:36:08.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02" y="4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COMBEAUD" userId="d3f6efa79ab5edae" providerId="LiveId" clId="{DF2DB212-5A05-4F5E-AD56-C51DB4073ACC}"/>
    <pc:docChg chg="undo custSel mod modSld">
      <pc:chgData name="Lydia COMBEAUD" userId="d3f6efa79ab5edae" providerId="LiveId" clId="{DF2DB212-5A05-4F5E-AD56-C51DB4073ACC}" dt="2019-09-22T15:36:38.514" v="37" actId="26606"/>
      <pc:docMkLst>
        <pc:docMk/>
      </pc:docMkLst>
      <pc:sldChg chg="addSp delSp modSp">
        <pc:chgData name="Lydia COMBEAUD" userId="d3f6efa79ab5edae" providerId="LiveId" clId="{DF2DB212-5A05-4F5E-AD56-C51DB4073ACC}" dt="2019-09-22T15:32:50.102" v="23" actId="478"/>
        <pc:sldMkLst>
          <pc:docMk/>
          <pc:sldMk cId="0" sldId="258"/>
        </pc:sldMkLst>
        <pc:spChg chg="add mod">
          <ac:chgData name="Lydia COMBEAUD" userId="d3f6efa79ab5edae" providerId="LiveId" clId="{DF2DB212-5A05-4F5E-AD56-C51DB4073ACC}" dt="2019-09-22T15:32:44.930" v="21" actId="1076"/>
          <ac:spMkLst>
            <pc:docMk/>
            <pc:sldMk cId="0" sldId="258"/>
            <ac:spMk id="8" creationId="{05CF622B-A4A3-4F93-BC8E-CD5B874B773D}"/>
          </ac:spMkLst>
        </pc:spChg>
        <pc:spChg chg="del mod">
          <ac:chgData name="Lydia COMBEAUD" userId="d3f6efa79ab5edae" providerId="LiveId" clId="{DF2DB212-5A05-4F5E-AD56-C51DB4073ACC}" dt="2019-09-22T15:32:50.102" v="23" actId="478"/>
          <ac:spMkLst>
            <pc:docMk/>
            <pc:sldMk cId="0" sldId="258"/>
            <ac:spMk id="126" creationId="{00000000-0000-0000-0000-000000000000}"/>
          </ac:spMkLst>
        </pc:spChg>
        <pc:picChg chg="mod">
          <ac:chgData name="Lydia COMBEAUD" userId="d3f6efa79ab5edae" providerId="LiveId" clId="{DF2DB212-5A05-4F5E-AD56-C51DB4073ACC}" dt="2019-09-22T15:32:20.727" v="17" actId="1076"/>
          <ac:picMkLst>
            <pc:docMk/>
            <pc:sldMk cId="0" sldId="258"/>
            <ac:picMk id="125" creationId="{00000000-0000-0000-0000-000000000000}"/>
          </ac:picMkLst>
        </pc:picChg>
      </pc:sldChg>
      <pc:sldChg chg="addSp delSp modSp mod setBg setClrOvrMap">
        <pc:chgData name="Lydia COMBEAUD" userId="d3f6efa79ab5edae" providerId="LiveId" clId="{DF2DB212-5A05-4F5E-AD56-C51DB4073ACC}" dt="2019-09-22T15:36:38.514" v="37" actId="26606"/>
        <pc:sldMkLst>
          <pc:docMk/>
          <pc:sldMk cId="0" sldId="263"/>
        </pc:sldMkLst>
        <pc:spChg chg="del mod">
          <ac:chgData name="Lydia COMBEAUD" userId="d3f6efa79ab5edae" providerId="LiveId" clId="{DF2DB212-5A05-4F5E-AD56-C51DB4073ACC}" dt="2019-09-22T15:36:18.655" v="34" actId="478"/>
          <ac:spMkLst>
            <pc:docMk/>
            <pc:sldMk cId="0" sldId="263"/>
            <ac:spMk id="4" creationId="{B08ECEF9-D83B-4061-B7FE-68575698AE32}"/>
          </ac:spMkLst>
        </pc:spChg>
        <pc:spChg chg="add del">
          <ac:chgData name="Lydia COMBEAUD" userId="d3f6efa79ab5edae" providerId="LiveId" clId="{DF2DB212-5A05-4F5E-AD56-C51DB4073ACC}" dt="2019-09-22T15:36:38.295" v="36" actId="26606"/>
          <ac:spMkLst>
            <pc:docMk/>
            <pc:sldMk cId="0" sldId="263"/>
            <ac:spMk id="76" creationId="{1DB7C82F-AB7E-4F0C-B829-FA1B9C415180}"/>
          </ac:spMkLst>
        </pc:spChg>
        <pc:spChg chg="add">
          <ac:chgData name="Lydia COMBEAUD" userId="d3f6efa79ab5edae" providerId="LiveId" clId="{DF2DB212-5A05-4F5E-AD56-C51DB4073ACC}" dt="2019-09-22T15:36:38.514" v="37" actId="26606"/>
          <ac:spMkLst>
            <pc:docMk/>
            <pc:sldMk cId="0" sldId="263"/>
            <ac:spMk id="80" creationId="{77DA6D33-2D62-458C-BF5D-DBF612FD557E}"/>
          </ac:spMkLst>
        </pc:spChg>
        <pc:spChg chg="add mod ord">
          <ac:chgData name="Lydia COMBEAUD" userId="d3f6efa79ab5edae" providerId="LiveId" clId="{DF2DB212-5A05-4F5E-AD56-C51DB4073ACC}" dt="2019-09-22T15:36:38.514" v="37" actId="26606"/>
          <ac:spMkLst>
            <pc:docMk/>
            <pc:sldMk cId="0" sldId="263"/>
            <ac:spMk id="135" creationId="{00000000-0000-0000-0000-000000000000}"/>
          </ac:spMkLst>
        </pc:spChg>
        <pc:spChg chg="add">
          <ac:chgData name="Lydia COMBEAUD" userId="d3f6efa79ab5edae" providerId="LiveId" clId="{DF2DB212-5A05-4F5E-AD56-C51DB4073ACC}" dt="2019-09-22T15:36:38.514" v="37" actId="26606"/>
          <ac:spMkLst>
            <pc:docMk/>
            <pc:sldMk cId="0" sldId="263"/>
            <ac:spMk id="137" creationId="{0BC9EFE1-D8CB-4668-9980-DB108327A794}"/>
          </ac:spMkLst>
        </pc:spChg>
        <pc:picChg chg="add mod">
          <ac:chgData name="Lydia COMBEAUD" userId="d3f6efa79ab5edae" providerId="LiveId" clId="{DF2DB212-5A05-4F5E-AD56-C51DB4073ACC}" dt="2019-09-22T15:36:38.514" v="37" actId="26606"/>
          <ac:picMkLst>
            <pc:docMk/>
            <pc:sldMk cId="0" sldId="263"/>
            <ac:picMk id="2" creationId="{6796139D-3649-4166-AAFA-17CA2CED98DA}"/>
          </ac:picMkLst>
        </pc:picChg>
        <pc:picChg chg="add">
          <ac:chgData name="Lydia COMBEAUD" userId="d3f6efa79ab5edae" providerId="LiveId" clId="{DF2DB212-5A05-4F5E-AD56-C51DB4073ACC}" dt="2019-09-22T15:36:38.514" v="37" actId="26606"/>
          <ac:picMkLst>
            <pc:docMk/>
            <pc:sldMk cId="0" sldId="263"/>
            <ac:picMk id="78" creationId="{7CBAE1BD-B8E4-4029-8AA2-C77E4FED9864}"/>
          </ac:picMkLst>
        </pc:picChg>
        <pc:picChg chg="del">
          <ac:chgData name="Lydia COMBEAUD" userId="d3f6efa79ab5edae" providerId="LiveId" clId="{DF2DB212-5A05-4F5E-AD56-C51DB4073ACC}" dt="2019-09-22T15:36:10.389" v="32" actId="478"/>
          <ac:picMkLst>
            <pc:docMk/>
            <pc:sldMk cId="0" sldId="263"/>
            <ac:picMk id="13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4AC8999-555F-4D55-BD0D-FC667E38146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fr-FR" altLang="fr-FR"/>
          </a:p>
        </p:txBody>
      </p:sp>
      <p:sp>
        <p:nvSpPr>
          <p:cNvPr id="9219" name="Rectangle 3">
            <a:extLst>
              <a:ext uri="{FF2B5EF4-FFF2-40B4-BE49-F238E27FC236}">
                <a16:creationId xmlns:a16="http://schemas.microsoft.com/office/drawing/2014/main" id="{B3149523-1ABD-47C8-A0BF-15C9DB257B3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fr-FR" altLang="fr-FR"/>
          </a:p>
        </p:txBody>
      </p:sp>
      <p:sp>
        <p:nvSpPr>
          <p:cNvPr id="2052" name="Rectangle 4">
            <a:extLst>
              <a:ext uri="{FF2B5EF4-FFF2-40B4-BE49-F238E27FC236}">
                <a16:creationId xmlns:a16="http://schemas.microsoft.com/office/drawing/2014/main" id="{685EB26B-B688-49EA-8885-A178CDDC2EA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1DE6E1CA-EB4D-4AE3-962B-0C880FD652F0}"/>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9222" name="Rectangle 6">
            <a:extLst>
              <a:ext uri="{FF2B5EF4-FFF2-40B4-BE49-F238E27FC236}">
                <a16:creationId xmlns:a16="http://schemas.microsoft.com/office/drawing/2014/main" id="{60A63C69-F942-4AF1-ABE7-B319738CF29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fr-FR" altLang="fr-FR"/>
          </a:p>
        </p:txBody>
      </p:sp>
      <p:sp>
        <p:nvSpPr>
          <p:cNvPr id="9223" name="Rectangle 7">
            <a:extLst>
              <a:ext uri="{FF2B5EF4-FFF2-40B4-BE49-F238E27FC236}">
                <a16:creationId xmlns:a16="http://schemas.microsoft.com/office/drawing/2014/main" id="{A73A482D-2662-4A47-AE63-98519B955C3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CE602A2-29EA-4DDB-8245-CF8790D723E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Rectangle 4">
            <a:extLst>
              <a:ext uri="{FF2B5EF4-FFF2-40B4-BE49-F238E27FC236}">
                <a16:creationId xmlns:a16="http://schemas.microsoft.com/office/drawing/2014/main" id="{9D18DDC7-C71D-45D1-9013-26B1225EDACF}"/>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2FDAA8C5-E284-4B30-BD8E-9027E63C2F58}"/>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51328B5E-56FF-4D64-A72F-923750AAC80D}"/>
              </a:ext>
            </a:extLst>
          </p:cNvPr>
          <p:cNvSpPr>
            <a:spLocks noGrp="1" noChangeArrowheads="1"/>
          </p:cNvSpPr>
          <p:nvPr>
            <p:ph type="sldNum" sz="quarter" idx="12"/>
          </p:nvPr>
        </p:nvSpPr>
        <p:spPr>
          <a:ln/>
        </p:spPr>
        <p:txBody>
          <a:bodyPr/>
          <a:lstStyle>
            <a:lvl1pPr>
              <a:defRPr/>
            </a:lvl1pPr>
          </a:lstStyle>
          <a:p>
            <a:pPr>
              <a:defRPr/>
            </a:pPr>
            <a:fld id="{CB8773E0-1EFD-44B0-A45A-F4D8233B329E}" type="slidenum">
              <a:rPr lang="fr-FR" altLang="fr-FR"/>
              <a:pPr>
                <a:defRPr/>
              </a:pPr>
              <a:t>‹N°›</a:t>
            </a:fld>
            <a:endParaRPr lang="fr-FR" altLang="fr-FR"/>
          </a:p>
        </p:txBody>
      </p:sp>
    </p:spTree>
    <p:extLst>
      <p:ext uri="{BB962C8B-B14F-4D97-AF65-F5344CB8AC3E}">
        <p14:creationId xmlns:p14="http://schemas.microsoft.com/office/powerpoint/2010/main" val="397634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9337F3A-C1C0-4A50-B77C-2D34EF290A2F}"/>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57082DA6-CCAF-4934-9963-70266B2684CF}"/>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AE999FB5-CCF6-46DE-86D6-61A635A84D1D}"/>
              </a:ext>
            </a:extLst>
          </p:cNvPr>
          <p:cNvSpPr>
            <a:spLocks noGrp="1" noChangeArrowheads="1"/>
          </p:cNvSpPr>
          <p:nvPr>
            <p:ph type="sldNum" sz="quarter" idx="12"/>
          </p:nvPr>
        </p:nvSpPr>
        <p:spPr>
          <a:ln/>
        </p:spPr>
        <p:txBody>
          <a:bodyPr/>
          <a:lstStyle>
            <a:lvl1pPr>
              <a:defRPr/>
            </a:lvl1pPr>
          </a:lstStyle>
          <a:p>
            <a:pPr>
              <a:defRPr/>
            </a:pPr>
            <a:fld id="{7AEF4201-0C1C-41A1-B7FD-31C29F3295C9}" type="slidenum">
              <a:rPr lang="fr-FR" altLang="fr-FR"/>
              <a:pPr>
                <a:defRPr/>
              </a:pPr>
              <a:t>‹N°›</a:t>
            </a:fld>
            <a:endParaRPr lang="fr-FR" altLang="fr-FR"/>
          </a:p>
        </p:txBody>
      </p:sp>
    </p:spTree>
    <p:extLst>
      <p:ext uri="{BB962C8B-B14F-4D97-AF65-F5344CB8AC3E}">
        <p14:creationId xmlns:p14="http://schemas.microsoft.com/office/powerpoint/2010/main" val="169884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59EF684-A988-4B31-8882-1E4256CB208B}"/>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0067DECD-B0A2-4423-89E0-512A7A70D20A}"/>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1C3C917D-792E-41E7-86FF-3E3540AB39FE}"/>
              </a:ext>
            </a:extLst>
          </p:cNvPr>
          <p:cNvSpPr>
            <a:spLocks noGrp="1" noChangeArrowheads="1"/>
          </p:cNvSpPr>
          <p:nvPr>
            <p:ph type="sldNum" sz="quarter" idx="12"/>
          </p:nvPr>
        </p:nvSpPr>
        <p:spPr>
          <a:ln/>
        </p:spPr>
        <p:txBody>
          <a:bodyPr/>
          <a:lstStyle>
            <a:lvl1pPr>
              <a:defRPr/>
            </a:lvl1pPr>
          </a:lstStyle>
          <a:p>
            <a:pPr>
              <a:defRPr/>
            </a:pPr>
            <a:fld id="{39945F46-A8B7-4952-B93A-842F899360AB}" type="slidenum">
              <a:rPr lang="fr-FR" altLang="fr-FR"/>
              <a:pPr>
                <a:defRPr/>
              </a:pPr>
              <a:t>‹N°›</a:t>
            </a:fld>
            <a:endParaRPr lang="fr-FR" altLang="fr-FR"/>
          </a:p>
        </p:txBody>
      </p:sp>
    </p:spTree>
    <p:extLst>
      <p:ext uri="{BB962C8B-B14F-4D97-AF65-F5344CB8AC3E}">
        <p14:creationId xmlns:p14="http://schemas.microsoft.com/office/powerpoint/2010/main" val="407542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871661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AD5526A9-20C2-4167-B534-75F4C74262AD}"/>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C2354D42-8F0E-4EC3-BBF1-6C755F4A6EE3}"/>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671D557D-63B6-48E9-B2B7-23A9FCB71828}"/>
              </a:ext>
            </a:extLst>
          </p:cNvPr>
          <p:cNvSpPr>
            <a:spLocks noGrp="1" noChangeArrowheads="1"/>
          </p:cNvSpPr>
          <p:nvPr>
            <p:ph type="sldNum" sz="quarter" idx="12"/>
          </p:nvPr>
        </p:nvSpPr>
        <p:spPr>
          <a:ln/>
        </p:spPr>
        <p:txBody>
          <a:bodyPr/>
          <a:lstStyle>
            <a:lvl1pPr>
              <a:defRPr/>
            </a:lvl1pPr>
          </a:lstStyle>
          <a:p>
            <a:pPr>
              <a:defRPr/>
            </a:pPr>
            <a:fld id="{39706D5C-31CF-4297-AA89-6F1DB8896866}" type="slidenum">
              <a:rPr lang="fr-FR" altLang="fr-FR"/>
              <a:pPr>
                <a:defRPr/>
              </a:pPr>
              <a:t>‹N°›</a:t>
            </a:fld>
            <a:endParaRPr lang="fr-FR" altLang="fr-FR"/>
          </a:p>
        </p:txBody>
      </p:sp>
    </p:spTree>
    <p:extLst>
      <p:ext uri="{BB962C8B-B14F-4D97-AF65-F5344CB8AC3E}">
        <p14:creationId xmlns:p14="http://schemas.microsoft.com/office/powerpoint/2010/main" val="219289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
        <p:nvSpPr>
          <p:cNvPr id="4" name="Rectangle 4">
            <a:extLst>
              <a:ext uri="{FF2B5EF4-FFF2-40B4-BE49-F238E27FC236}">
                <a16:creationId xmlns:a16="http://schemas.microsoft.com/office/drawing/2014/main" id="{068549E2-AA96-448F-B5ED-C096800EEDD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0FAD3B19-D775-4E28-B4A5-70CAD3D12678}"/>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F21C7FB2-6747-4970-A4EF-F78DC10C0E08}"/>
              </a:ext>
            </a:extLst>
          </p:cNvPr>
          <p:cNvSpPr>
            <a:spLocks noGrp="1" noChangeArrowheads="1"/>
          </p:cNvSpPr>
          <p:nvPr>
            <p:ph type="sldNum" sz="quarter" idx="12"/>
          </p:nvPr>
        </p:nvSpPr>
        <p:spPr>
          <a:ln/>
        </p:spPr>
        <p:txBody>
          <a:bodyPr/>
          <a:lstStyle>
            <a:lvl1pPr>
              <a:defRPr/>
            </a:lvl1pPr>
          </a:lstStyle>
          <a:p>
            <a:pPr>
              <a:defRPr/>
            </a:pPr>
            <a:fld id="{4FB014E8-716B-47E6-9BCF-0000D8227599}" type="slidenum">
              <a:rPr lang="fr-FR" altLang="fr-FR"/>
              <a:pPr>
                <a:defRPr/>
              </a:pPr>
              <a:t>‹N°›</a:t>
            </a:fld>
            <a:endParaRPr lang="fr-FR" altLang="fr-FR"/>
          </a:p>
        </p:txBody>
      </p:sp>
    </p:spTree>
    <p:extLst>
      <p:ext uri="{BB962C8B-B14F-4D97-AF65-F5344CB8AC3E}">
        <p14:creationId xmlns:p14="http://schemas.microsoft.com/office/powerpoint/2010/main" val="287114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D163CACE-7901-45DA-82A0-4D033BDFED4D}"/>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8AA8F977-F486-4155-9F7F-FC0E178501E5}"/>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FF1ABDCD-569A-4072-91D9-BD9B581E36EF}"/>
              </a:ext>
            </a:extLst>
          </p:cNvPr>
          <p:cNvSpPr>
            <a:spLocks noGrp="1" noChangeArrowheads="1"/>
          </p:cNvSpPr>
          <p:nvPr>
            <p:ph type="sldNum" sz="quarter" idx="12"/>
          </p:nvPr>
        </p:nvSpPr>
        <p:spPr>
          <a:ln/>
        </p:spPr>
        <p:txBody>
          <a:bodyPr/>
          <a:lstStyle>
            <a:lvl1pPr>
              <a:defRPr/>
            </a:lvl1pPr>
          </a:lstStyle>
          <a:p>
            <a:pPr>
              <a:defRPr/>
            </a:pPr>
            <a:fld id="{D0A95758-6FE1-4677-BE65-D743BB22A875}" type="slidenum">
              <a:rPr lang="fr-FR" altLang="fr-FR"/>
              <a:pPr>
                <a:defRPr/>
              </a:pPr>
              <a:t>‹N°›</a:t>
            </a:fld>
            <a:endParaRPr lang="fr-FR" altLang="fr-FR"/>
          </a:p>
        </p:txBody>
      </p:sp>
    </p:spTree>
    <p:extLst>
      <p:ext uri="{BB962C8B-B14F-4D97-AF65-F5344CB8AC3E}">
        <p14:creationId xmlns:p14="http://schemas.microsoft.com/office/powerpoint/2010/main" val="407652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72A45B19-4D40-4510-8CB2-632AAB33F8A3}"/>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a:extLst>
              <a:ext uri="{FF2B5EF4-FFF2-40B4-BE49-F238E27FC236}">
                <a16:creationId xmlns:a16="http://schemas.microsoft.com/office/drawing/2014/main" id="{FAE18A3C-BDD6-4350-9D5C-4D17EAE6752C}"/>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a:extLst>
              <a:ext uri="{FF2B5EF4-FFF2-40B4-BE49-F238E27FC236}">
                <a16:creationId xmlns:a16="http://schemas.microsoft.com/office/drawing/2014/main" id="{EA19436B-767D-4DD1-9367-84F69FEA1A9F}"/>
              </a:ext>
            </a:extLst>
          </p:cNvPr>
          <p:cNvSpPr>
            <a:spLocks noGrp="1" noChangeArrowheads="1"/>
          </p:cNvSpPr>
          <p:nvPr>
            <p:ph type="sldNum" sz="quarter" idx="12"/>
          </p:nvPr>
        </p:nvSpPr>
        <p:spPr>
          <a:ln/>
        </p:spPr>
        <p:txBody>
          <a:bodyPr/>
          <a:lstStyle>
            <a:lvl1pPr>
              <a:defRPr/>
            </a:lvl1pPr>
          </a:lstStyle>
          <a:p>
            <a:pPr>
              <a:defRPr/>
            </a:pPr>
            <a:fld id="{308E48C0-63DC-460E-BA00-63483F6FB28A}" type="slidenum">
              <a:rPr lang="fr-FR" altLang="fr-FR"/>
              <a:pPr>
                <a:defRPr/>
              </a:pPr>
              <a:t>‹N°›</a:t>
            </a:fld>
            <a:endParaRPr lang="fr-FR" altLang="fr-FR"/>
          </a:p>
        </p:txBody>
      </p:sp>
    </p:spTree>
    <p:extLst>
      <p:ext uri="{BB962C8B-B14F-4D97-AF65-F5344CB8AC3E}">
        <p14:creationId xmlns:p14="http://schemas.microsoft.com/office/powerpoint/2010/main" val="155794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983AEAD8-B1EC-4F21-A8EC-87B63313CF1B}"/>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E18249BA-1914-41DC-B5EF-83005BF46E56}"/>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a:extLst>
              <a:ext uri="{FF2B5EF4-FFF2-40B4-BE49-F238E27FC236}">
                <a16:creationId xmlns:a16="http://schemas.microsoft.com/office/drawing/2014/main" id="{CC93A1DF-2E67-4EAA-B3AC-38FB1EC25475}"/>
              </a:ext>
            </a:extLst>
          </p:cNvPr>
          <p:cNvSpPr>
            <a:spLocks noGrp="1" noChangeArrowheads="1"/>
          </p:cNvSpPr>
          <p:nvPr>
            <p:ph type="sldNum" sz="quarter" idx="12"/>
          </p:nvPr>
        </p:nvSpPr>
        <p:spPr>
          <a:ln/>
        </p:spPr>
        <p:txBody>
          <a:bodyPr/>
          <a:lstStyle>
            <a:lvl1pPr>
              <a:defRPr/>
            </a:lvl1pPr>
          </a:lstStyle>
          <a:p>
            <a:pPr>
              <a:defRPr/>
            </a:pPr>
            <a:fld id="{E5E67157-CC0D-4DD6-8ABC-34E92326CFB8}" type="slidenum">
              <a:rPr lang="fr-FR" altLang="fr-FR"/>
              <a:pPr>
                <a:defRPr/>
              </a:pPr>
              <a:t>‹N°›</a:t>
            </a:fld>
            <a:endParaRPr lang="fr-FR" altLang="fr-FR"/>
          </a:p>
        </p:txBody>
      </p:sp>
    </p:spTree>
    <p:extLst>
      <p:ext uri="{BB962C8B-B14F-4D97-AF65-F5344CB8AC3E}">
        <p14:creationId xmlns:p14="http://schemas.microsoft.com/office/powerpoint/2010/main" val="363687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9CF1411-CB62-440C-A8D5-5227070FCB33}"/>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a:extLst>
              <a:ext uri="{FF2B5EF4-FFF2-40B4-BE49-F238E27FC236}">
                <a16:creationId xmlns:a16="http://schemas.microsoft.com/office/drawing/2014/main" id="{FB508C94-40DF-4587-B6A6-CD7511C93326}"/>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a:extLst>
              <a:ext uri="{FF2B5EF4-FFF2-40B4-BE49-F238E27FC236}">
                <a16:creationId xmlns:a16="http://schemas.microsoft.com/office/drawing/2014/main" id="{ACBF6E99-0700-472B-A207-A5311FED2643}"/>
              </a:ext>
            </a:extLst>
          </p:cNvPr>
          <p:cNvSpPr>
            <a:spLocks noGrp="1" noChangeArrowheads="1"/>
          </p:cNvSpPr>
          <p:nvPr>
            <p:ph type="sldNum" sz="quarter" idx="12"/>
          </p:nvPr>
        </p:nvSpPr>
        <p:spPr>
          <a:ln/>
        </p:spPr>
        <p:txBody>
          <a:bodyPr/>
          <a:lstStyle>
            <a:lvl1pPr>
              <a:defRPr/>
            </a:lvl1pPr>
          </a:lstStyle>
          <a:p>
            <a:pPr>
              <a:defRPr/>
            </a:pPr>
            <a:fld id="{A0F27082-9AC4-4262-8FF0-EB30F590B7E5}" type="slidenum">
              <a:rPr lang="fr-FR" altLang="fr-FR"/>
              <a:pPr>
                <a:defRPr/>
              </a:pPr>
              <a:t>‹N°›</a:t>
            </a:fld>
            <a:endParaRPr lang="fr-FR" altLang="fr-FR"/>
          </a:p>
        </p:txBody>
      </p:sp>
    </p:spTree>
    <p:extLst>
      <p:ext uri="{BB962C8B-B14F-4D97-AF65-F5344CB8AC3E}">
        <p14:creationId xmlns:p14="http://schemas.microsoft.com/office/powerpoint/2010/main" val="113907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a:extLst>
              <a:ext uri="{FF2B5EF4-FFF2-40B4-BE49-F238E27FC236}">
                <a16:creationId xmlns:a16="http://schemas.microsoft.com/office/drawing/2014/main" id="{B71706FF-EE2C-4062-A5B6-995C789E6EAB}"/>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C8F7B572-50FE-429E-9B77-246C8C5B447A}"/>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478AF550-65CA-4F8A-9326-6D251BC447AA}"/>
              </a:ext>
            </a:extLst>
          </p:cNvPr>
          <p:cNvSpPr>
            <a:spLocks noGrp="1" noChangeArrowheads="1"/>
          </p:cNvSpPr>
          <p:nvPr>
            <p:ph type="sldNum" sz="quarter" idx="12"/>
          </p:nvPr>
        </p:nvSpPr>
        <p:spPr>
          <a:ln/>
        </p:spPr>
        <p:txBody>
          <a:bodyPr/>
          <a:lstStyle>
            <a:lvl1pPr>
              <a:defRPr/>
            </a:lvl1pPr>
          </a:lstStyle>
          <a:p>
            <a:pPr>
              <a:defRPr/>
            </a:pPr>
            <a:fld id="{CE4CF150-1726-4219-9921-5E9937208E7E}" type="slidenum">
              <a:rPr lang="fr-FR" altLang="fr-FR"/>
              <a:pPr>
                <a:defRPr/>
              </a:pPr>
              <a:t>‹N°›</a:t>
            </a:fld>
            <a:endParaRPr lang="fr-FR" altLang="fr-FR"/>
          </a:p>
        </p:txBody>
      </p:sp>
    </p:spTree>
    <p:extLst>
      <p:ext uri="{BB962C8B-B14F-4D97-AF65-F5344CB8AC3E}">
        <p14:creationId xmlns:p14="http://schemas.microsoft.com/office/powerpoint/2010/main" val="54272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a:extLst>
              <a:ext uri="{FF2B5EF4-FFF2-40B4-BE49-F238E27FC236}">
                <a16:creationId xmlns:a16="http://schemas.microsoft.com/office/drawing/2014/main" id="{F98C362B-F8E0-494E-90DE-5E06FE60701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E3AD133F-01C8-4FE9-A26F-B5E4956B012E}"/>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85919DE2-FB48-49F1-8640-506BD29AD0E1}"/>
              </a:ext>
            </a:extLst>
          </p:cNvPr>
          <p:cNvSpPr>
            <a:spLocks noGrp="1" noChangeArrowheads="1"/>
          </p:cNvSpPr>
          <p:nvPr>
            <p:ph type="sldNum" sz="quarter" idx="12"/>
          </p:nvPr>
        </p:nvSpPr>
        <p:spPr>
          <a:ln/>
        </p:spPr>
        <p:txBody>
          <a:bodyPr/>
          <a:lstStyle>
            <a:lvl1pPr>
              <a:defRPr/>
            </a:lvl1pPr>
          </a:lstStyle>
          <a:p>
            <a:pPr>
              <a:defRPr/>
            </a:pPr>
            <a:fld id="{928FF5AA-4049-459D-ABFB-92E9329A6BE0}" type="slidenum">
              <a:rPr lang="fr-FR" altLang="fr-FR"/>
              <a:pPr>
                <a:defRPr/>
              </a:pPr>
              <a:t>‹N°›</a:t>
            </a:fld>
            <a:endParaRPr lang="fr-FR" altLang="fr-FR"/>
          </a:p>
        </p:txBody>
      </p:sp>
    </p:spTree>
    <p:extLst>
      <p:ext uri="{BB962C8B-B14F-4D97-AF65-F5344CB8AC3E}">
        <p14:creationId xmlns:p14="http://schemas.microsoft.com/office/powerpoint/2010/main" val="205119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450AF6-8FC2-491C-A848-36F553EFBD9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7C67C135-3EA6-4EA3-A89B-F6BE0A611D7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A619A4EC-3F8B-4FAB-B733-9BB2D9C74A9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fr-FR" altLang="fr-FR"/>
          </a:p>
        </p:txBody>
      </p:sp>
      <p:sp>
        <p:nvSpPr>
          <p:cNvPr id="1029" name="Rectangle 5">
            <a:extLst>
              <a:ext uri="{FF2B5EF4-FFF2-40B4-BE49-F238E27FC236}">
                <a16:creationId xmlns:a16="http://schemas.microsoft.com/office/drawing/2014/main" id="{DEACFF87-29F2-43C2-BBB6-4E04978E9C1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fr-FR" altLang="fr-FR"/>
          </a:p>
        </p:txBody>
      </p:sp>
      <p:sp>
        <p:nvSpPr>
          <p:cNvPr id="1030" name="Rectangle 6">
            <a:extLst>
              <a:ext uri="{FF2B5EF4-FFF2-40B4-BE49-F238E27FC236}">
                <a16:creationId xmlns:a16="http://schemas.microsoft.com/office/drawing/2014/main" id="{FF8097C9-1824-4D01-AE1F-642801B2197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A3A8796-A716-4CD4-B733-E23F446F118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re 2">
            <a:extLst>
              <a:ext uri="{FF2B5EF4-FFF2-40B4-BE49-F238E27FC236}">
                <a16:creationId xmlns:a16="http://schemas.microsoft.com/office/drawing/2014/main" id="{ED70F34A-A0A8-4FC6-88E1-2B080BDE42EA}"/>
              </a:ext>
            </a:extLst>
          </p:cNvPr>
          <p:cNvSpPr>
            <a:spLocks/>
          </p:cNvSpPr>
          <p:nvPr/>
        </p:nvSpPr>
        <p:spPr bwMode="auto">
          <a:xfrm>
            <a:off x="3059113" y="2276475"/>
            <a:ext cx="59055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sz="3200" dirty="0">
                <a:solidFill>
                  <a:schemeClr val="bg1"/>
                </a:solidFill>
              </a:rPr>
              <a:t>Annexe 2. Des frontières imposées : la conférence de Berlin et le partage de l’Afrique</a:t>
            </a:r>
          </a:p>
        </p:txBody>
      </p:sp>
      <p:sp>
        <p:nvSpPr>
          <p:cNvPr id="4" name="ZoneTexte 3">
            <a:extLst>
              <a:ext uri="{FF2B5EF4-FFF2-40B4-BE49-F238E27FC236}">
                <a16:creationId xmlns:a16="http://schemas.microsoft.com/office/drawing/2014/main" id="{C402E740-4701-454E-BB01-5D4A36A5AB54}"/>
              </a:ext>
            </a:extLst>
          </p:cNvPr>
          <p:cNvSpPr txBox="1"/>
          <p:nvPr/>
        </p:nvSpPr>
        <p:spPr>
          <a:xfrm>
            <a:off x="3039746" y="4869160"/>
            <a:ext cx="5905500" cy="369332"/>
          </a:xfrm>
          <a:prstGeom prst="rect">
            <a:avLst/>
          </a:prstGeom>
          <a:noFill/>
        </p:spPr>
        <p:txBody>
          <a:bodyPr wrap="square" rtlCol="0">
            <a:spAutoFit/>
          </a:bodyPr>
          <a:lstStyle/>
          <a:p>
            <a:r>
              <a:rPr lang="fr-FR" dirty="0">
                <a:solidFill>
                  <a:schemeClr val="bg1"/>
                </a:solidFill>
              </a:rPr>
              <a:t>Etudier les divisions politiques du monde : les frontières</a:t>
            </a:r>
          </a:p>
        </p:txBody>
      </p:sp>
      <p:sp>
        <p:nvSpPr>
          <p:cNvPr id="5" name="ZoneTexte 4">
            <a:extLst>
              <a:ext uri="{FF2B5EF4-FFF2-40B4-BE49-F238E27FC236}">
                <a16:creationId xmlns:a16="http://schemas.microsoft.com/office/drawing/2014/main" id="{3ACF5435-E67A-48BA-9B4E-F4F751AFF3A9}"/>
              </a:ext>
            </a:extLst>
          </p:cNvPr>
          <p:cNvSpPr txBox="1"/>
          <p:nvPr/>
        </p:nvSpPr>
        <p:spPr>
          <a:xfrm>
            <a:off x="3419872" y="5949280"/>
            <a:ext cx="5544741" cy="492443"/>
          </a:xfrm>
          <a:prstGeom prst="rect">
            <a:avLst/>
          </a:prstGeom>
          <a:noFill/>
        </p:spPr>
        <p:txBody>
          <a:bodyPr wrap="square" rtlCol="0">
            <a:spAutoFit/>
          </a:bodyPr>
          <a:lstStyle/>
          <a:p>
            <a:pPr algn="r"/>
            <a:r>
              <a:rPr lang="fr-FR" sz="1300" b="1" dirty="0">
                <a:solidFill>
                  <a:schemeClr val="bg1"/>
                </a:solidFill>
                <a:latin typeface="+mj-lt"/>
              </a:rPr>
              <a:t>HGGSP– Christophe Le </a:t>
            </a:r>
            <a:r>
              <a:rPr lang="fr-FR" sz="1300" b="1" dirty="0" err="1">
                <a:solidFill>
                  <a:schemeClr val="bg1"/>
                </a:solidFill>
                <a:latin typeface="+mj-lt"/>
              </a:rPr>
              <a:t>Fahler</a:t>
            </a:r>
            <a:r>
              <a:rPr lang="fr-FR" sz="1300" b="1" dirty="0">
                <a:solidFill>
                  <a:schemeClr val="bg1"/>
                </a:solidFill>
                <a:latin typeface="+mj-lt"/>
              </a:rPr>
              <a:t> - Cédric Cosse</a:t>
            </a:r>
          </a:p>
          <a:p>
            <a:endParaRPr lang="fr-FR" sz="1300" b="1"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Espace réservé du numéro de diapositive 5">
            <a:extLst>
              <a:ext uri="{FF2B5EF4-FFF2-40B4-BE49-F238E27FC236}">
                <a16:creationId xmlns:a16="http://schemas.microsoft.com/office/drawing/2014/main" id="{F813F1BA-D8B0-4862-8638-BE52E6124EDD}"/>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570EEC-22B9-4734-8AB5-2044AF93CA4C}" type="slidenum">
              <a:rPr lang="fr-FR" altLang="fr-FR"/>
              <a:pPr/>
              <a:t>10</a:t>
            </a:fld>
            <a:endParaRPr lang="fr-FR" alt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texte :…"/>
          <p:cNvSpPr txBox="1"/>
          <p:nvPr/>
        </p:nvSpPr>
        <p:spPr>
          <a:xfrm>
            <a:off x="150690" y="3190738"/>
            <a:ext cx="8810917" cy="418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defTabSz="321457">
              <a:defRPr sz="2200" b="1"/>
            </a:pPr>
            <a:endParaRPr sz="2250" dirty="0"/>
          </a:p>
        </p:txBody>
      </p:sp>
      <p:sp>
        <p:nvSpPr>
          <p:cNvPr id="2" name="ZoneTexte 1">
            <a:extLst>
              <a:ext uri="{FF2B5EF4-FFF2-40B4-BE49-F238E27FC236}">
                <a16:creationId xmlns:a16="http://schemas.microsoft.com/office/drawing/2014/main" id="{3B06CCA7-6B59-4422-AD2D-FDA15D0760B5}"/>
              </a:ext>
            </a:extLst>
          </p:cNvPr>
          <p:cNvSpPr txBox="1"/>
          <p:nvPr/>
        </p:nvSpPr>
        <p:spPr>
          <a:xfrm>
            <a:off x="150690" y="1796554"/>
            <a:ext cx="8810917" cy="3378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fr-FR" dirty="0"/>
              <a:t>Contexte : </a:t>
            </a:r>
          </a:p>
          <a:p>
            <a:pPr algn="l"/>
            <a:r>
              <a:rPr lang="fr-FR" dirty="0"/>
              <a:t>La conférence de Berlin réunit du 15 novembre 1884 au 26 février 1885 les représentants de 13 puissances européennes et des Etats-Unis pour parler de l’Afrique. Aucun Africain n’est présent. La conférence n’a pas décidé du partage de l’Afrique, elle se contente de poser un cadre général pour canaliser les rivalités coloniales dans le bassin du Congo.</a:t>
            </a:r>
          </a:p>
          <a:p>
            <a:pPr algn="l"/>
            <a:r>
              <a:rPr lang="fr-FR" dirty="0"/>
              <a:t> </a:t>
            </a:r>
          </a:p>
          <a:p>
            <a:pPr algn="l"/>
            <a:r>
              <a:rPr lang="fr-FR" dirty="0"/>
              <a:t>Problématique :</a:t>
            </a:r>
          </a:p>
          <a:p>
            <a:pPr algn="l"/>
            <a:endParaRPr lang="fr-FR" dirty="0"/>
          </a:p>
          <a:p>
            <a:pPr algn="l"/>
            <a:r>
              <a:rPr lang="fr-FR" dirty="0"/>
              <a:t>Quelle est l’origine de cette frontière imposée par les Européens en 1885 et comment transforme-t-elle cette région ? </a:t>
            </a:r>
          </a:p>
          <a:p>
            <a:pPr defTabSz="410751" fontAlgn="auto">
              <a:spcBef>
                <a:spcPts val="0"/>
              </a:spcBef>
              <a:spcAft>
                <a:spcPts val="0"/>
              </a:spcAft>
            </a:pPr>
            <a:endParaRPr lang="fr-FR" sz="1687" dirty="0">
              <a:solidFill>
                <a:srgbClr val="000000"/>
              </a:solidFill>
              <a:latin typeface="+mn-lt"/>
              <a:cs typeface="+mn-cs"/>
              <a:sym typeface="Helvetica Neue"/>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 descr="Image"/>
          <p:cNvPicPr>
            <a:picLocks noChangeAspect="1"/>
          </p:cNvPicPr>
          <p:nvPr/>
        </p:nvPicPr>
        <p:blipFill>
          <a:blip r:embed="rId2"/>
          <a:stretch>
            <a:fillRect/>
          </a:stretch>
        </p:blipFill>
        <p:spPr>
          <a:xfrm>
            <a:off x="85326" y="108667"/>
            <a:ext cx="3917433" cy="5313829"/>
          </a:xfrm>
          <a:prstGeom prst="rect">
            <a:avLst/>
          </a:prstGeom>
          <a:ln w="12700">
            <a:miter lim="400000"/>
          </a:ln>
        </p:spPr>
      </p:pic>
      <p:pic>
        <p:nvPicPr>
          <p:cNvPr id="125" name="Image" descr="Image"/>
          <p:cNvPicPr>
            <a:picLocks noChangeAspect="1"/>
          </p:cNvPicPr>
          <p:nvPr/>
        </p:nvPicPr>
        <p:blipFill>
          <a:blip r:embed="rId3"/>
          <a:stretch>
            <a:fillRect/>
          </a:stretch>
        </p:blipFill>
        <p:spPr>
          <a:xfrm>
            <a:off x="4424103" y="390295"/>
            <a:ext cx="4731775" cy="4750571"/>
          </a:xfrm>
          <a:prstGeom prst="rect">
            <a:avLst/>
          </a:prstGeom>
          <a:ln w="12700">
            <a:miter lim="400000"/>
          </a:ln>
        </p:spPr>
      </p:pic>
      <p:sp>
        <p:nvSpPr>
          <p:cNvPr id="127" name="Au centre du dessin de presse, le chancelier du Reich Bismarck"/>
          <p:cNvSpPr txBox="1"/>
          <p:nvPr/>
        </p:nvSpPr>
        <p:spPr>
          <a:xfrm>
            <a:off x="4136204" y="5347636"/>
            <a:ext cx="4663136"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sz="1266"/>
              <a:t>Au centre du dessin de presse, le chancelier du Reich Bismarck</a:t>
            </a:r>
          </a:p>
        </p:txBody>
      </p:sp>
      <p:sp>
        <p:nvSpPr>
          <p:cNvPr id="128" name="Quels sont les acteurs et motivations à la colonisation du Congo?…"/>
          <p:cNvSpPr txBox="1"/>
          <p:nvPr/>
        </p:nvSpPr>
        <p:spPr>
          <a:xfrm>
            <a:off x="587480" y="5924834"/>
            <a:ext cx="72200" cy="277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321457">
              <a:defRPr sz="1900" b="1">
                <a:uFill>
                  <a:solidFill>
                    <a:srgbClr val="000000"/>
                  </a:solidFill>
                </a:uFill>
              </a:defRPr>
            </a:pPr>
            <a:endParaRPr sz="1336" dirty="0"/>
          </a:p>
        </p:txBody>
      </p:sp>
      <p:sp>
        <p:nvSpPr>
          <p:cNvPr id="7" name="Manuel Histoire1ère, édition Hatier , 2011, page 249">
            <a:extLst>
              <a:ext uri="{FF2B5EF4-FFF2-40B4-BE49-F238E27FC236}">
                <a16:creationId xmlns:a16="http://schemas.microsoft.com/office/drawing/2014/main" id="{E9271D6C-65AB-4E5A-86D4-F05CC8E0B5EB}"/>
              </a:ext>
            </a:extLst>
          </p:cNvPr>
          <p:cNvSpPr txBox="1"/>
          <p:nvPr/>
        </p:nvSpPr>
        <p:spPr>
          <a:xfrm>
            <a:off x="1027414" y="6512127"/>
            <a:ext cx="4992823"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600"/>
            </a:lvl1pPr>
          </a:lstStyle>
          <a:p>
            <a:r>
              <a:rPr sz="1125" dirty="0"/>
              <a:t>Manuel </a:t>
            </a:r>
            <a:r>
              <a:rPr sz="1125" dirty="0" err="1"/>
              <a:t>Histoire</a:t>
            </a:r>
            <a:r>
              <a:rPr lang="fr-FR" sz="1125" dirty="0"/>
              <a:t> </a:t>
            </a:r>
            <a:r>
              <a:rPr sz="1125" dirty="0"/>
              <a:t>1ère, </a:t>
            </a:r>
            <a:r>
              <a:rPr sz="1125" dirty="0" err="1"/>
              <a:t>édition</a:t>
            </a:r>
            <a:r>
              <a:rPr sz="1125" dirty="0"/>
              <a:t> </a:t>
            </a:r>
            <a:r>
              <a:rPr sz="1125" dirty="0" err="1"/>
              <a:t>Hatier</a:t>
            </a:r>
            <a:r>
              <a:rPr sz="1125" dirty="0"/>
              <a:t> , 2011, page 249</a:t>
            </a:r>
          </a:p>
        </p:txBody>
      </p:sp>
      <p:sp>
        <p:nvSpPr>
          <p:cNvPr id="8" name="Caricature  de Draner parue dans L’Illustration du 3 janvier 1885">
            <a:extLst>
              <a:ext uri="{FF2B5EF4-FFF2-40B4-BE49-F238E27FC236}">
                <a16:creationId xmlns:a16="http://schemas.microsoft.com/office/drawing/2014/main" id="{05CF622B-A4A3-4F93-BC8E-CD5B874B773D}"/>
              </a:ext>
            </a:extLst>
          </p:cNvPr>
          <p:cNvSpPr txBox="1"/>
          <p:nvPr/>
        </p:nvSpPr>
        <p:spPr>
          <a:xfrm>
            <a:off x="4007449" y="4321677"/>
            <a:ext cx="5456743"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ctr">
              <a:defRPr sz="1500"/>
            </a:pPr>
            <a:r>
              <a:rPr sz="1200" b="1" dirty="0">
                <a:solidFill>
                  <a:schemeClr val="tx2">
                    <a:lumMod val="75000"/>
                    <a:lumOff val="25000"/>
                  </a:schemeClr>
                </a:solidFill>
              </a:rPr>
              <a:t>Caricature  de </a:t>
            </a:r>
            <a:r>
              <a:rPr sz="1200" b="1" dirty="0" err="1">
                <a:solidFill>
                  <a:schemeClr val="tx2">
                    <a:lumMod val="75000"/>
                    <a:lumOff val="25000"/>
                  </a:schemeClr>
                </a:solidFill>
              </a:rPr>
              <a:t>Draner</a:t>
            </a:r>
            <a:r>
              <a:rPr sz="1200" b="1" dirty="0">
                <a:solidFill>
                  <a:schemeClr val="tx2">
                    <a:lumMod val="75000"/>
                    <a:lumOff val="25000"/>
                  </a:schemeClr>
                </a:solidFill>
              </a:rPr>
              <a:t> </a:t>
            </a:r>
            <a:r>
              <a:rPr sz="1200" b="1" dirty="0" err="1">
                <a:solidFill>
                  <a:schemeClr val="tx2">
                    <a:lumMod val="75000"/>
                    <a:lumOff val="25000"/>
                  </a:schemeClr>
                </a:solidFill>
              </a:rPr>
              <a:t>parue</a:t>
            </a:r>
            <a:r>
              <a:rPr sz="1200" b="1" dirty="0">
                <a:solidFill>
                  <a:schemeClr val="tx2">
                    <a:lumMod val="75000"/>
                    <a:lumOff val="25000"/>
                  </a:schemeClr>
                </a:solidFill>
              </a:rPr>
              <a:t> dans </a:t>
            </a:r>
            <a:r>
              <a:rPr sz="1200" b="1" i="1" dirty="0" err="1">
                <a:solidFill>
                  <a:schemeClr val="tx2">
                    <a:lumMod val="75000"/>
                    <a:lumOff val="25000"/>
                  </a:schemeClr>
                </a:solidFill>
              </a:rPr>
              <a:t>L’Illustration</a:t>
            </a:r>
            <a:r>
              <a:rPr sz="1200" b="1" dirty="0">
                <a:solidFill>
                  <a:schemeClr val="tx2">
                    <a:lumMod val="75000"/>
                    <a:lumOff val="25000"/>
                  </a:schemeClr>
                </a:solidFill>
              </a:rPr>
              <a:t> du 3 </a:t>
            </a:r>
            <a:r>
              <a:rPr sz="1200" b="1" dirty="0" err="1">
                <a:solidFill>
                  <a:schemeClr val="tx2">
                    <a:lumMod val="75000"/>
                    <a:lumOff val="25000"/>
                  </a:schemeClr>
                </a:solidFill>
              </a:rPr>
              <a:t>janvier</a:t>
            </a:r>
            <a:r>
              <a:rPr sz="1200" b="1" dirty="0">
                <a:solidFill>
                  <a:schemeClr val="tx2">
                    <a:lumMod val="75000"/>
                    <a:lumOff val="25000"/>
                  </a:schemeClr>
                </a:solidFill>
              </a:rPr>
              <a:t> 1885</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7D073D-A858-48E0-9E54-C53E9BB4B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3960440" cy="6231252"/>
          </a:xfrm>
          <a:prstGeom prst="rect">
            <a:avLst/>
          </a:prstGeom>
        </p:spPr>
      </p:pic>
      <p:sp>
        <p:nvSpPr>
          <p:cNvPr id="4" name="ZoneTexte 3">
            <a:extLst>
              <a:ext uri="{FF2B5EF4-FFF2-40B4-BE49-F238E27FC236}">
                <a16:creationId xmlns:a16="http://schemas.microsoft.com/office/drawing/2014/main" id="{9167E2AC-0699-4ED9-8F90-BBFF1204C263}"/>
              </a:ext>
            </a:extLst>
          </p:cNvPr>
          <p:cNvSpPr txBox="1"/>
          <p:nvPr/>
        </p:nvSpPr>
        <p:spPr>
          <a:xfrm>
            <a:off x="4510336" y="404664"/>
            <a:ext cx="4633664" cy="646331"/>
          </a:xfrm>
          <a:prstGeom prst="rect">
            <a:avLst/>
          </a:prstGeom>
          <a:noFill/>
        </p:spPr>
        <p:txBody>
          <a:bodyPr wrap="square" rtlCol="0">
            <a:spAutoFit/>
          </a:bodyPr>
          <a:lstStyle/>
          <a:p>
            <a:r>
              <a:rPr lang="fr-FR" dirty="0"/>
              <a:t>Les décisions de la conférence de Berlin sur les territoires du bassin du Congo</a:t>
            </a:r>
          </a:p>
        </p:txBody>
      </p:sp>
      <p:sp>
        <p:nvSpPr>
          <p:cNvPr id="7" name="Manuel Histoire1ère, édition Hatier , 2011, page 249">
            <a:extLst>
              <a:ext uri="{FF2B5EF4-FFF2-40B4-BE49-F238E27FC236}">
                <a16:creationId xmlns:a16="http://schemas.microsoft.com/office/drawing/2014/main" id="{1AE6383D-7ABE-488F-9FAB-11C9D66F7E66}"/>
              </a:ext>
            </a:extLst>
          </p:cNvPr>
          <p:cNvSpPr txBox="1"/>
          <p:nvPr/>
        </p:nvSpPr>
        <p:spPr>
          <a:xfrm>
            <a:off x="1027414" y="6512127"/>
            <a:ext cx="5848842"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1600"/>
            </a:lvl1pPr>
          </a:lstStyle>
          <a:p>
            <a:r>
              <a:rPr sz="1125" dirty="0"/>
              <a:t>Manuel </a:t>
            </a:r>
            <a:r>
              <a:rPr sz="1125" dirty="0" err="1"/>
              <a:t>Histoire</a:t>
            </a:r>
            <a:r>
              <a:rPr lang="fr-FR" sz="1125" dirty="0"/>
              <a:t> </a:t>
            </a:r>
            <a:r>
              <a:rPr sz="1125" dirty="0"/>
              <a:t>1ère, </a:t>
            </a:r>
            <a:r>
              <a:rPr lang="fr-FR" sz="1125" dirty="0"/>
              <a:t>sous la </a:t>
            </a:r>
            <a:r>
              <a:rPr lang="fr-FR" sz="1125" dirty="0" err="1"/>
              <a:t>dir</a:t>
            </a:r>
            <a:r>
              <a:rPr lang="fr-FR" sz="1125" dirty="0"/>
              <a:t>. De David Coulon, </a:t>
            </a:r>
            <a:r>
              <a:rPr sz="1125" dirty="0" err="1"/>
              <a:t>édition</a:t>
            </a:r>
            <a:r>
              <a:rPr sz="1125" dirty="0"/>
              <a:t> </a:t>
            </a:r>
            <a:r>
              <a:rPr lang="fr-FR" sz="1125" dirty="0"/>
              <a:t>Belin</a:t>
            </a:r>
            <a:r>
              <a:rPr sz="1125" dirty="0"/>
              <a:t> , 2011, page 2</a:t>
            </a:r>
            <a:r>
              <a:rPr lang="fr-FR" sz="1125" dirty="0"/>
              <a:t>17</a:t>
            </a:r>
            <a:endParaRPr sz="1125"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75">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8" name="Picture 77">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80"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Image 1">
            <a:extLst>
              <a:ext uri="{FF2B5EF4-FFF2-40B4-BE49-F238E27FC236}">
                <a16:creationId xmlns:a16="http://schemas.microsoft.com/office/drawing/2014/main" id="{6796139D-3649-4166-AAFA-17CA2CED98DA}"/>
              </a:ext>
            </a:extLst>
          </p:cNvPr>
          <p:cNvPicPr>
            <a:picLocks noChangeAspect="1"/>
          </p:cNvPicPr>
          <p:nvPr/>
        </p:nvPicPr>
        <p:blipFill rotWithShape="1">
          <a:blip r:embed="rId3">
            <a:alphaModFix/>
          </a:blip>
          <a:srcRect l="15107" r="2338"/>
          <a:stretch/>
        </p:blipFill>
        <p:spPr>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135" name="Carte de l’Afrique en 1895, disponible dans de nombreux manuels"/>
          <p:cNvSpPr txBox="1"/>
          <p:nvPr/>
        </p:nvSpPr>
        <p:spPr>
          <a:xfrm>
            <a:off x="4636068" y="790576"/>
            <a:ext cx="4321001" cy="7429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algn="l"/>
          </a:lstStyle>
          <a:p>
            <a:pPr algn="r" eaLnBrk="1" hangingPunct="1">
              <a:lnSpc>
                <a:spcPct val="90000"/>
              </a:lnSpc>
              <a:spcAft>
                <a:spcPts val="600"/>
              </a:spcAft>
            </a:pPr>
            <a:r>
              <a:rPr lang="en-US" sz="2500" kern="1200">
                <a:solidFill>
                  <a:srgbClr val="000000"/>
                </a:solidFill>
                <a:latin typeface="+mj-lt"/>
                <a:ea typeface="+mj-ea"/>
                <a:cs typeface="+mj-cs"/>
              </a:rPr>
              <a:t>Carte de l’Afrique en 1895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Capture d’écran 2019-04-06 à 15.15.42.png" descr="Capture d’écran 2019-04-06 à 15.15.42.png"/>
          <p:cNvPicPr>
            <a:picLocks noChangeAspect="1"/>
          </p:cNvPicPr>
          <p:nvPr/>
        </p:nvPicPr>
        <p:blipFill>
          <a:blip r:embed="rId2"/>
          <a:stretch>
            <a:fillRect/>
          </a:stretch>
        </p:blipFill>
        <p:spPr>
          <a:xfrm>
            <a:off x="9401" y="40182"/>
            <a:ext cx="6767037" cy="6286020"/>
          </a:xfrm>
          <a:prstGeom prst="rect">
            <a:avLst/>
          </a:prstGeom>
          <a:ln w="12700">
            <a:miter lim="400000"/>
          </a:ln>
        </p:spPr>
      </p:pic>
      <p:sp>
        <p:nvSpPr>
          <p:cNvPr id="138" name="Carte de l’Etat indépendant du Congo avec la répartition territoriale des concessionnaires fin XIXè- début XXè siècle. AGR-Archives Hubert Droogmans"/>
          <p:cNvSpPr txBox="1"/>
          <p:nvPr/>
        </p:nvSpPr>
        <p:spPr>
          <a:xfrm>
            <a:off x="299119" y="6487245"/>
            <a:ext cx="8577669" cy="223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600"/>
            </a:lvl1pPr>
          </a:lstStyle>
          <a:p>
            <a:r>
              <a:rPr sz="984" dirty="0"/>
              <a:t>Carte de </a:t>
            </a:r>
            <a:r>
              <a:rPr sz="984" dirty="0" err="1"/>
              <a:t>l’Etat</a:t>
            </a:r>
            <a:r>
              <a:rPr sz="984" dirty="0"/>
              <a:t> </a:t>
            </a:r>
            <a:r>
              <a:rPr sz="984" dirty="0" err="1"/>
              <a:t>indépendant</a:t>
            </a:r>
            <a:r>
              <a:rPr sz="984" dirty="0"/>
              <a:t> du Congo avec la </a:t>
            </a:r>
            <a:r>
              <a:rPr sz="984" dirty="0" err="1"/>
              <a:t>répartition</a:t>
            </a:r>
            <a:r>
              <a:rPr sz="984" dirty="0"/>
              <a:t> </a:t>
            </a:r>
            <a:r>
              <a:rPr sz="984" dirty="0" err="1"/>
              <a:t>territoriale</a:t>
            </a:r>
            <a:r>
              <a:rPr sz="984" dirty="0"/>
              <a:t> des </a:t>
            </a:r>
            <a:r>
              <a:rPr sz="984" dirty="0" err="1"/>
              <a:t>concessionnaires</a:t>
            </a:r>
            <a:r>
              <a:rPr sz="984" dirty="0"/>
              <a:t> fin </a:t>
            </a:r>
            <a:r>
              <a:rPr sz="984" dirty="0" err="1"/>
              <a:t>XIXè</a:t>
            </a:r>
            <a:r>
              <a:rPr sz="984" dirty="0"/>
              <a:t>- début </a:t>
            </a:r>
            <a:r>
              <a:rPr sz="984" dirty="0" err="1"/>
              <a:t>XXè</a:t>
            </a:r>
            <a:r>
              <a:rPr sz="984" dirty="0"/>
              <a:t> siècle. AGR-Archives Hubert </a:t>
            </a:r>
            <a:r>
              <a:rPr sz="984" dirty="0" err="1"/>
              <a:t>Droogmans</a:t>
            </a:r>
            <a:r>
              <a:rPr sz="984" dirty="0"/>
              <a:t> </a:t>
            </a:r>
          </a:p>
        </p:txBody>
      </p:sp>
      <p:sp>
        <p:nvSpPr>
          <p:cNvPr id="139" name="« L’Etat libre du Congo est une holding opération »…"/>
          <p:cNvSpPr txBox="1"/>
          <p:nvPr/>
        </p:nvSpPr>
        <p:spPr>
          <a:xfrm>
            <a:off x="6881444" y="845956"/>
            <a:ext cx="2333476" cy="201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a:latin typeface="Helvetica Neue Medium"/>
                <a:ea typeface="Helvetica Neue Medium"/>
                <a:cs typeface="Helvetica Neue Medium"/>
                <a:sym typeface="Helvetica Neue Medium"/>
              </a:defRPr>
            </a:pPr>
            <a:r>
              <a:rPr dirty="0"/>
              <a:t>« </a:t>
            </a:r>
            <a:r>
              <a:rPr dirty="0" err="1"/>
              <a:t>L’Etat</a:t>
            </a:r>
            <a:r>
              <a:rPr dirty="0"/>
              <a:t> libre du Congo </a:t>
            </a:r>
            <a:r>
              <a:rPr dirty="0" err="1"/>
              <a:t>est</a:t>
            </a:r>
            <a:r>
              <a:rPr dirty="0"/>
              <a:t> </a:t>
            </a:r>
            <a:r>
              <a:rPr dirty="0" err="1"/>
              <a:t>une</a:t>
            </a:r>
            <a:r>
              <a:rPr dirty="0"/>
              <a:t> holding </a:t>
            </a:r>
            <a:r>
              <a:rPr dirty="0" err="1"/>
              <a:t>opération</a:t>
            </a:r>
            <a:r>
              <a:rPr dirty="0"/>
              <a:t> » </a:t>
            </a:r>
          </a:p>
          <a:p>
            <a:pPr algn="l">
              <a:defRPr>
                <a:latin typeface="Helvetica Neue Medium"/>
                <a:ea typeface="Helvetica Neue Medium"/>
                <a:cs typeface="Helvetica Neue Medium"/>
                <a:sym typeface="Helvetica Neue Medium"/>
              </a:defRPr>
            </a:pPr>
            <a:endParaRPr lang="fr-FR" dirty="0"/>
          </a:p>
          <a:p>
            <a:pPr algn="l">
              <a:defRPr>
                <a:latin typeface="Helvetica Neue Medium"/>
                <a:ea typeface="Helvetica Neue Medium"/>
                <a:cs typeface="Helvetica Neue Medium"/>
                <a:sym typeface="Helvetica Neue Medium"/>
              </a:defRPr>
            </a:pPr>
            <a:r>
              <a:rPr dirty="0"/>
              <a:t>(H. </a:t>
            </a:r>
            <a:r>
              <a:rPr dirty="0" err="1"/>
              <a:t>Wesseling</a:t>
            </a:r>
            <a:r>
              <a:rPr dirty="0"/>
              <a:t>, </a:t>
            </a:r>
            <a:r>
              <a:rPr i="1" dirty="0"/>
              <a:t>Le partage de </a:t>
            </a:r>
            <a:r>
              <a:rPr i="1" dirty="0" err="1"/>
              <a:t>l’Afrique</a:t>
            </a:r>
            <a:r>
              <a:rPr dirty="0"/>
              <a:t>, Gallimard, 2002</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La collecte de caoutchouc, une ressource indispensable à l’industrialisation de l’Europe au début du XXe siècle.…"/>
          <p:cNvSpPr txBox="1"/>
          <p:nvPr/>
        </p:nvSpPr>
        <p:spPr>
          <a:xfrm>
            <a:off x="78412" y="184298"/>
            <a:ext cx="8708433" cy="6489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just" defTabSz="316100">
              <a:lnSpc>
                <a:spcPct val="107916"/>
              </a:lnSpc>
              <a:defRPr sz="1900" b="1">
                <a:uFill>
                  <a:solidFill>
                    <a:srgbClr val="000000"/>
                  </a:solidFill>
                </a:uFill>
                <a:latin typeface="Tahoma"/>
                <a:ea typeface="Tahoma"/>
                <a:cs typeface="Tahoma"/>
                <a:sym typeface="Tahoma"/>
              </a:defRPr>
            </a:pPr>
            <a:r>
              <a:rPr sz="1336" dirty="0"/>
              <a:t>La </a:t>
            </a:r>
            <a:r>
              <a:rPr sz="1336" dirty="0" err="1"/>
              <a:t>collecte</a:t>
            </a:r>
            <a:r>
              <a:rPr sz="1336" dirty="0"/>
              <a:t> de caoutchouc, </a:t>
            </a:r>
            <a:r>
              <a:rPr sz="1336" dirty="0" err="1"/>
              <a:t>une</a:t>
            </a:r>
            <a:r>
              <a:rPr sz="1336" dirty="0"/>
              <a:t> </a:t>
            </a:r>
            <a:r>
              <a:rPr sz="1336" dirty="0" err="1"/>
              <a:t>ressource</a:t>
            </a:r>
            <a:r>
              <a:rPr sz="1336" dirty="0"/>
              <a:t> indispensable à </a:t>
            </a:r>
            <a:r>
              <a:rPr sz="1336" dirty="0" err="1"/>
              <a:t>l’industrialisation</a:t>
            </a:r>
            <a:r>
              <a:rPr sz="1336" dirty="0"/>
              <a:t> de </a:t>
            </a:r>
            <a:r>
              <a:rPr sz="1336" dirty="0" err="1"/>
              <a:t>l’Europe</a:t>
            </a:r>
            <a:r>
              <a:rPr sz="1336" dirty="0"/>
              <a:t> au début du </a:t>
            </a:r>
            <a:r>
              <a:rPr sz="1336" dirty="0" err="1"/>
              <a:t>XXe</a:t>
            </a:r>
            <a:r>
              <a:rPr sz="1336" dirty="0"/>
              <a:t> siècle. </a:t>
            </a:r>
          </a:p>
          <a:p>
            <a:pPr algn="just" defTabSz="316100">
              <a:lnSpc>
                <a:spcPct val="107916"/>
              </a:lnSpc>
              <a:defRPr sz="1900">
                <a:uFill>
                  <a:solidFill>
                    <a:srgbClr val="000000"/>
                  </a:solidFill>
                </a:uFill>
                <a:latin typeface="Tahoma"/>
                <a:ea typeface="Tahoma"/>
                <a:cs typeface="Tahoma"/>
                <a:sym typeface="Tahoma"/>
              </a:defRPr>
            </a:pPr>
            <a:endParaRPr sz="1336" dirty="0"/>
          </a:p>
          <a:p>
            <a:pPr algn="just" defTabSz="316100">
              <a:lnSpc>
                <a:spcPct val="107916"/>
              </a:lnSpc>
              <a:defRPr sz="1900">
                <a:uFill>
                  <a:solidFill>
                    <a:srgbClr val="000000"/>
                  </a:solidFill>
                </a:uFill>
                <a:latin typeface="Tahoma"/>
                <a:ea typeface="Tahoma"/>
                <a:cs typeface="Tahoma"/>
                <a:sym typeface="Tahoma"/>
              </a:defRPr>
            </a:pPr>
            <a:r>
              <a:rPr sz="1336" dirty="0"/>
              <a:t>Le </a:t>
            </a:r>
            <a:r>
              <a:rPr sz="1336" dirty="0" err="1"/>
              <a:t>roi</a:t>
            </a:r>
            <a:r>
              <a:rPr sz="1336" dirty="0"/>
              <a:t> Léopold </a:t>
            </a:r>
            <a:r>
              <a:rPr sz="1336" dirty="0" err="1"/>
              <a:t>parut</a:t>
            </a:r>
            <a:r>
              <a:rPr sz="1336" dirty="0"/>
              <a:t> </a:t>
            </a:r>
            <a:r>
              <a:rPr sz="1336" dirty="0" err="1"/>
              <a:t>lui-aussi</a:t>
            </a:r>
            <a:r>
              <a:rPr sz="1336" dirty="0"/>
              <a:t> </a:t>
            </a:r>
            <a:r>
              <a:rPr sz="1336" dirty="0" err="1"/>
              <a:t>indigné</a:t>
            </a:r>
            <a:r>
              <a:rPr sz="1336" dirty="0"/>
              <a:t> </a:t>
            </a:r>
            <a:r>
              <a:rPr sz="1336" dirty="0" err="1"/>
              <a:t>quand</a:t>
            </a:r>
            <a:r>
              <a:rPr sz="1336" dirty="0"/>
              <a:t> les premières </a:t>
            </a:r>
            <a:r>
              <a:rPr sz="1336" dirty="0" err="1"/>
              <a:t>rumeurs</a:t>
            </a:r>
            <a:r>
              <a:rPr sz="1336" dirty="0"/>
              <a:t> de situations </a:t>
            </a:r>
            <a:r>
              <a:rPr sz="1336" dirty="0" err="1"/>
              <a:t>intolérables</a:t>
            </a:r>
            <a:r>
              <a:rPr sz="1336" dirty="0"/>
              <a:t> </a:t>
            </a:r>
            <a:r>
              <a:rPr sz="1336" dirty="0" err="1"/>
              <a:t>commencèrent</a:t>
            </a:r>
            <a:r>
              <a:rPr sz="1336" dirty="0"/>
              <a:t> à </a:t>
            </a:r>
            <a:r>
              <a:rPr sz="1336" dirty="0" err="1"/>
              <a:t>filtrer</a:t>
            </a:r>
            <a:r>
              <a:rPr sz="1336" dirty="0"/>
              <a:t>. Il </a:t>
            </a:r>
            <a:r>
              <a:rPr sz="1336" dirty="0" err="1"/>
              <a:t>dit</a:t>
            </a:r>
            <a:r>
              <a:rPr sz="1336" dirty="0"/>
              <a:t> : « Il </a:t>
            </a:r>
            <a:r>
              <a:rPr sz="1336" dirty="0" err="1"/>
              <a:t>faut</a:t>
            </a:r>
            <a:r>
              <a:rPr sz="1336" dirty="0"/>
              <a:t> que </a:t>
            </a:r>
            <a:r>
              <a:rPr sz="1336" dirty="0" err="1"/>
              <a:t>ces</a:t>
            </a:r>
            <a:r>
              <a:rPr sz="1336" dirty="0"/>
              <a:t> </a:t>
            </a:r>
            <a:r>
              <a:rPr sz="1336" dirty="0" err="1"/>
              <a:t>horreurs</a:t>
            </a:r>
            <a:r>
              <a:rPr sz="1336" dirty="0"/>
              <a:t> </a:t>
            </a:r>
            <a:r>
              <a:rPr sz="1336" dirty="0" err="1"/>
              <a:t>finissent</a:t>
            </a:r>
            <a:r>
              <a:rPr sz="1336" dirty="0"/>
              <a:t> </a:t>
            </a:r>
            <a:r>
              <a:rPr sz="1336" dirty="0" err="1"/>
              <a:t>ou</a:t>
            </a:r>
            <a:r>
              <a:rPr sz="1336" dirty="0"/>
              <a:t> je me </a:t>
            </a:r>
            <a:r>
              <a:rPr sz="1336" dirty="0" err="1"/>
              <a:t>retirerai</a:t>
            </a:r>
            <a:r>
              <a:rPr sz="1336" dirty="0"/>
              <a:t> du Congo » [...]. </a:t>
            </a:r>
            <a:r>
              <a:rPr sz="1336" dirty="0" err="1"/>
              <a:t>Pourtant</a:t>
            </a:r>
            <a:r>
              <a:rPr sz="1336" dirty="0"/>
              <a:t>, </a:t>
            </a:r>
            <a:r>
              <a:rPr sz="1336" dirty="0" err="1"/>
              <a:t>comme</a:t>
            </a:r>
            <a:r>
              <a:rPr sz="1336" dirty="0"/>
              <a:t> la </a:t>
            </a:r>
            <a:r>
              <a:rPr sz="1336" dirty="0" err="1"/>
              <a:t>maximisation</a:t>
            </a:r>
            <a:r>
              <a:rPr sz="1336" dirty="0"/>
              <a:t> des gains </a:t>
            </a:r>
            <a:r>
              <a:rPr sz="1336" dirty="0" err="1"/>
              <a:t>étaient</a:t>
            </a:r>
            <a:r>
              <a:rPr sz="1336" dirty="0"/>
              <a:t> </a:t>
            </a:r>
            <a:r>
              <a:rPr sz="1336" dirty="0" err="1"/>
              <a:t>l’alpha</a:t>
            </a:r>
            <a:r>
              <a:rPr sz="1336" dirty="0"/>
              <a:t> et </a:t>
            </a:r>
            <a:r>
              <a:rPr sz="1336" dirty="0" err="1"/>
              <a:t>l’oméga</a:t>
            </a:r>
            <a:r>
              <a:rPr sz="1336" dirty="0"/>
              <a:t> de </a:t>
            </a:r>
            <a:r>
              <a:rPr sz="1336" dirty="0" err="1"/>
              <a:t>toute</a:t>
            </a:r>
            <a:r>
              <a:rPr sz="1336" dirty="0"/>
              <a:t> </a:t>
            </a:r>
            <a:r>
              <a:rPr sz="1336" dirty="0" err="1"/>
              <a:t>l’entreprise</a:t>
            </a:r>
            <a:r>
              <a:rPr sz="1336" dirty="0"/>
              <a:t>, les gens à </a:t>
            </a:r>
            <a:r>
              <a:rPr sz="1336" dirty="0" err="1"/>
              <a:t>tous</a:t>
            </a:r>
            <a:r>
              <a:rPr sz="1336" dirty="0"/>
              <a:t> les </a:t>
            </a:r>
            <a:r>
              <a:rPr sz="1336" dirty="0" err="1"/>
              <a:t>échelons</a:t>
            </a:r>
            <a:r>
              <a:rPr sz="1336" dirty="0"/>
              <a:t> </a:t>
            </a:r>
            <a:r>
              <a:rPr sz="1336" dirty="0" err="1"/>
              <a:t>sentaient</a:t>
            </a:r>
            <a:r>
              <a:rPr sz="1336" dirty="0"/>
              <a:t> </a:t>
            </a:r>
            <a:r>
              <a:rPr sz="1336" dirty="0" err="1"/>
              <a:t>s’exercer</a:t>
            </a:r>
            <a:r>
              <a:rPr sz="1336" dirty="0"/>
              <a:t> sur </a:t>
            </a:r>
            <a:r>
              <a:rPr sz="1336" dirty="0" err="1"/>
              <a:t>eux</a:t>
            </a:r>
            <a:r>
              <a:rPr sz="1336" dirty="0"/>
              <a:t> des pressions pour </a:t>
            </a:r>
            <a:r>
              <a:rPr sz="1336" dirty="0" err="1"/>
              <a:t>collecter</a:t>
            </a:r>
            <a:r>
              <a:rPr sz="1336" dirty="0"/>
              <a:t> plus </a:t>
            </a:r>
            <a:r>
              <a:rPr sz="1336" dirty="0" err="1"/>
              <a:t>d’impôts</a:t>
            </a:r>
            <a:r>
              <a:rPr sz="1336" dirty="0"/>
              <a:t>, </a:t>
            </a:r>
            <a:r>
              <a:rPr sz="1336" dirty="0" err="1"/>
              <a:t>récolter</a:t>
            </a:r>
            <a:r>
              <a:rPr sz="1336" dirty="0"/>
              <a:t> plus de caoutchouc et exploiter </a:t>
            </a:r>
            <a:r>
              <a:rPr sz="1336" dirty="0" err="1"/>
              <a:t>davantage</a:t>
            </a:r>
            <a:r>
              <a:rPr sz="1336" dirty="0"/>
              <a:t>. […] </a:t>
            </a:r>
            <a:r>
              <a:rPr sz="1336" dirty="0" err="1"/>
              <a:t>Officiellement</a:t>
            </a:r>
            <a:r>
              <a:rPr sz="1336" dirty="0"/>
              <a:t>, un </a:t>
            </a:r>
            <a:r>
              <a:rPr sz="1336" dirty="0" err="1"/>
              <a:t>indigène</a:t>
            </a:r>
            <a:r>
              <a:rPr sz="1336" dirty="0"/>
              <a:t> </a:t>
            </a:r>
            <a:r>
              <a:rPr sz="1336" dirty="0" err="1"/>
              <a:t>devait</a:t>
            </a:r>
            <a:r>
              <a:rPr sz="1336" dirty="0"/>
              <a:t> </a:t>
            </a:r>
            <a:r>
              <a:rPr sz="1336" dirty="0" err="1"/>
              <a:t>travailler</a:t>
            </a:r>
            <a:r>
              <a:rPr sz="1336" dirty="0"/>
              <a:t> au maximum </a:t>
            </a:r>
            <a:r>
              <a:rPr sz="1336" dirty="0" err="1"/>
              <a:t>quarante</a:t>
            </a:r>
            <a:r>
              <a:rPr sz="1336" dirty="0"/>
              <a:t> </a:t>
            </a:r>
            <a:r>
              <a:rPr sz="1336" dirty="0" err="1"/>
              <a:t>heure</a:t>
            </a:r>
            <a:r>
              <a:rPr sz="1336" dirty="0"/>
              <a:t> par </a:t>
            </a:r>
            <a:r>
              <a:rPr sz="1336" dirty="0" err="1"/>
              <a:t>mois</a:t>
            </a:r>
            <a:r>
              <a:rPr sz="1336" dirty="0"/>
              <a:t> pour </a:t>
            </a:r>
            <a:r>
              <a:rPr sz="1336" dirty="0" err="1"/>
              <a:t>l’Etat</a:t>
            </a:r>
            <a:r>
              <a:rPr sz="1336" dirty="0"/>
              <a:t>, </a:t>
            </a:r>
            <a:r>
              <a:rPr sz="1336" dirty="0" err="1"/>
              <a:t>mais</a:t>
            </a:r>
            <a:r>
              <a:rPr sz="1336" dirty="0"/>
              <a:t> plus le caoutchouc se </a:t>
            </a:r>
            <a:r>
              <a:rPr sz="1336" dirty="0" err="1"/>
              <a:t>faisait</a:t>
            </a:r>
            <a:r>
              <a:rPr sz="1336" dirty="0"/>
              <a:t> rare, plus </a:t>
            </a:r>
            <a:r>
              <a:rPr sz="1336" dirty="0" err="1"/>
              <a:t>il</a:t>
            </a:r>
            <a:r>
              <a:rPr sz="1336" dirty="0"/>
              <a:t> </a:t>
            </a:r>
            <a:r>
              <a:rPr sz="1336" dirty="0" err="1"/>
              <a:t>fallait</a:t>
            </a:r>
            <a:r>
              <a:rPr sz="1336" dirty="0"/>
              <a:t> </a:t>
            </a:r>
            <a:r>
              <a:rPr sz="1336" dirty="0" err="1"/>
              <a:t>pénétrer</a:t>
            </a:r>
            <a:r>
              <a:rPr sz="1336" dirty="0"/>
              <a:t> loin dans la </a:t>
            </a:r>
            <a:r>
              <a:rPr sz="1336" dirty="0" err="1"/>
              <a:t>forêt</a:t>
            </a:r>
            <a:r>
              <a:rPr sz="1336" dirty="0"/>
              <a:t> </a:t>
            </a:r>
            <a:r>
              <a:rPr sz="1336" dirty="0" err="1"/>
              <a:t>vierge</a:t>
            </a:r>
            <a:r>
              <a:rPr sz="1336" dirty="0"/>
              <a:t> pour </a:t>
            </a:r>
            <a:r>
              <a:rPr sz="1336" dirty="0" err="1"/>
              <a:t>récolter</a:t>
            </a:r>
            <a:r>
              <a:rPr sz="1336" dirty="0"/>
              <a:t> la </a:t>
            </a:r>
            <a:r>
              <a:rPr sz="1336" dirty="0" err="1"/>
              <a:t>quantité</a:t>
            </a:r>
            <a:r>
              <a:rPr sz="1336" dirty="0"/>
              <a:t> </a:t>
            </a:r>
            <a:r>
              <a:rPr sz="1336" dirty="0" err="1"/>
              <a:t>souhaitée</a:t>
            </a:r>
            <a:r>
              <a:rPr sz="1336" dirty="0"/>
              <a:t>. Il </a:t>
            </a:r>
            <a:r>
              <a:rPr sz="1336" dirty="0" err="1"/>
              <a:t>n’y</a:t>
            </a:r>
            <a:r>
              <a:rPr sz="1336" dirty="0"/>
              <a:t> </a:t>
            </a:r>
            <a:r>
              <a:rPr sz="1336" dirty="0" err="1"/>
              <a:t>avait</a:t>
            </a:r>
            <a:r>
              <a:rPr sz="1336" dirty="0"/>
              <a:t> plus de temps à </a:t>
            </a:r>
            <a:r>
              <a:rPr sz="1336" dirty="0" err="1"/>
              <a:t>consacrer</a:t>
            </a:r>
            <a:r>
              <a:rPr sz="1336" dirty="0"/>
              <a:t> à </a:t>
            </a:r>
            <a:r>
              <a:rPr sz="1336" dirty="0" err="1"/>
              <a:t>d’autres</a:t>
            </a:r>
            <a:r>
              <a:rPr sz="1336" dirty="0"/>
              <a:t> travaux. […] </a:t>
            </a:r>
          </a:p>
          <a:p>
            <a:pPr algn="just" defTabSz="316100">
              <a:lnSpc>
                <a:spcPct val="107916"/>
              </a:lnSpc>
              <a:defRPr sz="1900">
                <a:uFill>
                  <a:solidFill>
                    <a:srgbClr val="000000"/>
                  </a:solidFill>
                </a:uFill>
                <a:latin typeface="Tahoma"/>
                <a:ea typeface="Tahoma"/>
                <a:cs typeface="Tahoma"/>
                <a:sym typeface="Tahoma"/>
              </a:defRPr>
            </a:pPr>
            <a:r>
              <a:rPr sz="1336" dirty="0"/>
              <a:t>Les </a:t>
            </a:r>
            <a:r>
              <a:rPr sz="1336" dirty="0" err="1"/>
              <a:t>conséquences</a:t>
            </a:r>
            <a:r>
              <a:rPr sz="1336" dirty="0"/>
              <a:t> </a:t>
            </a:r>
            <a:r>
              <a:rPr sz="1336" dirty="0" err="1"/>
              <a:t>furent</a:t>
            </a:r>
            <a:r>
              <a:rPr sz="1336" dirty="0"/>
              <a:t> </a:t>
            </a:r>
            <a:r>
              <a:rPr sz="1336" dirty="0" err="1"/>
              <a:t>dramatiques</a:t>
            </a:r>
            <a:r>
              <a:rPr sz="1336" dirty="0"/>
              <a:t>. Les champs </a:t>
            </a:r>
            <a:r>
              <a:rPr sz="1336" dirty="0" err="1"/>
              <a:t>étaient</a:t>
            </a:r>
            <a:r>
              <a:rPr sz="1336" dirty="0"/>
              <a:t> en </a:t>
            </a:r>
            <a:r>
              <a:rPr sz="1336" dirty="0" err="1"/>
              <a:t>friche</a:t>
            </a:r>
            <a:r>
              <a:rPr sz="1336" dirty="0"/>
              <a:t>. </a:t>
            </a:r>
            <a:r>
              <a:rPr sz="1336" dirty="0" err="1"/>
              <a:t>L’agriculture</a:t>
            </a:r>
            <a:r>
              <a:rPr sz="1336" dirty="0"/>
              <a:t> se </a:t>
            </a:r>
            <a:r>
              <a:rPr sz="1336" dirty="0" err="1"/>
              <a:t>réduisit</a:t>
            </a:r>
            <a:r>
              <a:rPr sz="1336" dirty="0"/>
              <a:t> aux </a:t>
            </a:r>
            <a:r>
              <a:rPr sz="1336" dirty="0" err="1"/>
              <a:t>plantes</a:t>
            </a:r>
            <a:r>
              <a:rPr sz="1336" dirty="0"/>
              <a:t> les plus </a:t>
            </a:r>
            <a:r>
              <a:rPr sz="1336" dirty="0" err="1"/>
              <a:t>élémentaires</a:t>
            </a:r>
            <a:r>
              <a:rPr sz="1336" dirty="0"/>
              <a:t>. Le commerce </a:t>
            </a:r>
            <a:r>
              <a:rPr sz="1336" dirty="0" err="1"/>
              <a:t>indigène</a:t>
            </a:r>
            <a:r>
              <a:rPr sz="1336" dirty="0"/>
              <a:t> </a:t>
            </a:r>
            <a:r>
              <a:rPr sz="1336" dirty="0" err="1"/>
              <a:t>s’interrompit</a:t>
            </a:r>
            <a:r>
              <a:rPr sz="1336" dirty="0"/>
              <a:t>. Les métiers </a:t>
            </a:r>
            <a:r>
              <a:rPr sz="1336" dirty="0" err="1"/>
              <a:t>artisanaux</a:t>
            </a:r>
            <a:r>
              <a:rPr sz="1336" dirty="0"/>
              <a:t>, </a:t>
            </a:r>
            <a:r>
              <a:rPr sz="1336" dirty="0" err="1"/>
              <a:t>perfectionnés</a:t>
            </a:r>
            <a:r>
              <a:rPr sz="1336" dirty="0"/>
              <a:t> </a:t>
            </a:r>
            <a:r>
              <a:rPr sz="1336" dirty="0" err="1"/>
              <a:t>depuis</a:t>
            </a:r>
            <a:r>
              <a:rPr sz="1336" dirty="0"/>
              <a:t> des siècles, </a:t>
            </a:r>
            <a:r>
              <a:rPr sz="1336" dirty="0" err="1"/>
              <a:t>comme</a:t>
            </a:r>
            <a:r>
              <a:rPr sz="1336" dirty="0"/>
              <a:t> le travail du </a:t>
            </a:r>
            <a:r>
              <a:rPr sz="1336" dirty="0" err="1"/>
              <a:t>fer</a:t>
            </a:r>
            <a:r>
              <a:rPr sz="1336" dirty="0"/>
              <a:t> </a:t>
            </a:r>
            <a:r>
              <a:rPr sz="1336" dirty="0" err="1"/>
              <a:t>forgé</a:t>
            </a:r>
            <a:r>
              <a:rPr sz="1336" dirty="0"/>
              <a:t> </a:t>
            </a:r>
            <a:r>
              <a:rPr sz="1336" dirty="0" err="1"/>
              <a:t>ou</a:t>
            </a:r>
            <a:r>
              <a:rPr sz="1336" dirty="0"/>
              <a:t> du </a:t>
            </a:r>
            <a:r>
              <a:rPr sz="1336" dirty="0" err="1"/>
              <a:t>bois</a:t>
            </a:r>
            <a:r>
              <a:rPr sz="1336" dirty="0"/>
              <a:t>, se </a:t>
            </a:r>
            <a:r>
              <a:rPr sz="1336" dirty="0" err="1"/>
              <a:t>perdirent</a:t>
            </a:r>
            <a:r>
              <a:rPr sz="1336" dirty="0"/>
              <a:t>. La population </a:t>
            </a:r>
            <a:r>
              <a:rPr sz="1336" dirty="0" err="1"/>
              <a:t>était</a:t>
            </a:r>
            <a:r>
              <a:rPr sz="1336" dirty="0"/>
              <a:t> </a:t>
            </a:r>
            <a:r>
              <a:rPr sz="1336" dirty="0" err="1"/>
              <a:t>amorphe</a:t>
            </a:r>
            <a:r>
              <a:rPr sz="1336" dirty="0"/>
              <a:t>, </a:t>
            </a:r>
            <a:r>
              <a:rPr sz="1336" dirty="0" err="1"/>
              <a:t>affaiblie</a:t>
            </a:r>
            <a:r>
              <a:rPr sz="1336" dirty="0"/>
              <a:t>, et sous-</a:t>
            </a:r>
            <a:r>
              <a:rPr sz="1336" dirty="0" err="1"/>
              <a:t>alimentée</a:t>
            </a:r>
            <a:r>
              <a:rPr sz="1336" dirty="0"/>
              <a:t>. Elle </a:t>
            </a:r>
            <a:r>
              <a:rPr sz="1336" dirty="0" err="1"/>
              <a:t>était</a:t>
            </a:r>
            <a:r>
              <a:rPr sz="1336" dirty="0"/>
              <a:t> </a:t>
            </a:r>
            <a:r>
              <a:rPr sz="1336" dirty="0" err="1"/>
              <a:t>donc</a:t>
            </a:r>
            <a:r>
              <a:rPr sz="1336" dirty="0"/>
              <a:t> </a:t>
            </a:r>
            <a:r>
              <a:rPr sz="1336" dirty="0" err="1"/>
              <a:t>très</a:t>
            </a:r>
            <a:r>
              <a:rPr sz="1336" dirty="0"/>
              <a:t> </a:t>
            </a:r>
            <a:r>
              <a:rPr sz="1336" dirty="0" err="1"/>
              <a:t>exposée</a:t>
            </a:r>
            <a:r>
              <a:rPr sz="1336" dirty="0"/>
              <a:t> aux maladies. </a:t>
            </a:r>
            <a:r>
              <a:rPr sz="1336" dirty="0" err="1"/>
              <a:t>Vers</a:t>
            </a:r>
            <a:r>
              <a:rPr sz="1336" dirty="0"/>
              <a:t> le tournant du siècle, la </a:t>
            </a:r>
            <a:r>
              <a:rPr sz="1336" dirty="0" err="1"/>
              <a:t>maladie</a:t>
            </a:r>
            <a:r>
              <a:rPr sz="1336" dirty="0"/>
              <a:t> du </a:t>
            </a:r>
            <a:r>
              <a:rPr sz="1336" dirty="0" err="1"/>
              <a:t>sommeil</a:t>
            </a:r>
            <a:r>
              <a:rPr sz="1336" dirty="0"/>
              <a:t> </a:t>
            </a:r>
            <a:r>
              <a:rPr sz="1336" dirty="0" err="1"/>
              <a:t>apparut</a:t>
            </a:r>
            <a:r>
              <a:rPr sz="1336" dirty="0"/>
              <a:t>. </a:t>
            </a:r>
            <a:r>
              <a:rPr sz="1336" dirty="0" err="1"/>
              <a:t>Cette</a:t>
            </a:r>
            <a:r>
              <a:rPr sz="1336" dirty="0"/>
              <a:t> </a:t>
            </a:r>
            <a:r>
              <a:rPr sz="1336" dirty="0" err="1"/>
              <a:t>maladie</a:t>
            </a:r>
            <a:r>
              <a:rPr sz="1336" dirty="0"/>
              <a:t>, </a:t>
            </a:r>
            <a:r>
              <a:rPr sz="1336" dirty="0" err="1"/>
              <a:t>transmise</a:t>
            </a:r>
            <a:r>
              <a:rPr sz="1336" dirty="0"/>
              <a:t> par la </a:t>
            </a:r>
            <a:r>
              <a:rPr sz="1336" dirty="0" err="1"/>
              <a:t>mouche</a:t>
            </a:r>
            <a:r>
              <a:rPr sz="1336" dirty="0"/>
              <a:t> </a:t>
            </a:r>
            <a:r>
              <a:rPr sz="1336" dirty="0" err="1"/>
              <a:t>tsé-tsé</a:t>
            </a:r>
            <a:r>
              <a:rPr sz="1336" dirty="0"/>
              <a:t>, </a:t>
            </a:r>
            <a:r>
              <a:rPr sz="1336" dirty="0" err="1"/>
              <a:t>existait</a:t>
            </a:r>
            <a:r>
              <a:rPr sz="1336" dirty="0"/>
              <a:t> </a:t>
            </a:r>
            <a:r>
              <a:rPr sz="1336" dirty="0" err="1"/>
              <a:t>depuis</a:t>
            </a:r>
            <a:r>
              <a:rPr sz="1336" dirty="0"/>
              <a:t> </a:t>
            </a:r>
            <a:r>
              <a:rPr sz="1336" dirty="0" err="1"/>
              <a:t>longtemps</a:t>
            </a:r>
            <a:r>
              <a:rPr sz="1336" dirty="0"/>
              <a:t> déjà sur le </a:t>
            </a:r>
            <a:r>
              <a:rPr sz="1336" dirty="0" err="1"/>
              <a:t>territoire</a:t>
            </a:r>
            <a:r>
              <a:rPr sz="1336" dirty="0"/>
              <a:t>, </a:t>
            </a:r>
            <a:r>
              <a:rPr sz="1336" dirty="0" err="1"/>
              <a:t>mais</a:t>
            </a:r>
            <a:r>
              <a:rPr sz="1336" dirty="0"/>
              <a:t> le </a:t>
            </a:r>
            <a:r>
              <a:rPr sz="1336" dirty="0" err="1"/>
              <a:t>nombre</a:t>
            </a:r>
            <a:r>
              <a:rPr sz="1336" dirty="0"/>
              <a:t> de </a:t>
            </a:r>
            <a:r>
              <a:rPr sz="1336" dirty="0" err="1"/>
              <a:t>morts</a:t>
            </a:r>
            <a:r>
              <a:rPr sz="1336" dirty="0"/>
              <a:t> </a:t>
            </a:r>
            <a:r>
              <a:rPr sz="1336" dirty="0" err="1"/>
              <a:t>n’avait</a:t>
            </a:r>
            <a:r>
              <a:rPr sz="1336" dirty="0"/>
              <a:t> jamais </a:t>
            </a:r>
            <a:r>
              <a:rPr sz="1336" dirty="0" err="1"/>
              <a:t>été</a:t>
            </a:r>
            <a:r>
              <a:rPr sz="1336" dirty="0"/>
              <a:t> </a:t>
            </a:r>
            <a:r>
              <a:rPr sz="1336" dirty="0" err="1"/>
              <a:t>aussi</a:t>
            </a:r>
            <a:r>
              <a:rPr sz="1336" dirty="0"/>
              <a:t> </a:t>
            </a:r>
            <a:r>
              <a:rPr sz="1336" dirty="0" err="1"/>
              <a:t>élevé</a:t>
            </a:r>
            <a:r>
              <a:rPr sz="1336" dirty="0"/>
              <a:t>. […] Dans </a:t>
            </a:r>
            <a:r>
              <a:rPr sz="1336" dirty="0" err="1"/>
              <a:t>certains</a:t>
            </a:r>
            <a:r>
              <a:rPr sz="1336" dirty="0"/>
              <a:t> villages, 60 à 90% de la population </a:t>
            </a:r>
            <a:r>
              <a:rPr sz="1336" dirty="0" err="1"/>
              <a:t>disparurent</a:t>
            </a:r>
            <a:r>
              <a:rPr sz="1336" dirty="0"/>
              <a:t>. […] Le </a:t>
            </a:r>
            <a:r>
              <a:rPr sz="1336" dirty="0" err="1"/>
              <a:t>dépeuplement</a:t>
            </a:r>
            <a:r>
              <a:rPr sz="1336" dirty="0"/>
              <a:t> </a:t>
            </a:r>
            <a:r>
              <a:rPr sz="1336" dirty="0" err="1"/>
              <a:t>avait</a:t>
            </a:r>
            <a:r>
              <a:rPr sz="1336" dirty="0"/>
              <a:t> en </a:t>
            </a:r>
            <a:r>
              <a:rPr sz="1336" dirty="0" err="1"/>
              <a:t>outre</a:t>
            </a:r>
            <a:r>
              <a:rPr sz="1336" dirty="0"/>
              <a:t> </a:t>
            </a:r>
            <a:r>
              <a:rPr sz="1336" dirty="0" err="1"/>
              <a:t>une</a:t>
            </a:r>
            <a:r>
              <a:rPr sz="1336" dirty="0"/>
              <a:t> </a:t>
            </a:r>
            <a:r>
              <a:rPr sz="1336" dirty="0" err="1"/>
              <a:t>autre</a:t>
            </a:r>
            <a:r>
              <a:rPr sz="1336" dirty="0"/>
              <a:t> raison </a:t>
            </a:r>
            <a:r>
              <a:rPr sz="1336" dirty="0" err="1"/>
              <a:t>essentielle</a:t>
            </a:r>
            <a:r>
              <a:rPr sz="1336" dirty="0"/>
              <a:t> : les gens </a:t>
            </a:r>
            <a:r>
              <a:rPr sz="1336" dirty="0" err="1"/>
              <a:t>étaient</a:t>
            </a:r>
            <a:r>
              <a:rPr sz="1336" dirty="0"/>
              <a:t> </a:t>
            </a:r>
            <a:r>
              <a:rPr sz="1336" dirty="0" err="1"/>
              <a:t>nombreux</a:t>
            </a:r>
            <a:r>
              <a:rPr sz="1336" dirty="0"/>
              <a:t> à </a:t>
            </a:r>
            <a:r>
              <a:rPr sz="1336" dirty="0" err="1"/>
              <a:t>partir</a:t>
            </a:r>
            <a:r>
              <a:rPr sz="1336" dirty="0"/>
              <a:t>, loin du </a:t>
            </a:r>
            <a:r>
              <a:rPr sz="1336" dirty="0" err="1"/>
              <a:t>fleuve</a:t>
            </a:r>
            <a:r>
              <a:rPr sz="1336" dirty="0"/>
              <a:t>, loin des rives. </a:t>
            </a:r>
            <a:r>
              <a:rPr sz="1336" dirty="0" err="1"/>
              <a:t>Ils</a:t>
            </a:r>
            <a:r>
              <a:rPr sz="1336" dirty="0"/>
              <a:t> </a:t>
            </a:r>
            <a:r>
              <a:rPr sz="1336" dirty="0" err="1"/>
              <a:t>allaient</a:t>
            </a:r>
            <a:r>
              <a:rPr sz="1336" dirty="0"/>
              <a:t> vivre au plus </a:t>
            </a:r>
            <a:r>
              <a:rPr sz="1336" dirty="0" err="1"/>
              <a:t>profond</a:t>
            </a:r>
            <a:r>
              <a:rPr sz="1336" dirty="0"/>
              <a:t> de la </a:t>
            </a:r>
            <a:r>
              <a:rPr sz="1336" dirty="0" err="1"/>
              <a:t>forêt</a:t>
            </a:r>
            <a:r>
              <a:rPr sz="1336" dirty="0"/>
              <a:t> </a:t>
            </a:r>
            <a:r>
              <a:rPr sz="1336" dirty="0" err="1"/>
              <a:t>vierge</a:t>
            </a:r>
            <a:r>
              <a:rPr sz="1336" dirty="0"/>
              <a:t> </a:t>
            </a:r>
            <a:r>
              <a:rPr sz="1336" dirty="0" err="1"/>
              <a:t>ou</a:t>
            </a:r>
            <a:r>
              <a:rPr sz="1336" dirty="0"/>
              <a:t> </a:t>
            </a:r>
            <a:r>
              <a:rPr sz="1336" dirty="0" err="1"/>
              <a:t>traversaient</a:t>
            </a:r>
            <a:r>
              <a:rPr sz="1336" dirty="0"/>
              <a:t> la </a:t>
            </a:r>
            <a:r>
              <a:rPr sz="1336" dirty="0" err="1"/>
              <a:t>frontière</a:t>
            </a:r>
            <a:r>
              <a:rPr sz="1336" dirty="0"/>
              <a:t> pour </a:t>
            </a:r>
            <a:r>
              <a:rPr sz="1336" dirty="0" err="1"/>
              <a:t>être</a:t>
            </a:r>
            <a:r>
              <a:rPr sz="1336" dirty="0"/>
              <a:t> hors de </a:t>
            </a:r>
            <a:r>
              <a:rPr sz="1336" dirty="0" err="1"/>
              <a:t>portée</a:t>
            </a:r>
            <a:r>
              <a:rPr sz="1336" dirty="0"/>
              <a:t> de </a:t>
            </a:r>
            <a:r>
              <a:rPr sz="1336" dirty="0" err="1"/>
              <a:t>l’Etat</a:t>
            </a:r>
            <a:r>
              <a:rPr sz="1336" dirty="0"/>
              <a:t> […] </a:t>
            </a:r>
          </a:p>
          <a:p>
            <a:pPr algn="just" defTabSz="316100">
              <a:lnSpc>
                <a:spcPct val="107916"/>
              </a:lnSpc>
              <a:defRPr sz="1900">
                <a:uFill>
                  <a:solidFill>
                    <a:srgbClr val="000000"/>
                  </a:solidFill>
                </a:uFill>
                <a:latin typeface="Tahoma"/>
                <a:ea typeface="Tahoma"/>
                <a:cs typeface="Tahoma"/>
                <a:sym typeface="Tahoma"/>
              </a:defRPr>
            </a:pPr>
            <a:r>
              <a:rPr sz="1336" dirty="0"/>
              <a:t>Un rare </a:t>
            </a:r>
            <a:r>
              <a:rPr sz="1336" dirty="0" err="1"/>
              <a:t>témoin</a:t>
            </a:r>
            <a:r>
              <a:rPr sz="1336" dirty="0"/>
              <a:t> de </a:t>
            </a:r>
            <a:r>
              <a:rPr sz="1336" dirty="0" err="1"/>
              <a:t>ce</a:t>
            </a:r>
            <a:r>
              <a:rPr sz="1336" dirty="0"/>
              <a:t> premier grand flux de </a:t>
            </a:r>
            <a:r>
              <a:rPr sz="1336" dirty="0" err="1"/>
              <a:t>réfugiés</a:t>
            </a:r>
            <a:r>
              <a:rPr sz="1336" dirty="0"/>
              <a:t> </a:t>
            </a:r>
            <a:r>
              <a:rPr sz="1336" dirty="0" err="1"/>
              <a:t>aussi</a:t>
            </a:r>
            <a:r>
              <a:rPr sz="1336" dirty="0"/>
              <a:t> loin que </a:t>
            </a:r>
            <a:r>
              <a:rPr sz="1336" dirty="0" err="1"/>
              <a:t>remonte</a:t>
            </a:r>
            <a:r>
              <a:rPr sz="1336" dirty="0"/>
              <a:t> </a:t>
            </a:r>
            <a:r>
              <a:rPr sz="1336" dirty="0" err="1"/>
              <a:t>l’Histoire</a:t>
            </a:r>
            <a:r>
              <a:rPr sz="1336" dirty="0"/>
              <a:t> </a:t>
            </a:r>
            <a:r>
              <a:rPr sz="1336" dirty="0" err="1"/>
              <a:t>fut</a:t>
            </a:r>
            <a:r>
              <a:rPr sz="1336" dirty="0"/>
              <a:t> </a:t>
            </a:r>
            <a:r>
              <a:rPr sz="1336" dirty="0" err="1"/>
              <a:t>interviewé</a:t>
            </a:r>
            <a:r>
              <a:rPr sz="1336" dirty="0"/>
              <a:t> à </a:t>
            </a:r>
            <a:r>
              <a:rPr sz="1336" dirty="0" err="1"/>
              <a:t>ce</a:t>
            </a:r>
            <a:r>
              <a:rPr sz="1336" dirty="0"/>
              <a:t> </a:t>
            </a:r>
            <a:r>
              <a:rPr sz="1336" dirty="0" err="1"/>
              <a:t>sujet</a:t>
            </a:r>
            <a:r>
              <a:rPr sz="1336" dirty="0"/>
              <a:t> en 1903 :</a:t>
            </a:r>
          </a:p>
          <a:p>
            <a:pPr algn="just" defTabSz="316100">
              <a:lnSpc>
                <a:spcPct val="107916"/>
              </a:lnSpc>
              <a:defRPr sz="1900">
                <a:uFill>
                  <a:solidFill>
                    <a:srgbClr val="000000"/>
                  </a:solidFill>
                </a:uFill>
                <a:latin typeface="Tahoma"/>
                <a:ea typeface="Tahoma"/>
                <a:cs typeface="Tahoma"/>
                <a:sym typeface="Tahoma"/>
              </a:defRPr>
            </a:pPr>
            <a:r>
              <a:rPr sz="1336" dirty="0"/>
              <a:t>« </a:t>
            </a:r>
            <a:r>
              <a:rPr sz="1336" dirty="0" err="1"/>
              <a:t>Depuis</a:t>
            </a:r>
            <a:r>
              <a:rPr sz="1336" dirty="0"/>
              <a:t> </a:t>
            </a:r>
            <a:r>
              <a:rPr sz="1336" dirty="0" err="1"/>
              <a:t>combien</a:t>
            </a:r>
            <a:r>
              <a:rPr sz="1336" dirty="0"/>
              <a:t> de temps </a:t>
            </a:r>
            <a:r>
              <a:rPr sz="1336" dirty="0" err="1"/>
              <a:t>êtes-vous</a:t>
            </a:r>
            <a:r>
              <a:rPr sz="1336" dirty="0"/>
              <a:t> </a:t>
            </a:r>
            <a:r>
              <a:rPr sz="1336" dirty="0" err="1"/>
              <a:t>partis</a:t>
            </a:r>
            <a:r>
              <a:rPr sz="1336" dirty="0"/>
              <a:t> de chez </a:t>
            </a:r>
            <a:r>
              <a:rPr sz="1336" dirty="0" err="1"/>
              <a:t>vous</a:t>
            </a:r>
            <a:r>
              <a:rPr sz="1336" dirty="0"/>
              <a:t> ?</a:t>
            </a:r>
          </a:p>
          <a:p>
            <a:pPr algn="just" defTabSz="316100">
              <a:lnSpc>
                <a:spcPct val="107916"/>
              </a:lnSpc>
              <a:defRPr sz="1900">
                <a:uFill>
                  <a:solidFill>
                    <a:srgbClr val="000000"/>
                  </a:solidFill>
                </a:uFill>
                <a:latin typeface="Tahoma"/>
                <a:ea typeface="Tahoma"/>
                <a:cs typeface="Tahoma"/>
                <a:sym typeface="Tahoma"/>
              </a:defRPr>
            </a:pPr>
            <a:r>
              <a:rPr sz="1336" dirty="0"/>
              <a:t>- </a:t>
            </a:r>
            <a:r>
              <a:rPr sz="1336" dirty="0" err="1"/>
              <a:t>Cela</a:t>
            </a:r>
            <a:r>
              <a:rPr sz="1336" dirty="0"/>
              <a:t> </a:t>
            </a:r>
            <a:r>
              <a:rPr sz="1336" dirty="0" err="1"/>
              <a:t>va</a:t>
            </a:r>
            <a:r>
              <a:rPr sz="1336" dirty="0"/>
              <a:t> faire </a:t>
            </a:r>
            <a:r>
              <a:rPr sz="1336" dirty="0" err="1"/>
              <a:t>faire</a:t>
            </a:r>
            <a:r>
              <a:rPr sz="1336" dirty="0"/>
              <a:t> </a:t>
            </a:r>
            <a:r>
              <a:rPr sz="1336" dirty="0" err="1"/>
              <a:t>maintenant</a:t>
            </a:r>
            <a:r>
              <a:rPr sz="1336" dirty="0"/>
              <a:t> la </a:t>
            </a:r>
            <a:r>
              <a:rPr sz="1336" dirty="0" err="1"/>
              <a:t>quatrième</a:t>
            </a:r>
            <a:r>
              <a:rPr sz="1336" dirty="0"/>
              <a:t> </a:t>
            </a:r>
            <a:r>
              <a:rPr sz="1336" dirty="0" err="1"/>
              <a:t>année</a:t>
            </a:r>
            <a:r>
              <a:rPr sz="1336" dirty="0"/>
              <a:t> que nous </a:t>
            </a:r>
            <a:r>
              <a:rPr sz="1336" dirty="0" err="1"/>
              <a:t>avons</a:t>
            </a:r>
            <a:r>
              <a:rPr sz="1336" dirty="0"/>
              <a:t> </a:t>
            </a:r>
            <a:r>
              <a:rPr sz="1336" dirty="0" err="1"/>
              <a:t>fui</a:t>
            </a:r>
            <a:r>
              <a:rPr sz="1336" dirty="0"/>
              <a:t> et que nous </a:t>
            </a:r>
            <a:r>
              <a:rPr sz="1336" dirty="0" err="1"/>
              <a:t>sommes</a:t>
            </a:r>
            <a:r>
              <a:rPr sz="1336" dirty="0"/>
              <a:t> </a:t>
            </a:r>
            <a:r>
              <a:rPr sz="1336" dirty="0" err="1"/>
              <a:t>venus</a:t>
            </a:r>
            <a:r>
              <a:rPr sz="1336" dirty="0"/>
              <a:t> vivre dans </a:t>
            </a:r>
            <a:r>
              <a:rPr sz="1336" dirty="0" err="1"/>
              <a:t>cette</a:t>
            </a:r>
            <a:r>
              <a:rPr sz="1336" dirty="0"/>
              <a:t> </a:t>
            </a:r>
            <a:r>
              <a:rPr sz="1336" dirty="0" err="1"/>
              <a:t>région</a:t>
            </a:r>
            <a:endParaRPr sz="1336" dirty="0"/>
          </a:p>
          <a:p>
            <a:pPr algn="just" defTabSz="316100">
              <a:lnSpc>
                <a:spcPct val="107916"/>
              </a:lnSpc>
              <a:defRPr sz="1900">
                <a:uFill>
                  <a:solidFill>
                    <a:srgbClr val="000000"/>
                  </a:solidFill>
                </a:uFill>
                <a:latin typeface="Tahoma"/>
                <a:ea typeface="Tahoma"/>
                <a:cs typeface="Tahoma"/>
                <a:sym typeface="Tahoma"/>
              </a:defRPr>
            </a:pPr>
            <a:r>
              <a:rPr sz="1336" dirty="0"/>
              <a:t>- Il </a:t>
            </a:r>
            <a:r>
              <a:rPr sz="1336" dirty="0" err="1"/>
              <a:t>faut</a:t>
            </a:r>
            <a:r>
              <a:rPr sz="1336" dirty="0"/>
              <a:t> </a:t>
            </a:r>
            <a:r>
              <a:rPr sz="1336" dirty="0" err="1"/>
              <a:t>combien</a:t>
            </a:r>
            <a:r>
              <a:rPr sz="1336" dirty="0"/>
              <a:t> de </a:t>
            </a:r>
            <a:r>
              <a:rPr sz="1336" dirty="0" err="1"/>
              <a:t>jours</a:t>
            </a:r>
            <a:r>
              <a:rPr sz="1336" dirty="0"/>
              <a:t> de </a:t>
            </a:r>
            <a:r>
              <a:rPr sz="1336" dirty="0" err="1"/>
              <a:t>marche</a:t>
            </a:r>
            <a:r>
              <a:rPr sz="1336" dirty="0"/>
              <a:t> </a:t>
            </a:r>
            <a:r>
              <a:rPr sz="1336" dirty="0" err="1"/>
              <a:t>jusqu’à</a:t>
            </a:r>
            <a:r>
              <a:rPr sz="1336" dirty="0"/>
              <a:t> </a:t>
            </a:r>
            <a:r>
              <a:rPr sz="1336" dirty="0" err="1"/>
              <a:t>votre</a:t>
            </a:r>
            <a:r>
              <a:rPr sz="1336" dirty="0"/>
              <a:t> </a:t>
            </a:r>
            <a:r>
              <a:rPr sz="1336" dirty="0" err="1"/>
              <a:t>propre</a:t>
            </a:r>
            <a:r>
              <a:rPr sz="1336" dirty="0"/>
              <a:t> pays ?</a:t>
            </a:r>
          </a:p>
          <a:p>
            <a:pPr algn="just" defTabSz="316100">
              <a:lnSpc>
                <a:spcPct val="107916"/>
              </a:lnSpc>
              <a:defRPr sz="1900">
                <a:uFill>
                  <a:solidFill>
                    <a:srgbClr val="000000"/>
                  </a:solidFill>
                </a:uFill>
                <a:latin typeface="Tahoma"/>
                <a:ea typeface="Tahoma"/>
                <a:cs typeface="Tahoma"/>
                <a:sym typeface="Tahoma"/>
              </a:defRPr>
            </a:pPr>
            <a:r>
              <a:rPr sz="1336" dirty="0"/>
              <a:t>- Six </a:t>
            </a:r>
            <a:r>
              <a:rPr sz="1336" dirty="0" err="1"/>
              <a:t>jours</a:t>
            </a:r>
            <a:r>
              <a:rPr sz="1336" dirty="0"/>
              <a:t> en </a:t>
            </a:r>
            <a:r>
              <a:rPr sz="1336" dirty="0" err="1"/>
              <a:t>avançant</a:t>
            </a:r>
            <a:r>
              <a:rPr sz="1336" dirty="0"/>
              <a:t> bien. Nous </a:t>
            </a:r>
            <a:r>
              <a:rPr sz="1336" dirty="0" err="1"/>
              <a:t>avons</a:t>
            </a:r>
            <a:r>
              <a:rPr sz="1336" dirty="0"/>
              <a:t> </a:t>
            </a:r>
            <a:r>
              <a:rPr sz="1336" dirty="0" err="1"/>
              <a:t>fui</a:t>
            </a:r>
            <a:r>
              <a:rPr sz="1336" dirty="0"/>
              <a:t> </a:t>
            </a:r>
            <a:r>
              <a:rPr sz="1336" dirty="0" err="1"/>
              <a:t>parce</a:t>
            </a:r>
            <a:r>
              <a:rPr sz="1336" dirty="0"/>
              <a:t> que nous ne </a:t>
            </a:r>
            <a:r>
              <a:rPr sz="1336" dirty="0" err="1"/>
              <a:t>pouvions</a:t>
            </a:r>
            <a:r>
              <a:rPr sz="1336" dirty="0"/>
              <a:t> plus supporter </a:t>
            </a:r>
            <a:r>
              <a:rPr sz="1336" dirty="0" err="1"/>
              <a:t>ce</a:t>
            </a:r>
            <a:r>
              <a:rPr sz="1336" dirty="0"/>
              <a:t> </a:t>
            </a:r>
            <a:r>
              <a:rPr sz="1336" dirty="0" err="1"/>
              <a:t>qu’ils</a:t>
            </a:r>
            <a:r>
              <a:rPr sz="1336" dirty="0"/>
              <a:t> nous </a:t>
            </a:r>
            <a:r>
              <a:rPr sz="1336" dirty="0" err="1"/>
              <a:t>faisaient</a:t>
            </a:r>
            <a:r>
              <a:rPr sz="1336" dirty="0"/>
              <a:t>. Nos chefs de village </a:t>
            </a:r>
            <a:r>
              <a:rPr sz="1336" dirty="0" err="1"/>
              <a:t>étaient</a:t>
            </a:r>
            <a:r>
              <a:rPr sz="1336" dirty="0"/>
              <a:t> </a:t>
            </a:r>
            <a:r>
              <a:rPr sz="1336" dirty="0" err="1"/>
              <a:t>pendus</a:t>
            </a:r>
            <a:r>
              <a:rPr sz="1336" dirty="0"/>
              <a:t>, on nous </a:t>
            </a:r>
            <a:r>
              <a:rPr sz="1336" dirty="0" err="1"/>
              <a:t>liquidait</a:t>
            </a:r>
            <a:r>
              <a:rPr sz="1336" dirty="0"/>
              <a:t> et on nous </a:t>
            </a:r>
            <a:r>
              <a:rPr sz="1336" dirty="0" err="1"/>
              <a:t>affamait</a:t>
            </a:r>
            <a:r>
              <a:rPr sz="1336" dirty="0"/>
              <a:t>. Et on se </a:t>
            </a:r>
            <a:r>
              <a:rPr sz="1336" dirty="0" err="1"/>
              <a:t>tuait</a:t>
            </a:r>
            <a:r>
              <a:rPr sz="1336" dirty="0"/>
              <a:t> au travail pour </a:t>
            </a:r>
            <a:r>
              <a:rPr sz="1336" dirty="0" err="1"/>
              <a:t>trouver</a:t>
            </a:r>
            <a:r>
              <a:rPr sz="1336" dirty="0"/>
              <a:t> du caoutchouc. </a:t>
            </a:r>
            <a:endParaRPr lang="fr-FR" sz="1336" dirty="0"/>
          </a:p>
          <a:p>
            <a:pPr algn="r" defTabSz="316100">
              <a:lnSpc>
                <a:spcPct val="107916"/>
              </a:lnSpc>
              <a:defRPr sz="1900">
                <a:uFill>
                  <a:solidFill>
                    <a:srgbClr val="000000"/>
                  </a:solidFill>
                </a:uFill>
                <a:latin typeface="Tahoma"/>
                <a:ea typeface="Tahoma"/>
                <a:cs typeface="Tahoma"/>
                <a:sym typeface="Tahoma"/>
              </a:defRPr>
            </a:pPr>
            <a:r>
              <a:rPr sz="1336" dirty="0" err="1"/>
              <a:t>D’après</a:t>
            </a:r>
            <a:r>
              <a:rPr sz="1336" dirty="0"/>
              <a:t> David Van </a:t>
            </a:r>
            <a:r>
              <a:rPr sz="1336" dirty="0" err="1"/>
              <a:t>Reybrouck</a:t>
            </a:r>
            <a:r>
              <a:rPr sz="1336" dirty="0"/>
              <a:t>, </a:t>
            </a:r>
            <a:r>
              <a:rPr sz="1336" i="1" dirty="0"/>
              <a:t>Congo, </a:t>
            </a:r>
            <a:r>
              <a:rPr sz="1336" i="1" dirty="0" err="1"/>
              <a:t>une</a:t>
            </a:r>
            <a:r>
              <a:rPr sz="1336" i="1" dirty="0"/>
              <a:t> </a:t>
            </a:r>
            <a:r>
              <a:rPr sz="1336" i="1" dirty="0" err="1"/>
              <a:t>histoire</a:t>
            </a:r>
            <a:r>
              <a:rPr sz="1336" dirty="0"/>
              <a:t>, Amsterdam, 2012, p.114-116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stretch>
            <a:fillRect/>
          </a:stretch>
        </p:blipFill>
        <p:spPr>
          <a:xfrm>
            <a:off x="192073" y="96724"/>
            <a:ext cx="6018491" cy="6227185"/>
          </a:xfrm>
          <a:prstGeom prst="rect">
            <a:avLst/>
          </a:prstGeom>
          <a:ln w="12700">
            <a:miter lim="400000"/>
          </a:ln>
        </p:spPr>
      </p:pic>
      <p:sp>
        <p:nvSpPr>
          <p:cNvPr id="3" name="Manuel Histoire1ère, édition Hatier , 2011, page 249">
            <a:extLst>
              <a:ext uri="{FF2B5EF4-FFF2-40B4-BE49-F238E27FC236}">
                <a16:creationId xmlns:a16="http://schemas.microsoft.com/office/drawing/2014/main" id="{0EF10B61-A9DF-4CC9-9A64-3AA0F304C827}"/>
              </a:ext>
            </a:extLst>
          </p:cNvPr>
          <p:cNvSpPr txBox="1"/>
          <p:nvPr/>
        </p:nvSpPr>
        <p:spPr>
          <a:xfrm>
            <a:off x="1027414" y="6512127"/>
            <a:ext cx="4992823"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600"/>
            </a:lvl1pPr>
          </a:lstStyle>
          <a:p>
            <a:r>
              <a:rPr sz="1125" dirty="0"/>
              <a:t>Manuel Histoire1ère, </a:t>
            </a:r>
            <a:r>
              <a:rPr sz="1125" dirty="0" err="1"/>
              <a:t>édition</a:t>
            </a:r>
            <a:r>
              <a:rPr sz="1125" dirty="0"/>
              <a:t> </a:t>
            </a:r>
            <a:r>
              <a:rPr sz="1125" dirty="0" err="1"/>
              <a:t>Hatier</a:t>
            </a:r>
            <a:r>
              <a:rPr sz="1125" dirty="0"/>
              <a:t> , 2011, page 249</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Activité élève :…"/>
          <p:cNvSpPr txBox="1"/>
          <p:nvPr/>
        </p:nvSpPr>
        <p:spPr>
          <a:xfrm>
            <a:off x="103936" y="1496901"/>
            <a:ext cx="9040064" cy="3864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lnSpc>
                <a:spcPct val="200000"/>
              </a:lnSpc>
            </a:pPr>
            <a:r>
              <a:rPr lang="fr-FR" dirty="0"/>
              <a:t>Activité élève : </a:t>
            </a:r>
          </a:p>
          <a:p>
            <a:pPr algn="l">
              <a:lnSpc>
                <a:spcPct val="200000"/>
              </a:lnSpc>
            </a:pPr>
            <a:r>
              <a:rPr lang="fr-FR" dirty="0"/>
              <a:t>1) Quel est le but poursuivi par le roi des Belges et l’explorateur Stanley ?</a:t>
            </a:r>
          </a:p>
          <a:p>
            <a:pPr algn="l">
              <a:lnSpc>
                <a:spcPct val="200000"/>
              </a:lnSpc>
            </a:pPr>
            <a:r>
              <a:rPr lang="fr-FR" dirty="0"/>
              <a:t>2) Identifiez quels sont les acteurs et les motivations à la colonisation du bassin du fleuve Congo, lors de la conférence de Berlin en 1885 ?</a:t>
            </a:r>
          </a:p>
          <a:p>
            <a:pPr algn="l">
              <a:lnSpc>
                <a:spcPct val="200000"/>
              </a:lnSpc>
            </a:pPr>
            <a:r>
              <a:rPr lang="fr-FR" dirty="0"/>
              <a:t>3) Relevez les décisions prises lors de la conférence de Berlin?</a:t>
            </a:r>
          </a:p>
          <a:p>
            <a:pPr algn="l">
              <a:lnSpc>
                <a:spcPct val="200000"/>
              </a:lnSpc>
            </a:pPr>
            <a:r>
              <a:rPr lang="fr-FR" dirty="0"/>
              <a:t>4) Comment les Européens imposent-ils leur autorité sur cette partie de l’Afrique et quelles sont conséquences sur les populations africaines du bassin du Congo?</a:t>
            </a:r>
          </a:p>
        </p:txBody>
      </p:sp>
    </p:spTree>
  </p:cSld>
  <p:clrMapOvr>
    <a:masterClrMapping/>
  </p:clrMapOvr>
  <p:transition spd="med"/>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Words>
  <Application>Microsoft Office PowerPoint</Application>
  <PresentationFormat>Affichage à l'écran (4:3)</PresentationFormat>
  <Paragraphs>36</Paragraphs>
  <Slides>10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vt:i4>
      </vt:variant>
    </vt:vector>
  </HeadingPairs>
  <TitlesOfParts>
    <vt:vector size="14" baseType="lpstr">
      <vt:lpstr>Arial</vt:lpstr>
      <vt:lpstr>Helvetica Neue Medium</vt:lpstr>
      <vt:lpstr>Tahoma</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Lydia COMBEAUD</dc:creator>
  <cp:lastModifiedBy>Lydia COMBEAUD</cp:lastModifiedBy>
  <cp:revision>1</cp:revision>
  <dcterms:created xsi:type="dcterms:W3CDTF">2019-09-22T15:36:38Z</dcterms:created>
  <dcterms:modified xsi:type="dcterms:W3CDTF">2019-09-22T15:36:49Z</dcterms:modified>
</cp:coreProperties>
</file>