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B4B1-02C7-4322-8E32-42DACF21674A}" type="datetimeFigureOut">
              <a:rPr lang="fr-FR" smtClean="0"/>
              <a:t>16/06/2011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9A3-010F-4AB0-BB06-D373F60E0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32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B4B1-02C7-4322-8E32-42DACF21674A}" type="datetimeFigureOut">
              <a:rPr lang="fr-FR" smtClean="0"/>
              <a:t>16/06/2011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9A3-010F-4AB0-BB06-D373F60E0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71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B4B1-02C7-4322-8E32-42DACF21674A}" type="datetimeFigureOut">
              <a:rPr lang="fr-FR" smtClean="0"/>
              <a:t>16/06/2011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9A3-010F-4AB0-BB06-D373F60E0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36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B4B1-02C7-4322-8E32-42DACF21674A}" type="datetimeFigureOut">
              <a:rPr lang="fr-FR" smtClean="0"/>
              <a:t>16/06/2011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9A3-010F-4AB0-BB06-D373F60E0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64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B4B1-02C7-4322-8E32-42DACF21674A}" type="datetimeFigureOut">
              <a:rPr lang="fr-FR" smtClean="0"/>
              <a:t>16/06/2011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9A3-010F-4AB0-BB06-D373F60E0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44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B4B1-02C7-4322-8E32-42DACF21674A}" type="datetimeFigureOut">
              <a:rPr lang="fr-FR" smtClean="0"/>
              <a:t>16/06/2011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9A3-010F-4AB0-BB06-D373F60E0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5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B4B1-02C7-4322-8E32-42DACF21674A}" type="datetimeFigureOut">
              <a:rPr lang="fr-FR" smtClean="0"/>
              <a:t>16/06/2011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9A3-010F-4AB0-BB06-D373F60E0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55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B4B1-02C7-4322-8E32-42DACF21674A}" type="datetimeFigureOut">
              <a:rPr lang="fr-FR" smtClean="0"/>
              <a:t>16/06/2011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9A3-010F-4AB0-BB06-D373F60E0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35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B4B1-02C7-4322-8E32-42DACF21674A}" type="datetimeFigureOut">
              <a:rPr lang="fr-FR" smtClean="0"/>
              <a:t>16/06/2011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9A3-010F-4AB0-BB06-D373F60E0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38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B4B1-02C7-4322-8E32-42DACF21674A}" type="datetimeFigureOut">
              <a:rPr lang="fr-FR" smtClean="0"/>
              <a:t>16/06/2011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9A3-010F-4AB0-BB06-D373F60E0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77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B4B1-02C7-4322-8E32-42DACF21674A}" type="datetimeFigureOut">
              <a:rPr lang="fr-FR" smtClean="0"/>
              <a:t>16/06/2011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19A3-010F-4AB0-BB06-D373F60E0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14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7B4B1-02C7-4322-8E32-42DACF21674A}" type="datetimeFigureOut">
              <a:rPr lang="fr-FR" smtClean="0"/>
              <a:t>16/06/2011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719A3-010F-4AB0-BB06-D373F60E0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38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74345"/>
            <a:ext cx="56166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latin typeface="Arial" pitchFamily="34" charset="0"/>
                <a:cs typeface="Arial" pitchFamily="34" charset="0"/>
              </a:rPr>
              <a:t>Tarea 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final de la secuencia sobre el medio ambiente</a:t>
            </a:r>
          </a:p>
          <a:p>
            <a:r>
              <a:rPr lang="es-ES" sz="1400" b="1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00" dirty="0">
                <a:latin typeface="Arial" pitchFamily="34" charset="0"/>
                <a:cs typeface="Arial" pitchFamily="34" charset="0"/>
              </a:rPr>
              <a:t>Joven concejal en 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acción</a:t>
            </a:r>
          </a:p>
          <a:p>
            <a:pPr algn="ctr"/>
            <a:endParaRPr lang="fr-FR" sz="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200" dirty="0">
                <a:latin typeface="Arial" pitchFamily="34" charset="0"/>
                <a:cs typeface="Arial" pitchFamily="34" charset="0"/>
              </a:rPr>
              <a:t>Un barrio antiguo de 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vuestra ciudad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va a ser renovado totalmente. </a:t>
            </a:r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200" dirty="0" smtClean="0">
                <a:latin typeface="Arial" pitchFamily="34" charset="0"/>
                <a:cs typeface="Arial" pitchFamily="34" charset="0"/>
              </a:rPr>
              <a:t>Te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reúnes con 3 personas de tu servicio para preparar un proyecto que someterás en el Consejo Municipal. </a:t>
            </a:r>
            <a:endParaRPr lang="fr-FR" sz="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200" dirty="0">
                <a:latin typeface="Arial" pitchFamily="34" charset="0"/>
                <a:cs typeface="Arial" pitchFamily="34" charset="0"/>
              </a:rPr>
              <a:t>Hace falta que 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vuestro proyecto trate: </a:t>
            </a:r>
          </a:p>
          <a:p>
            <a:pPr marL="171450" indent="-171450" algn="just">
              <a:buFontTx/>
              <a:buChar char="-"/>
            </a:pPr>
            <a:r>
              <a:rPr lang="es-ES" sz="1200" dirty="0">
                <a:latin typeface="Arial" pitchFamily="34" charset="0"/>
                <a:cs typeface="Arial" pitchFamily="34" charset="0"/>
              </a:rPr>
              <a:t>d</a:t>
            </a:r>
            <a:r>
              <a:rPr lang="es-ES" sz="1200" dirty="0" smtClean="0">
                <a:latin typeface="Arial" pitchFamily="34" charset="0"/>
                <a:cs typeface="Arial" pitchFamily="34" charset="0"/>
              </a:rPr>
              <a:t>e los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desechos y del reciclaje, </a:t>
            </a:r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transporte y de los carriles bici, </a:t>
            </a:r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es-ES" sz="1200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desarrollo sostenible.</a:t>
            </a:r>
            <a:endParaRPr lang="fr-FR" sz="1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200" dirty="0" smtClean="0">
                <a:latin typeface="Arial" pitchFamily="34" charset="0"/>
                <a:cs typeface="Arial" pitchFamily="34" charset="0"/>
              </a:rPr>
              <a:t>En la presentación del proyecto hace falta que presentéis la situación actual del barrio y el proyecto que va a transformarlo.</a:t>
            </a:r>
          </a:p>
          <a:p>
            <a:pPr algn="just"/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200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alumnos votarán por el mejor proyecto.</a:t>
            </a:r>
            <a:endParaRPr lang="fr-FR" sz="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200" dirty="0">
                <a:latin typeface="Arial" pitchFamily="34" charset="0"/>
                <a:cs typeface="Arial" pitchFamily="34" charset="0"/>
              </a:rPr>
              <a:t> </a:t>
            </a:r>
            <a:endParaRPr lang="fr-F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8144" y="463687"/>
            <a:ext cx="31683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b="1" dirty="0">
                <a:latin typeface="Arial" pitchFamily="34" charset="0"/>
                <a:cs typeface="Arial" pitchFamily="34" charset="0"/>
              </a:rPr>
              <a:t>Criterios de </a:t>
            </a:r>
            <a:r>
              <a:rPr lang="es-ES" sz="900" b="1" dirty="0" smtClean="0">
                <a:latin typeface="Arial" pitchFamily="34" charset="0"/>
                <a:cs typeface="Arial" pitchFamily="34" charset="0"/>
              </a:rPr>
              <a:t>evaluación:</a:t>
            </a:r>
            <a:endParaRPr lang="fr-FR" sz="9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ts val="300"/>
              </a:spcBef>
              <a:spcAft>
                <a:spcPts val="200"/>
              </a:spcAft>
            </a:pPr>
            <a:r>
              <a:rPr lang="es-MX" sz="900" dirty="0">
                <a:latin typeface="Arial" pitchFamily="34" charset="0"/>
                <a:cs typeface="Arial" pitchFamily="34" charset="0"/>
              </a:rPr>
              <a:t>Corrección lingüística: gramática, tiempos verbales (</a:t>
            </a:r>
            <a:r>
              <a:rPr lang="es-MX" sz="900" dirty="0" smtClean="0">
                <a:latin typeface="Arial" pitchFamily="34" charset="0"/>
                <a:cs typeface="Arial" pitchFamily="34" charset="0"/>
              </a:rPr>
              <a:t>5)</a:t>
            </a:r>
            <a:endParaRPr lang="fr-FR" sz="9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ts val="300"/>
              </a:spcBef>
              <a:spcAft>
                <a:spcPts val="200"/>
              </a:spcAft>
            </a:pPr>
            <a:r>
              <a:rPr lang="es-ES" sz="900" dirty="0" smtClean="0">
                <a:latin typeface="Arial" pitchFamily="34" charset="0"/>
                <a:cs typeface="Arial" pitchFamily="34" charset="0"/>
              </a:rPr>
              <a:t>Coherencia </a:t>
            </a:r>
            <a:r>
              <a:rPr lang="es-ES" sz="900" dirty="0">
                <a:latin typeface="Arial" pitchFamily="34" charset="0"/>
                <a:cs typeface="Arial" pitchFamily="34" charset="0"/>
              </a:rPr>
              <a:t>y  uso de los conocimientos adquiridos (</a:t>
            </a:r>
            <a:r>
              <a:rPr lang="es-ES" sz="900" dirty="0" smtClean="0">
                <a:latin typeface="Arial" pitchFamily="34" charset="0"/>
                <a:cs typeface="Arial" pitchFamily="34" charset="0"/>
              </a:rPr>
              <a:t>5)</a:t>
            </a:r>
            <a:endParaRPr lang="fr-FR" sz="9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ts val="300"/>
              </a:spcBef>
              <a:spcAft>
                <a:spcPts val="200"/>
              </a:spcAft>
            </a:pPr>
            <a:r>
              <a:rPr lang="es-ES" sz="900" dirty="0" smtClean="0">
                <a:latin typeface="Arial" pitchFamily="34" charset="0"/>
                <a:cs typeface="Arial" pitchFamily="34" charset="0"/>
              </a:rPr>
              <a:t>Fluidez </a:t>
            </a:r>
            <a:r>
              <a:rPr lang="es-ES" sz="900" dirty="0">
                <a:latin typeface="Arial" pitchFamily="34" charset="0"/>
                <a:cs typeface="Arial" pitchFamily="34" charset="0"/>
              </a:rPr>
              <a:t>y pronunciación (</a:t>
            </a:r>
            <a:r>
              <a:rPr lang="es-ES" sz="900" dirty="0" smtClean="0">
                <a:latin typeface="Arial" pitchFamily="34" charset="0"/>
                <a:cs typeface="Arial" pitchFamily="34" charset="0"/>
              </a:rPr>
              <a:t>5)</a:t>
            </a:r>
          </a:p>
          <a:p>
            <a:pPr lvl="0" eaLnBrk="0" fontAlgn="base" hangingPunct="0">
              <a:spcBef>
                <a:spcPts val="300"/>
              </a:spcBef>
              <a:spcAft>
                <a:spcPts val="200"/>
              </a:spcAft>
            </a:pPr>
            <a:r>
              <a:rPr lang="es-ES" sz="900" dirty="0" smtClean="0">
                <a:latin typeface="Arial" pitchFamily="34" charset="0"/>
                <a:cs typeface="Arial" pitchFamily="34" charset="0"/>
              </a:rPr>
              <a:t>Eficacia del punto de vista, convicción (5)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861048"/>
            <a:ext cx="4107118" cy="2460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66280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141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Famille RABHI-VIDAL</dc:creator>
  <cp:lastModifiedBy>Famille RABHI-VIDAL</cp:lastModifiedBy>
  <cp:revision>7</cp:revision>
  <dcterms:created xsi:type="dcterms:W3CDTF">2011-05-08T15:15:50Z</dcterms:created>
  <dcterms:modified xsi:type="dcterms:W3CDTF">2011-06-16T16:39:18Z</dcterms:modified>
</cp:coreProperties>
</file>