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5143500" cx="9144000"/>
  <p:notesSz cx="6858000" cy="9144000"/>
  <p:embeddedFontLst>
    <p:embeddedFont>
      <p:font typeface="Roboto"/>
      <p:regular r:id="rId10"/>
      <p:bold r:id="rId11"/>
      <p:italic r:id="rId12"/>
      <p:boldItalic r:id="rId13"/>
    </p:embeddedFont>
    <p:embeddedFont>
      <p:font typeface="Bebas Neue"/>
      <p:regular r:id="rId14"/>
    </p:embeddedFont>
    <p:embeddedFont>
      <p:font typeface="Lakki Reddy"/>
      <p:regular r:id="rId15"/>
    </p:embeddedFont>
    <p:embeddedFont>
      <p:font typeface="Bigshot One"/>
      <p:regular r:id="rId16"/>
    </p:embeddedFont>
    <p:embeddedFont>
      <p:font typeface="Roboto Light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21" roundtripDataSignature="AMtx7mj1J2Jthp1irGZ9gAXl+hb+nZYPo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Light-boldItalic.fntdata"/><Relationship Id="rId21" Type="http://customschemas.google.com/relationships/presentationmetadata" Target="meta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font" Target="fonts/Roboto-bold.fntdata"/><Relationship Id="rId10" Type="http://schemas.openxmlformats.org/officeDocument/2006/relationships/font" Target="fonts/Roboto-regular.fntdata"/><Relationship Id="rId13" Type="http://schemas.openxmlformats.org/officeDocument/2006/relationships/font" Target="fonts/Roboto-boldItalic.fntdata"/><Relationship Id="rId12" Type="http://schemas.openxmlformats.org/officeDocument/2006/relationships/font" Target="fonts/Roboto-italic.fntdata"/><Relationship Id="rId15" Type="http://schemas.openxmlformats.org/officeDocument/2006/relationships/font" Target="fonts/LakkiReddy-regular.fntdata"/><Relationship Id="rId14" Type="http://schemas.openxmlformats.org/officeDocument/2006/relationships/font" Target="fonts/BebasNeue-regular.fntdata"/><Relationship Id="rId17" Type="http://schemas.openxmlformats.org/officeDocument/2006/relationships/font" Target="fonts/RobotoLight-regular.fntdata"/><Relationship Id="rId16" Type="http://schemas.openxmlformats.org/officeDocument/2006/relationships/font" Target="fonts/BigshotOne-regular.fntdata"/><Relationship Id="rId19" Type="http://schemas.openxmlformats.org/officeDocument/2006/relationships/font" Target="fonts/RobotoLight-italic.fntdata"/><Relationship Id="rId18" Type="http://schemas.openxmlformats.org/officeDocument/2006/relationships/font" Target="fonts/RobotoLight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7" name="Google Shape;207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120beda33dc_0_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6" name="Google Shape;236;g120beda33dc_0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g122d5fcb21b_3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42" name="Google Shape;242;g122d5fcb21b_3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s"/>
              <a:t>Cosmopolite A1.2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47" name="Google Shape;24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77" name="Google Shape;277;p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bit.ly/2Tynxth" TargetMode="External"/><Relationship Id="rId3" Type="http://schemas.openxmlformats.org/officeDocument/2006/relationships/hyperlink" Target="http://bit.ly/2TyoMsr" TargetMode="External"/><Relationship Id="rId4" Type="http://schemas.openxmlformats.org/officeDocument/2006/relationships/hyperlink" Target="http://bit.ly/2TtBDfr" TargetMode="Externa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lt2"/>
        </a:solidFill>
      </p:bgPr>
    </p:bg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56"/>
          <p:cNvSpPr/>
          <p:nvPr/>
        </p:nvSpPr>
        <p:spPr>
          <a:xfrm>
            <a:off x="-276977" y="235175"/>
            <a:ext cx="6271415" cy="3987817"/>
          </a:xfrm>
          <a:custGeom>
            <a:rect b="b" l="l" r="r" t="t"/>
            <a:pathLst>
              <a:path extrusionOk="0" h="26068" w="40995">
                <a:moveTo>
                  <a:pt x="23089" y="1"/>
                </a:moveTo>
                <a:cubicBezTo>
                  <a:pt x="11888" y="1"/>
                  <a:pt x="0" y="8492"/>
                  <a:pt x="7529" y="20026"/>
                </a:cubicBezTo>
                <a:cubicBezTo>
                  <a:pt x="10470" y="24733"/>
                  <a:pt x="15020" y="26068"/>
                  <a:pt x="20026" y="26068"/>
                </a:cubicBezTo>
                <a:cubicBezTo>
                  <a:pt x="26587" y="26068"/>
                  <a:pt x="33932" y="23774"/>
                  <a:pt x="39463" y="23774"/>
                </a:cubicBezTo>
                <a:cubicBezTo>
                  <a:pt x="39991" y="23774"/>
                  <a:pt x="40502" y="23795"/>
                  <a:pt x="40994" y="23841"/>
                </a:cubicBezTo>
                <a:cubicBezTo>
                  <a:pt x="31932" y="22996"/>
                  <a:pt x="39588" y="10006"/>
                  <a:pt x="34328" y="3907"/>
                </a:cubicBezTo>
                <a:cubicBezTo>
                  <a:pt x="34117" y="3676"/>
                  <a:pt x="33892" y="3471"/>
                  <a:pt x="33648" y="3287"/>
                </a:cubicBezTo>
                <a:cubicBezTo>
                  <a:pt x="30769" y="1021"/>
                  <a:pt x="26970" y="1"/>
                  <a:pt x="23089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Google Shape;10;p56"/>
          <p:cNvSpPr/>
          <p:nvPr/>
        </p:nvSpPr>
        <p:spPr>
          <a:xfrm rot="1104300">
            <a:off x="402284" y="3802719"/>
            <a:ext cx="1122128" cy="968370"/>
          </a:xfrm>
          <a:custGeom>
            <a:rect b="b" l="l" r="r" t="t"/>
            <a:pathLst>
              <a:path extrusionOk="0" h="19405" w="22484">
                <a:moveTo>
                  <a:pt x="6132" y="0"/>
                </a:moveTo>
                <a:cubicBezTo>
                  <a:pt x="5439" y="0"/>
                  <a:pt x="4752" y="189"/>
                  <a:pt x="4070" y="629"/>
                </a:cubicBezTo>
                <a:cubicBezTo>
                  <a:pt x="1" y="3264"/>
                  <a:pt x="668" y="11370"/>
                  <a:pt x="3270" y="15439"/>
                </a:cubicBezTo>
                <a:cubicBezTo>
                  <a:pt x="4948" y="18011"/>
                  <a:pt x="7724" y="19404"/>
                  <a:pt x="10561" y="19404"/>
                </a:cubicBezTo>
                <a:cubicBezTo>
                  <a:pt x="12177" y="19404"/>
                  <a:pt x="13813" y="18952"/>
                  <a:pt x="15278" y="18008"/>
                </a:cubicBezTo>
                <a:cubicBezTo>
                  <a:pt x="19314" y="15373"/>
                  <a:pt x="22483" y="9635"/>
                  <a:pt x="16612" y="6466"/>
                </a:cubicBezTo>
                <a:cubicBezTo>
                  <a:pt x="13064" y="4581"/>
                  <a:pt x="9538" y="0"/>
                  <a:pt x="6132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56"/>
          <p:cNvSpPr/>
          <p:nvPr/>
        </p:nvSpPr>
        <p:spPr>
          <a:xfrm rot="480664">
            <a:off x="169929" y="3771914"/>
            <a:ext cx="581574" cy="511933"/>
          </a:xfrm>
          <a:custGeom>
            <a:rect b="b" l="l" r="r" t="t"/>
            <a:pathLst>
              <a:path extrusionOk="0" h="11100" w="12610">
                <a:moveTo>
                  <a:pt x="6293" y="0"/>
                </a:moveTo>
                <a:cubicBezTo>
                  <a:pt x="5585" y="0"/>
                  <a:pt x="4866" y="136"/>
                  <a:pt x="4170" y="423"/>
                </a:cubicBezTo>
                <a:cubicBezTo>
                  <a:pt x="1368" y="1590"/>
                  <a:pt x="0" y="4859"/>
                  <a:pt x="1168" y="7661"/>
                </a:cubicBezTo>
                <a:cubicBezTo>
                  <a:pt x="2072" y="9797"/>
                  <a:pt x="4131" y="11100"/>
                  <a:pt x="6304" y="11100"/>
                </a:cubicBezTo>
                <a:cubicBezTo>
                  <a:pt x="7016" y="11100"/>
                  <a:pt x="7740" y="10960"/>
                  <a:pt x="8440" y="10663"/>
                </a:cubicBezTo>
                <a:cubicBezTo>
                  <a:pt x="11242" y="9496"/>
                  <a:pt x="12609" y="6260"/>
                  <a:pt x="11442" y="3425"/>
                </a:cubicBezTo>
                <a:cubicBezTo>
                  <a:pt x="10535" y="1285"/>
                  <a:pt x="8471" y="0"/>
                  <a:pt x="629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2;p56"/>
          <p:cNvSpPr/>
          <p:nvPr/>
        </p:nvSpPr>
        <p:spPr>
          <a:xfrm rot="480664">
            <a:off x="423716" y="4766723"/>
            <a:ext cx="210815" cy="210815"/>
          </a:xfrm>
          <a:custGeom>
            <a:rect b="b" l="l" r="r" t="t"/>
            <a:pathLst>
              <a:path extrusionOk="0" h="4571" w="4571">
                <a:moveTo>
                  <a:pt x="2302" y="1"/>
                </a:moveTo>
                <a:cubicBezTo>
                  <a:pt x="1034" y="1"/>
                  <a:pt x="0" y="1035"/>
                  <a:pt x="0" y="2269"/>
                </a:cubicBezTo>
                <a:cubicBezTo>
                  <a:pt x="0" y="3537"/>
                  <a:pt x="1034" y="4571"/>
                  <a:pt x="2302" y="4571"/>
                </a:cubicBezTo>
                <a:cubicBezTo>
                  <a:pt x="3536" y="4571"/>
                  <a:pt x="4570" y="3537"/>
                  <a:pt x="4570" y="2269"/>
                </a:cubicBezTo>
                <a:cubicBezTo>
                  <a:pt x="4570" y="1035"/>
                  <a:pt x="3536" y="1"/>
                  <a:pt x="2302" y="1"/>
                </a:cubicBezTo>
                <a:close/>
              </a:path>
            </a:pathLst>
          </a:custGeom>
          <a:solidFill>
            <a:srgbClr val="266E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3;p56"/>
          <p:cNvSpPr/>
          <p:nvPr/>
        </p:nvSpPr>
        <p:spPr>
          <a:xfrm rot="5584284">
            <a:off x="8286412" y="191901"/>
            <a:ext cx="564536" cy="453137"/>
          </a:xfrm>
          <a:custGeom>
            <a:rect b="b" l="l" r="r" t="t"/>
            <a:pathLst>
              <a:path extrusionOk="0" h="20754" w="25853">
                <a:moveTo>
                  <a:pt x="14064" y="1"/>
                </a:moveTo>
                <a:cubicBezTo>
                  <a:pt x="11387" y="1"/>
                  <a:pt x="8695" y="571"/>
                  <a:pt x="6739" y="1582"/>
                </a:cubicBezTo>
                <a:cubicBezTo>
                  <a:pt x="1902" y="4017"/>
                  <a:pt x="1" y="9988"/>
                  <a:pt x="2502" y="14825"/>
                </a:cubicBezTo>
                <a:cubicBezTo>
                  <a:pt x="4103" y="17919"/>
                  <a:pt x="7204" y="20753"/>
                  <a:pt x="10340" y="20753"/>
                </a:cubicBezTo>
                <a:cubicBezTo>
                  <a:pt x="12107" y="20753"/>
                  <a:pt x="13885" y="19854"/>
                  <a:pt x="15412" y="17594"/>
                </a:cubicBezTo>
                <a:cubicBezTo>
                  <a:pt x="18481" y="13091"/>
                  <a:pt x="25852" y="8954"/>
                  <a:pt x="23384" y="4117"/>
                </a:cubicBezTo>
                <a:cubicBezTo>
                  <a:pt x="21914" y="1237"/>
                  <a:pt x="18006" y="1"/>
                  <a:pt x="14064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14;p56"/>
          <p:cNvSpPr/>
          <p:nvPr/>
        </p:nvSpPr>
        <p:spPr>
          <a:xfrm rot="702737">
            <a:off x="8277621" y="348833"/>
            <a:ext cx="205957" cy="207155"/>
          </a:xfrm>
          <a:custGeom>
            <a:rect b="b" l="l" r="r" t="t"/>
            <a:pathLst>
              <a:path extrusionOk="0" h="5772" w="5739">
                <a:moveTo>
                  <a:pt x="2869" y="1"/>
                </a:moveTo>
                <a:cubicBezTo>
                  <a:pt x="1268" y="1"/>
                  <a:pt x="1" y="1301"/>
                  <a:pt x="1" y="2903"/>
                </a:cubicBezTo>
                <a:cubicBezTo>
                  <a:pt x="1" y="4470"/>
                  <a:pt x="1268" y="5771"/>
                  <a:pt x="2869" y="5771"/>
                </a:cubicBezTo>
                <a:cubicBezTo>
                  <a:pt x="4471" y="5771"/>
                  <a:pt x="5738" y="4470"/>
                  <a:pt x="5738" y="2903"/>
                </a:cubicBezTo>
                <a:cubicBezTo>
                  <a:pt x="5738" y="1301"/>
                  <a:pt x="4471" y="1"/>
                  <a:pt x="2869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5;p56"/>
          <p:cNvSpPr/>
          <p:nvPr/>
        </p:nvSpPr>
        <p:spPr>
          <a:xfrm>
            <a:off x="8825580" y="354533"/>
            <a:ext cx="140397" cy="127872"/>
          </a:xfrm>
          <a:custGeom>
            <a:rect b="b" l="l" r="r" t="t"/>
            <a:pathLst>
              <a:path extrusionOk="0" h="7657" w="8407">
                <a:moveTo>
                  <a:pt x="4191" y="1"/>
                </a:moveTo>
                <a:cubicBezTo>
                  <a:pt x="3211" y="1"/>
                  <a:pt x="2236" y="376"/>
                  <a:pt x="1502" y="1127"/>
                </a:cubicBezTo>
                <a:cubicBezTo>
                  <a:pt x="1" y="2628"/>
                  <a:pt x="1" y="5029"/>
                  <a:pt x="1502" y="6530"/>
                </a:cubicBezTo>
                <a:cubicBezTo>
                  <a:pt x="2236" y="7281"/>
                  <a:pt x="3211" y="7656"/>
                  <a:pt x="4191" y="7656"/>
                </a:cubicBezTo>
                <a:cubicBezTo>
                  <a:pt x="5171" y="7656"/>
                  <a:pt x="6155" y="7281"/>
                  <a:pt x="6906" y="6530"/>
                </a:cubicBezTo>
                <a:cubicBezTo>
                  <a:pt x="8407" y="5029"/>
                  <a:pt x="8407" y="2628"/>
                  <a:pt x="6906" y="1127"/>
                </a:cubicBezTo>
                <a:cubicBezTo>
                  <a:pt x="6155" y="376"/>
                  <a:pt x="5171" y="1"/>
                  <a:pt x="4191" y="1"/>
                </a:cubicBezTo>
                <a:close/>
              </a:path>
            </a:pathLst>
          </a:custGeom>
          <a:solidFill>
            <a:srgbClr val="266E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56"/>
          <p:cNvSpPr txBox="1"/>
          <p:nvPr>
            <p:ph type="ctrTitle"/>
          </p:nvPr>
        </p:nvSpPr>
        <p:spPr>
          <a:xfrm>
            <a:off x="1272250" y="699725"/>
            <a:ext cx="3653100" cy="2408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Font typeface="Lakki Reddy"/>
              <a:buNone/>
              <a:defRPr sz="4500">
                <a:solidFill>
                  <a:schemeClr val="lt1"/>
                </a:solidFill>
                <a:latin typeface="Lakki Reddy"/>
                <a:ea typeface="Lakki Reddy"/>
                <a:cs typeface="Lakki Reddy"/>
                <a:sym typeface="Lakki Reddy"/>
              </a:defRPr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None/>
              <a:defRPr sz="4500">
                <a:solidFill>
                  <a:schemeClr val="lt1"/>
                </a:solidFill>
              </a:defRPr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None/>
              <a:defRPr sz="4500">
                <a:solidFill>
                  <a:schemeClr val="lt1"/>
                </a:solidFill>
              </a:defRPr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None/>
              <a:defRPr sz="4500">
                <a:solidFill>
                  <a:schemeClr val="lt1"/>
                </a:solidFill>
              </a:defRPr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None/>
              <a:defRPr sz="4500">
                <a:solidFill>
                  <a:schemeClr val="lt1"/>
                </a:solidFill>
              </a:defRPr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None/>
              <a:defRPr sz="4500">
                <a:solidFill>
                  <a:schemeClr val="lt1"/>
                </a:solidFill>
              </a:defRPr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None/>
              <a:defRPr sz="4500">
                <a:solidFill>
                  <a:schemeClr val="lt1"/>
                </a:solidFill>
              </a:defRPr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None/>
              <a:defRPr sz="4500">
                <a:solidFill>
                  <a:schemeClr val="lt1"/>
                </a:solidFill>
              </a:defRPr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None/>
              <a:defRPr sz="45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56"/>
          <p:cNvSpPr txBox="1"/>
          <p:nvPr>
            <p:ph idx="1" type="subTitle"/>
          </p:nvPr>
        </p:nvSpPr>
        <p:spPr>
          <a:xfrm>
            <a:off x="1272250" y="3107825"/>
            <a:ext cx="3771300" cy="74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2A55"/>
              </a:buClr>
              <a:buSzPts val="1400"/>
              <a:buFont typeface="Roboto"/>
              <a:buNone/>
              <a:defRPr sz="1400">
                <a:solidFill>
                  <a:srgbClr val="212A55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2A55"/>
              </a:buClr>
              <a:buSzPts val="1400"/>
              <a:buFont typeface="Roboto"/>
              <a:buNone/>
              <a:defRPr>
                <a:solidFill>
                  <a:srgbClr val="212A55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2A55"/>
              </a:buClr>
              <a:buSzPts val="1400"/>
              <a:buFont typeface="Roboto"/>
              <a:buNone/>
              <a:defRPr>
                <a:solidFill>
                  <a:srgbClr val="212A55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2A55"/>
              </a:buClr>
              <a:buSzPts val="1400"/>
              <a:buFont typeface="Roboto"/>
              <a:buNone/>
              <a:defRPr>
                <a:solidFill>
                  <a:srgbClr val="212A55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2A55"/>
              </a:buClr>
              <a:buSzPts val="1400"/>
              <a:buFont typeface="Roboto"/>
              <a:buNone/>
              <a:defRPr>
                <a:solidFill>
                  <a:srgbClr val="212A55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2A55"/>
              </a:buClr>
              <a:buSzPts val="1400"/>
              <a:buFont typeface="Roboto"/>
              <a:buNone/>
              <a:defRPr>
                <a:solidFill>
                  <a:srgbClr val="212A55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2A55"/>
              </a:buClr>
              <a:buSzPts val="1400"/>
              <a:buFont typeface="Roboto"/>
              <a:buNone/>
              <a:defRPr>
                <a:solidFill>
                  <a:srgbClr val="212A55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2A55"/>
              </a:buClr>
              <a:buSzPts val="1400"/>
              <a:buFont typeface="Roboto"/>
              <a:buNone/>
              <a:defRPr>
                <a:solidFill>
                  <a:srgbClr val="212A55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2A55"/>
              </a:buClr>
              <a:buSzPts val="1400"/>
              <a:buFont typeface="Roboto"/>
              <a:buNone/>
              <a:defRPr>
                <a:solidFill>
                  <a:srgbClr val="212A55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340">
          <p15:clr>
            <a:srgbClr val="FA7B17"/>
          </p15:clr>
        </p15:guide>
        <p15:guide id="2" pos="5329">
          <p15:clr>
            <a:srgbClr val="FA7B17"/>
          </p15:clr>
        </p15:guide>
        <p15:guide id="3" pos="454">
          <p15:clr>
            <a:srgbClr val="FA7B17"/>
          </p15:clr>
        </p15:guide>
        <p15:guide id="4" orient="horz" pos="2895">
          <p15:clr>
            <a:srgbClr val="FA7B17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bg>
      <p:bgPr>
        <a:solidFill>
          <a:schemeClr val="lt2"/>
        </a:solidFill>
      </p:bgPr>
    </p:bg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64"/>
          <p:cNvSpPr txBox="1"/>
          <p:nvPr>
            <p:ph type="title"/>
          </p:nvPr>
        </p:nvSpPr>
        <p:spPr>
          <a:xfrm>
            <a:off x="720000" y="445025"/>
            <a:ext cx="31758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1" name="Google Shape;81;p64"/>
          <p:cNvSpPr txBox="1"/>
          <p:nvPr>
            <p:ph idx="1" type="subTitle"/>
          </p:nvPr>
        </p:nvSpPr>
        <p:spPr>
          <a:xfrm>
            <a:off x="720000" y="1685925"/>
            <a:ext cx="3642600" cy="178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1pPr>
            <a:lvl2pPr lvl="1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2"/>
        </a:solidFill>
      </p:bgPr>
    </p:bg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62"/>
          <p:cNvSpPr/>
          <p:nvPr/>
        </p:nvSpPr>
        <p:spPr>
          <a:xfrm>
            <a:off x="801757" y="4414777"/>
            <a:ext cx="7381383" cy="183304"/>
          </a:xfrm>
          <a:custGeom>
            <a:rect b="b" l="l" r="r" t="t"/>
            <a:pathLst>
              <a:path extrusionOk="0" h="2630" w="105906">
                <a:moveTo>
                  <a:pt x="0" y="0"/>
                </a:moveTo>
                <a:lnTo>
                  <a:pt x="0" y="2630"/>
                </a:lnTo>
                <a:lnTo>
                  <a:pt x="105905" y="2630"/>
                </a:lnTo>
                <a:lnTo>
                  <a:pt x="105905" y="0"/>
                </a:lnTo>
                <a:close/>
              </a:path>
            </a:pathLst>
          </a:custGeom>
          <a:solidFill>
            <a:srgbClr val="E0E0E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62"/>
          <p:cNvSpPr/>
          <p:nvPr/>
        </p:nvSpPr>
        <p:spPr>
          <a:xfrm>
            <a:off x="1066328" y="556674"/>
            <a:ext cx="6899286" cy="3858175"/>
          </a:xfrm>
          <a:custGeom>
            <a:rect b="b" l="l" r="r" t="t"/>
            <a:pathLst>
              <a:path extrusionOk="0" h="55356" w="98989">
                <a:moveTo>
                  <a:pt x="1" y="0"/>
                </a:moveTo>
                <a:lnTo>
                  <a:pt x="1" y="55355"/>
                </a:lnTo>
                <a:lnTo>
                  <a:pt x="98988" y="55355"/>
                </a:lnTo>
                <a:lnTo>
                  <a:pt x="98988" y="0"/>
                </a:lnTo>
                <a:close/>
              </a:path>
            </a:pathLst>
          </a:custGeom>
          <a:solidFill>
            <a:srgbClr val="F0F0F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62"/>
          <p:cNvSpPr/>
          <p:nvPr/>
        </p:nvSpPr>
        <p:spPr>
          <a:xfrm>
            <a:off x="1272771" y="723669"/>
            <a:ext cx="6505286" cy="3471911"/>
          </a:xfrm>
          <a:custGeom>
            <a:rect b="b" l="l" r="r" t="t"/>
            <a:pathLst>
              <a:path extrusionOk="0" h="49814" w="93336">
                <a:moveTo>
                  <a:pt x="0" y="0"/>
                </a:moveTo>
                <a:lnTo>
                  <a:pt x="0" y="49814"/>
                </a:lnTo>
                <a:lnTo>
                  <a:pt x="93335" y="49814"/>
                </a:lnTo>
                <a:lnTo>
                  <a:pt x="93335" y="0"/>
                </a:lnTo>
                <a:close/>
              </a:path>
            </a:pathLst>
          </a:custGeom>
          <a:solidFill>
            <a:srgbClr val="266E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62"/>
          <p:cNvSpPr/>
          <p:nvPr/>
        </p:nvSpPr>
        <p:spPr>
          <a:xfrm>
            <a:off x="1330973" y="3240474"/>
            <a:ext cx="678809" cy="1174380"/>
          </a:xfrm>
          <a:custGeom>
            <a:rect b="b" l="l" r="r" t="t"/>
            <a:pathLst>
              <a:path extrusionOk="0" h="23470" w="13566">
                <a:moveTo>
                  <a:pt x="10605" y="11833"/>
                </a:moveTo>
                <a:lnTo>
                  <a:pt x="10605" y="20115"/>
                </a:lnTo>
                <a:lnTo>
                  <a:pt x="5825" y="20115"/>
                </a:lnTo>
                <a:lnTo>
                  <a:pt x="10605" y="11833"/>
                </a:lnTo>
                <a:close/>
                <a:moveTo>
                  <a:pt x="13566" y="0"/>
                </a:moveTo>
                <a:lnTo>
                  <a:pt x="1" y="23469"/>
                </a:lnTo>
                <a:lnTo>
                  <a:pt x="13566" y="23469"/>
                </a:lnTo>
                <a:lnTo>
                  <a:pt x="1356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62"/>
          <p:cNvSpPr/>
          <p:nvPr/>
        </p:nvSpPr>
        <p:spPr>
          <a:xfrm>
            <a:off x="4001208" y="4186936"/>
            <a:ext cx="786257" cy="257881"/>
          </a:xfrm>
          <a:custGeom>
            <a:rect b="b" l="l" r="r" t="t"/>
            <a:pathLst>
              <a:path extrusionOk="0" h="3700" w="11281">
                <a:moveTo>
                  <a:pt x="738" y="1"/>
                </a:moveTo>
                <a:cubicBezTo>
                  <a:pt x="333" y="1"/>
                  <a:pt x="1" y="333"/>
                  <a:pt x="1" y="738"/>
                </a:cubicBezTo>
                <a:lnTo>
                  <a:pt x="1" y="3146"/>
                </a:lnTo>
                <a:cubicBezTo>
                  <a:pt x="1" y="3454"/>
                  <a:pt x="247" y="3699"/>
                  <a:pt x="554" y="3699"/>
                </a:cubicBezTo>
                <a:lnTo>
                  <a:pt x="10814" y="3699"/>
                </a:lnTo>
                <a:lnTo>
                  <a:pt x="10814" y="3650"/>
                </a:lnTo>
                <a:cubicBezTo>
                  <a:pt x="11096" y="3540"/>
                  <a:pt x="11281" y="3257"/>
                  <a:pt x="11281" y="2950"/>
                </a:cubicBezTo>
                <a:lnTo>
                  <a:pt x="11281" y="750"/>
                </a:lnTo>
                <a:cubicBezTo>
                  <a:pt x="11281" y="443"/>
                  <a:pt x="11096" y="161"/>
                  <a:pt x="10814" y="62"/>
                </a:cubicBezTo>
                <a:lnTo>
                  <a:pt x="10814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62"/>
          <p:cNvSpPr/>
          <p:nvPr/>
        </p:nvSpPr>
        <p:spPr>
          <a:xfrm>
            <a:off x="4038914" y="4293155"/>
            <a:ext cx="754545" cy="128522"/>
          </a:xfrm>
          <a:custGeom>
            <a:rect b="b" l="l" r="r" t="t"/>
            <a:pathLst>
              <a:path extrusionOk="0" h="1844" w="10826">
                <a:moveTo>
                  <a:pt x="13" y="0"/>
                </a:moveTo>
                <a:lnTo>
                  <a:pt x="13" y="1303"/>
                </a:lnTo>
                <a:cubicBezTo>
                  <a:pt x="1" y="1598"/>
                  <a:pt x="246" y="1844"/>
                  <a:pt x="553" y="1844"/>
                </a:cubicBezTo>
                <a:lnTo>
                  <a:pt x="10826" y="1844"/>
                </a:lnTo>
                <a:lnTo>
                  <a:pt x="10826" y="0"/>
                </a:lnTo>
                <a:close/>
              </a:path>
            </a:pathLst>
          </a:custGeom>
          <a:solidFill>
            <a:srgbClr val="F0F0F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62"/>
          <p:cNvSpPr/>
          <p:nvPr/>
        </p:nvSpPr>
        <p:spPr>
          <a:xfrm>
            <a:off x="4038914" y="4164703"/>
            <a:ext cx="754545" cy="128522"/>
          </a:xfrm>
          <a:custGeom>
            <a:rect b="b" l="l" r="r" t="t"/>
            <a:pathLst>
              <a:path extrusionOk="0" h="1844" w="10826">
                <a:moveTo>
                  <a:pt x="750" y="0"/>
                </a:moveTo>
                <a:cubicBezTo>
                  <a:pt x="332" y="0"/>
                  <a:pt x="1" y="332"/>
                  <a:pt x="1" y="738"/>
                </a:cubicBezTo>
                <a:lnTo>
                  <a:pt x="1" y="1843"/>
                </a:lnTo>
                <a:lnTo>
                  <a:pt x="10826" y="1843"/>
                </a:lnTo>
                <a:lnTo>
                  <a:pt x="10826" y="0"/>
                </a:lnTo>
                <a:close/>
              </a:path>
            </a:pathLst>
          </a:custGeom>
          <a:solidFill>
            <a:srgbClr val="E0E0E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62"/>
          <p:cNvSpPr/>
          <p:nvPr/>
        </p:nvSpPr>
        <p:spPr>
          <a:xfrm>
            <a:off x="4569031" y="4293155"/>
            <a:ext cx="256975" cy="128522"/>
          </a:xfrm>
          <a:custGeom>
            <a:rect b="b" l="l" r="r" t="t"/>
            <a:pathLst>
              <a:path extrusionOk="0" h="1844" w="3687">
                <a:moveTo>
                  <a:pt x="0" y="0"/>
                </a:moveTo>
                <a:lnTo>
                  <a:pt x="0" y="1106"/>
                </a:lnTo>
                <a:cubicBezTo>
                  <a:pt x="0" y="1512"/>
                  <a:pt x="332" y="1844"/>
                  <a:pt x="738" y="1844"/>
                </a:cubicBezTo>
                <a:lnTo>
                  <a:pt x="2949" y="1844"/>
                </a:lnTo>
                <a:cubicBezTo>
                  <a:pt x="3355" y="1844"/>
                  <a:pt x="3687" y="1512"/>
                  <a:pt x="3687" y="1106"/>
                </a:cubicBezTo>
                <a:lnTo>
                  <a:pt x="3687" y="0"/>
                </a:lnTo>
                <a:close/>
              </a:path>
            </a:pathLst>
          </a:custGeom>
          <a:solidFill>
            <a:srgbClr val="FAFAF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62"/>
          <p:cNvSpPr/>
          <p:nvPr/>
        </p:nvSpPr>
        <p:spPr>
          <a:xfrm>
            <a:off x="4569031" y="4164703"/>
            <a:ext cx="256975" cy="128522"/>
          </a:xfrm>
          <a:custGeom>
            <a:rect b="b" l="l" r="r" t="t"/>
            <a:pathLst>
              <a:path extrusionOk="0" h="1844" w="3687">
                <a:moveTo>
                  <a:pt x="738" y="0"/>
                </a:moveTo>
                <a:cubicBezTo>
                  <a:pt x="320" y="0"/>
                  <a:pt x="0" y="332"/>
                  <a:pt x="0" y="738"/>
                </a:cubicBezTo>
                <a:lnTo>
                  <a:pt x="0" y="1843"/>
                </a:lnTo>
                <a:lnTo>
                  <a:pt x="3687" y="1843"/>
                </a:lnTo>
                <a:lnTo>
                  <a:pt x="3687" y="738"/>
                </a:lnTo>
                <a:cubicBezTo>
                  <a:pt x="3687" y="332"/>
                  <a:pt x="3355" y="0"/>
                  <a:pt x="2949" y="0"/>
                </a:cubicBezTo>
                <a:close/>
              </a:path>
            </a:pathLst>
          </a:custGeom>
          <a:solidFill>
            <a:srgbClr val="EBEB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62"/>
          <p:cNvSpPr txBox="1"/>
          <p:nvPr>
            <p:ph hasCustomPrompt="1" type="title"/>
          </p:nvPr>
        </p:nvSpPr>
        <p:spPr>
          <a:xfrm>
            <a:off x="1478650" y="942975"/>
            <a:ext cx="6224400" cy="12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300"/>
              <a:buNone/>
              <a:defRPr sz="83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300"/>
              <a:buNone/>
              <a:defRPr sz="113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300"/>
              <a:buNone/>
              <a:defRPr sz="113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300"/>
              <a:buNone/>
              <a:defRPr sz="113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300"/>
              <a:buNone/>
              <a:defRPr sz="113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300"/>
              <a:buNone/>
              <a:defRPr sz="113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300"/>
              <a:buNone/>
              <a:defRPr sz="113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300"/>
              <a:buNone/>
              <a:defRPr sz="113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300"/>
              <a:buNone/>
              <a:defRPr sz="113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93" name="Google Shape;93;p62"/>
          <p:cNvSpPr txBox="1"/>
          <p:nvPr>
            <p:ph idx="1" type="subTitle"/>
          </p:nvPr>
        </p:nvSpPr>
        <p:spPr>
          <a:xfrm>
            <a:off x="1478650" y="2009775"/>
            <a:ext cx="3560100" cy="1076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"/>
              <a:buNone/>
              <a:defRPr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bg>
      <p:bgPr>
        <a:solidFill>
          <a:schemeClr val="lt2"/>
        </a:solidFill>
      </p:bgPr>
    </p:bg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61"/>
          <p:cNvSpPr txBox="1"/>
          <p:nvPr>
            <p:ph idx="1" type="subTitle"/>
          </p:nvPr>
        </p:nvSpPr>
        <p:spPr>
          <a:xfrm>
            <a:off x="729025" y="2340275"/>
            <a:ext cx="2080800" cy="71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Lakki Reddy"/>
              <a:buNone/>
              <a:defRPr sz="2000">
                <a:latin typeface="Lakki Reddy"/>
                <a:ea typeface="Lakki Reddy"/>
                <a:cs typeface="Lakki Reddy"/>
                <a:sym typeface="Lakki Reddy"/>
              </a:defRPr>
            </a:lvl1pPr>
            <a:lvl2pPr lvl="1" algn="r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2000"/>
              <a:buFont typeface="Lakki Reddy"/>
              <a:buNone/>
              <a:defRPr sz="2000">
                <a:latin typeface="Lakki Reddy"/>
                <a:ea typeface="Lakki Reddy"/>
                <a:cs typeface="Lakki Reddy"/>
                <a:sym typeface="Lakki Reddy"/>
              </a:defRPr>
            </a:lvl2pPr>
            <a:lvl3pPr lvl="2" algn="r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2000"/>
              <a:buFont typeface="Lakki Reddy"/>
              <a:buNone/>
              <a:defRPr sz="2000">
                <a:latin typeface="Lakki Reddy"/>
                <a:ea typeface="Lakki Reddy"/>
                <a:cs typeface="Lakki Reddy"/>
                <a:sym typeface="Lakki Reddy"/>
              </a:defRPr>
            </a:lvl3pPr>
            <a:lvl4pPr lvl="3" algn="r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2000"/>
              <a:buFont typeface="Lakki Reddy"/>
              <a:buNone/>
              <a:defRPr sz="2000">
                <a:latin typeface="Lakki Reddy"/>
                <a:ea typeface="Lakki Reddy"/>
                <a:cs typeface="Lakki Reddy"/>
                <a:sym typeface="Lakki Reddy"/>
              </a:defRPr>
            </a:lvl4pPr>
            <a:lvl5pPr lvl="4" algn="r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2000"/>
              <a:buFont typeface="Lakki Reddy"/>
              <a:buNone/>
              <a:defRPr sz="2000">
                <a:latin typeface="Lakki Reddy"/>
                <a:ea typeface="Lakki Reddy"/>
                <a:cs typeface="Lakki Reddy"/>
                <a:sym typeface="Lakki Reddy"/>
              </a:defRPr>
            </a:lvl5pPr>
            <a:lvl6pPr lvl="5" algn="r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2000"/>
              <a:buFont typeface="Lakki Reddy"/>
              <a:buNone/>
              <a:defRPr sz="2000">
                <a:latin typeface="Lakki Reddy"/>
                <a:ea typeface="Lakki Reddy"/>
                <a:cs typeface="Lakki Reddy"/>
                <a:sym typeface="Lakki Reddy"/>
              </a:defRPr>
            </a:lvl6pPr>
            <a:lvl7pPr lvl="6" algn="r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2000"/>
              <a:buFont typeface="Lakki Reddy"/>
              <a:buNone/>
              <a:defRPr sz="2000">
                <a:latin typeface="Lakki Reddy"/>
                <a:ea typeface="Lakki Reddy"/>
                <a:cs typeface="Lakki Reddy"/>
                <a:sym typeface="Lakki Reddy"/>
              </a:defRPr>
            </a:lvl7pPr>
            <a:lvl8pPr lvl="7" algn="r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2000"/>
              <a:buFont typeface="Lakki Reddy"/>
              <a:buNone/>
              <a:defRPr sz="2000">
                <a:latin typeface="Lakki Reddy"/>
                <a:ea typeface="Lakki Reddy"/>
                <a:cs typeface="Lakki Reddy"/>
                <a:sym typeface="Lakki Reddy"/>
              </a:defRPr>
            </a:lvl8pPr>
            <a:lvl9pPr lvl="8" algn="r">
              <a:lnSpc>
                <a:spcPct val="90000"/>
              </a:lnSpc>
              <a:spcBef>
                <a:spcPts val="1600"/>
              </a:spcBef>
              <a:spcAft>
                <a:spcPts val="1600"/>
              </a:spcAft>
              <a:buSzPts val="2000"/>
              <a:buFont typeface="Lakki Reddy"/>
              <a:buNone/>
              <a:defRPr sz="2000">
                <a:latin typeface="Lakki Reddy"/>
                <a:ea typeface="Lakki Reddy"/>
                <a:cs typeface="Lakki Reddy"/>
                <a:sym typeface="Lakki Reddy"/>
              </a:defRPr>
            </a:lvl9pPr>
          </a:lstStyle>
          <a:p/>
        </p:txBody>
      </p:sp>
      <p:sp>
        <p:nvSpPr>
          <p:cNvPr id="96" name="Google Shape;96;p61"/>
          <p:cNvSpPr txBox="1"/>
          <p:nvPr>
            <p:ph idx="2" type="subTitle"/>
          </p:nvPr>
        </p:nvSpPr>
        <p:spPr>
          <a:xfrm>
            <a:off x="6334125" y="2340275"/>
            <a:ext cx="2080800" cy="71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Lakki Reddy"/>
              <a:buNone/>
              <a:defRPr sz="2000">
                <a:latin typeface="Lakki Reddy"/>
                <a:ea typeface="Lakki Reddy"/>
                <a:cs typeface="Lakki Reddy"/>
                <a:sym typeface="Lakki Reddy"/>
              </a:defRPr>
            </a:lvl1pPr>
            <a:lvl2pPr lvl="1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2000"/>
              <a:buFont typeface="Lakki Reddy"/>
              <a:buNone/>
              <a:defRPr sz="2000">
                <a:latin typeface="Lakki Reddy"/>
                <a:ea typeface="Lakki Reddy"/>
                <a:cs typeface="Lakki Reddy"/>
                <a:sym typeface="Lakki Reddy"/>
              </a:defRPr>
            </a:lvl2pPr>
            <a:lvl3pPr lvl="2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2000"/>
              <a:buFont typeface="Lakki Reddy"/>
              <a:buNone/>
              <a:defRPr sz="2000">
                <a:latin typeface="Lakki Reddy"/>
                <a:ea typeface="Lakki Reddy"/>
                <a:cs typeface="Lakki Reddy"/>
                <a:sym typeface="Lakki Reddy"/>
              </a:defRPr>
            </a:lvl3pPr>
            <a:lvl4pPr lvl="3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2000"/>
              <a:buFont typeface="Lakki Reddy"/>
              <a:buNone/>
              <a:defRPr sz="2000">
                <a:latin typeface="Lakki Reddy"/>
                <a:ea typeface="Lakki Reddy"/>
                <a:cs typeface="Lakki Reddy"/>
                <a:sym typeface="Lakki Reddy"/>
              </a:defRPr>
            </a:lvl4pPr>
            <a:lvl5pPr lvl="4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2000"/>
              <a:buFont typeface="Lakki Reddy"/>
              <a:buNone/>
              <a:defRPr sz="2000">
                <a:latin typeface="Lakki Reddy"/>
                <a:ea typeface="Lakki Reddy"/>
                <a:cs typeface="Lakki Reddy"/>
                <a:sym typeface="Lakki Reddy"/>
              </a:defRPr>
            </a:lvl5pPr>
            <a:lvl6pPr lvl="5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2000"/>
              <a:buFont typeface="Lakki Reddy"/>
              <a:buNone/>
              <a:defRPr sz="2000">
                <a:latin typeface="Lakki Reddy"/>
                <a:ea typeface="Lakki Reddy"/>
                <a:cs typeface="Lakki Reddy"/>
                <a:sym typeface="Lakki Reddy"/>
              </a:defRPr>
            </a:lvl6pPr>
            <a:lvl7pPr lvl="6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2000"/>
              <a:buFont typeface="Lakki Reddy"/>
              <a:buNone/>
              <a:defRPr sz="2000">
                <a:latin typeface="Lakki Reddy"/>
                <a:ea typeface="Lakki Reddy"/>
                <a:cs typeface="Lakki Reddy"/>
                <a:sym typeface="Lakki Reddy"/>
              </a:defRPr>
            </a:lvl7pPr>
            <a:lvl8pPr lvl="7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2000"/>
              <a:buFont typeface="Lakki Reddy"/>
              <a:buNone/>
              <a:defRPr sz="2000">
                <a:latin typeface="Lakki Reddy"/>
                <a:ea typeface="Lakki Reddy"/>
                <a:cs typeface="Lakki Reddy"/>
                <a:sym typeface="Lakki Reddy"/>
              </a:defRPr>
            </a:lvl8pPr>
            <a:lvl9pPr lvl="8" algn="l">
              <a:lnSpc>
                <a:spcPct val="90000"/>
              </a:lnSpc>
              <a:spcBef>
                <a:spcPts val="1600"/>
              </a:spcBef>
              <a:spcAft>
                <a:spcPts val="1600"/>
              </a:spcAft>
              <a:buSzPts val="2000"/>
              <a:buFont typeface="Lakki Reddy"/>
              <a:buNone/>
              <a:defRPr sz="2000">
                <a:latin typeface="Lakki Reddy"/>
                <a:ea typeface="Lakki Reddy"/>
                <a:cs typeface="Lakki Reddy"/>
                <a:sym typeface="Lakki Reddy"/>
              </a:defRPr>
            </a:lvl9pPr>
          </a:lstStyle>
          <a:p/>
        </p:txBody>
      </p:sp>
      <p:sp>
        <p:nvSpPr>
          <p:cNvPr id="97" name="Google Shape;97;p61"/>
          <p:cNvSpPr txBox="1"/>
          <p:nvPr>
            <p:ph idx="3" type="subTitle"/>
          </p:nvPr>
        </p:nvSpPr>
        <p:spPr>
          <a:xfrm>
            <a:off x="729025" y="2764750"/>
            <a:ext cx="2080800" cy="71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98" name="Google Shape;98;p61"/>
          <p:cNvSpPr txBox="1"/>
          <p:nvPr>
            <p:ph idx="4" type="subTitle"/>
          </p:nvPr>
        </p:nvSpPr>
        <p:spPr>
          <a:xfrm>
            <a:off x="6334125" y="2764750"/>
            <a:ext cx="2080800" cy="71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1pPr>
            <a:lvl2pPr lvl="1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 algn="l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99" name="Google Shape;99;p61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0" name="Google Shape;100;p61"/>
          <p:cNvSpPr/>
          <p:nvPr/>
        </p:nvSpPr>
        <p:spPr>
          <a:xfrm rot="623763">
            <a:off x="381954" y="4312211"/>
            <a:ext cx="675948" cy="583335"/>
          </a:xfrm>
          <a:custGeom>
            <a:rect b="b" l="l" r="r" t="t"/>
            <a:pathLst>
              <a:path extrusionOk="0" h="19405" w="22484">
                <a:moveTo>
                  <a:pt x="6132" y="0"/>
                </a:moveTo>
                <a:cubicBezTo>
                  <a:pt x="5439" y="0"/>
                  <a:pt x="4752" y="189"/>
                  <a:pt x="4070" y="629"/>
                </a:cubicBezTo>
                <a:cubicBezTo>
                  <a:pt x="1" y="3264"/>
                  <a:pt x="668" y="11370"/>
                  <a:pt x="3270" y="15439"/>
                </a:cubicBezTo>
                <a:cubicBezTo>
                  <a:pt x="4948" y="18011"/>
                  <a:pt x="7724" y="19404"/>
                  <a:pt x="10561" y="19404"/>
                </a:cubicBezTo>
                <a:cubicBezTo>
                  <a:pt x="12177" y="19404"/>
                  <a:pt x="13813" y="18952"/>
                  <a:pt x="15278" y="18008"/>
                </a:cubicBezTo>
                <a:cubicBezTo>
                  <a:pt x="19314" y="15373"/>
                  <a:pt x="22483" y="9635"/>
                  <a:pt x="16612" y="6466"/>
                </a:cubicBezTo>
                <a:cubicBezTo>
                  <a:pt x="13064" y="4581"/>
                  <a:pt x="9538" y="0"/>
                  <a:pt x="6132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61"/>
          <p:cNvSpPr/>
          <p:nvPr/>
        </p:nvSpPr>
        <p:spPr>
          <a:xfrm>
            <a:off x="223202" y="4337359"/>
            <a:ext cx="350337" cy="308386"/>
          </a:xfrm>
          <a:custGeom>
            <a:rect b="b" l="l" r="r" t="t"/>
            <a:pathLst>
              <a:path extrusionOk="0" h="11100" w="12610">
                <a:moveTo>
                  <a:pt x="6293" y="0"/>
                </a:moveTo>
                <a:cubicBezTo>
                  <a:pt x="5585" y="0"/>
                  <a:pt x="4866" y="136"/>
                  <a:pt x="4170" y="423"/>
                </a:cubicBezTo>
                <a:cubicBezTo>
                  <a:pt x="1368" y="1590"/>
                  <a:pt x="0" y="4859"/>
                  <a:pt x="1168" y="7661"/>
                </a:cubicBezTo>
                <a:cubicBezTo>
                  <a:pt x="2072" y="9797"/>
                  <a:pt x="4131" y="11100"/>
                  <a:pt x="6304" y="11100"/>
                </a:cubicBezTo>
                <a:cubicBezTo>
                  <a:pt x="7016" y="11100"/>
                  <a:pt x="7740" y="10960"/>
                  <a:pt x="8440" y="10663"/>
                </a:cubicBezTo>
                <a:cubicBezTo>
                  <a:pt x="11242" y="9496"/>
                  <a:pt x="12609" y="6260"/>
                  <a:pt x="11442" y="3425"/>
                </a:cubicBezTo>
                <a:cubicBezTo>
                  <a:pt x="10535" y="1285"/>
                  <a:pt x="8471" y="0"/>
                  <a:pt x="629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61"/>
          <p:cNvSpPr/>
          <p:nvPr/>
        </p:nvSpPr>
        <p:spPr>
          <a:xfrm>
            <a:off x="592995" y="4920187"/>
            <a:ext cx="126994" cy="126994"/>
          </a:xfrm>
          <a:custGeom>
            <a:rect b="b" l="l" r="r" t="t"/>
            <a:pathLst>
              <a:path extrusionOk="0" h="4571" w="4571">
                <a:moveTo>
                  <a:pt x="2302" y="1"/>
                </a:moveTo>
                <a:cubicBezTo>
                  <a:pt x="1034" y="1"/>
                  <a:pt x="0" y="1035"/>
                  <a:pt x="0" y="2269"/>
                </a:cubicBezTo>
                <a:cubicBezTo>
                  <a:pt x="0" y="3537"/>
                  <a:pt x="1034" y="4571"/>
                  <a:pt x="2302" y="4571"/>
                </a:cubicBezTo>
                <a:cubicBezTo>
                  <a:pt x="3536" y="4571"/>
                  <a:pt x="4570" y="3537"/>
                  <a:pt x="4570" y="2269"/>
                </a:cubicBezTo>
                <a:cubicBezTo>
                  <a:pt x="4570" y="1035"/>
                  <a:pt x="3536" y="1"/>
                  <a:pt x="2302" y="1"/>
                </a:cubicBezTo>
                <a:close/>
              </a:path>
            </a:pathLst>
          </a:custGeom>
          <a:solidFill>
            <a:srgbClr val="266E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61"/>
          <p:cNvSpPr/>
          <p:nvPr/>
        </p:nvSpPr>
        <p:spPr>
          <a:xfrm rot="5584330">
            <a:off x="8141445" y="206298"/>
            <a:ext cx="684990" cy="549783"/>
          </a:xfrm>
          <a:custGeom>
            <a:rect b="b" l="l" r="r" t="t"/>
            <a:pathLst>
              <a:path extrusionOk="0" h="20754" w="25853">
                <a:moveTo>
                  <a:pt x="14064" y="1"/>
                </a:moveTo>
                <a:cubicBezTo>
                  <a:pt x="11387" y="1"/>
                  <a:pt x="8695" y="571"/>
                  <a:pt x="6739" y="1582"/>
                </a:cubicBezTo>
                <a:cubicBezTo>
                  <a:pt x="1902" y="4017"/>
                  <a:pt x="1" y="9988"/>
                  <a:pt x="2502" y="14825"/>
                </a:cubicBezTo>
                <a:cubicBezTo>
                  <a:pt x="4103" y="17919"/>
                  <a:pt x="7204" y="20753"/>
                  <a:pt x="10340" y="20753"/>
                </a:cubicBezTo>
                <a:cubicBezTo>
                  <a:pt x="12107" y="20753"/>
                  <a:pt x="13885" y="19854"/>
                  <a:pt x="15412" y="17594"/>
                </a:cubicBezTo>
                <a:cubicBezTo>
                  <a:pt x="18481" y="13091"/>
                  <a:pt x="25852" y="8954"/>
                  <a:pt x="23384" y="4117"/>
                </a:cubicBezTo>
                <a:cubicBezTo>
                  <a:pt x="21914" y="1237"/>
                  <a:pt x="18006" y="1"/>
                  <a:pt x="14064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61"/>
          <p:cNvSpPr/>
          <p:nvPr/>
        </p:nvSpPr>
        <p:spPr>
          <a:xfrm rot="702788">
            <a:off x="8130783" y="396694"/>
            <a:ext cx="249900" cy="251352"/>
          </a:xfrm>
          <a:custGeom>
            <a:rect b="b" l="l" r="r" t="t"/>
            <a:pathLst>
              <a:path extrusionOk="0" h="5772" w="5739">
                <a:moveTo>
                  <a:pt x="2869" y="1"/>
                </a:moveTo>
                <a:cubicBezTo>
                  <a:pt x="1268" y="1"/>
                  <a:pt x="1" y="1301"/>
                  <a:pt x="1" y="2903"/>
                </a:cubicBezTo>
                <a:cubicBezTo>
                  <a:pt x="1" y="4470"/>
                  <a:pt x="1268" y="5771"/>
                  <a:pt x="2869" y="5771"/>
                </a:cubicBezTo>
                <a:cubicBezTo>
                  <a:pt x="4471" y="5771"/>
                  <a:pt x="5738" y="4470"/>
                  <a:pt x="5738" y="2903"/>
                </a:cubicBezTo>
                <a:cubicBezTo>
                  <a:pt x="5738" y="1301"/>
                  <a:pt x="4471" y="1"/>
                  <a:pt x="2869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61"/>
          <p:cNvSpPr/>
          <p:nvPr/>
        </p:nvSpPr>
        <p:spPr>
          <a:xfrm>
            <a:off x="8795638" y="403608"/>
            <a:ext cx="170347" cy="155150"/>
          </a:xfrm>
          <a:custGeom>
            <a:rect b="b" l="l" r="r" t="t"/>
            <a:pathLst>
              <a:path extrusionOk="0" h="7657" w="8407">
                <a:moveTo>
                  <a:pt x="4191" y="1"/>
                </a:moveTo>
                <a:cubicBezTo>
                  <a:pt x="3211" y="1"/>
                  <a:pt x="2236" y="376"/>
                  <a:pt x="1502" y="1127"/>
                </a:cubicBezTo>
                <a:cubicBezTo>
                  <a:pt x="1" y="2628"/>
                  <a:pt x="1" y="5029"/>
                  <a:pt x="1502" y="6530"/>
                </a:cubicBezTo>
                <a:cubicBezTo>
                  <a:pt x="2236" y="7281"/>
                  <a:pt x="3211" y="7656"/>
                  <a:pt x="4191" y="7656"/>
                </a:cubicBezTo>
                <a:cubicBezTo>
                  <a:pt x="5171" y="7656"/>
                  <a:pt x="6155" y="7281"/>
                  <a:pt x="6906" y="6530"/>
                </a:cubicBezTo>
                <a:cubicBezTo>
                  <a:pt x="8407" y="5029"/>
                  <a:pt x="8407" y="2628"/>
                  <a:pt x="6906" y="1127"/>
                </a:cubicBezTo>
                <a:cubicBezTo>
                  <a:pt x="6155" y="376"/>
                  <a:pt x="5171" y="1"/>
                  <a:pt x="4191" y="1"/>
                </a:cubicBezTo>
                <a:close/>
              </a:path>
            </a:pathLst>
          </a:custGeom>
          <a:solidFill>
            <a:srgbClr val="266E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2">
  <p:cSld name="TITLE_ONLY_1">
    <p:bg>
      <p:bgPr>
        <a:solidFill>
          <a:schemeClr val="lt2"/>
        </a:solidFill>
      </p:bgPr>
    </p:bg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67"/>
          <p:cNvSpPr txBox="1"/>
          <p:nvPr>
            <p:ph type="title"/>
          </p:nvPr>
        </p:nvSpPr>
        <p:spPr>
          <a:xfrm>
            <a:off x="720000" y="453450"/>
            <a:ext cx="77040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umbers and text">
  <p:cSld name="TITLE_ONLY_1_1">
    <p:bg>
      <p:bgPr>
        <a:solidFill>
          <a:schemeClr val="lt2"/>
        </a:solid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65"/>
          <p:cNvSpPr txBox="1"/>
          <p:nvPr>
            <p:ph type="title"/>
          </p:nvPr>
        </p:nvSpPr>
        <p:spPr>
          <a:xfrm>
            <a:off x="720000" y="453450"/>
            <a:ext cx="77040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10" name="Google Shape;110;p65"/>
          <p:cNvSpPr txBox="1"/>
          <p:nvPr>
            <p:ph idx="1" type="subTitle"/>
          </p:nvPr>
        </p:nvSpPr>
        <p:spPr>
          <a:xfrm>
            <a:off x="720000" y="3596775"/>
            <a:ext cx="2388600" cy="70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1pPr>
            <a:lvl2pPr lvl="1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111" name="Google Shape;111;p65"/>
          <p:cNvSpPr txBox="1"/>
          <p:nvPr>
            <p:ph idx="2" type="subTitle"/>
          </p:nvPr>
        </p:nvSpPr>
        <p:spPr>
          <a:xfrm>
            <a:off x="834300" y="3152250"/>
            <a:ext cx="2160000" cy="49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Lakki Reddy"/>
              <a:buNone/>
              <a:defRPr sz="2000">
                <a:latin typeface="Lakki Reddy"/>
                <a:ea typeface="Lakki Reddy"/>
                <a:cs typeface="Lakki Reddy"/>
                <a:sym typeface="Lakki Reddy"/>
              </a:defRPr>
            </a:lvl1pPr>
            <a:lvl2pPr lvl="1" algn="ctr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2000"/>
              <a:buFont typeface="Lakki Reddy"/>
              <a:buNone/>
              <a:defRPr sz="2000">
                <a:latin typeface="Lakki Reddy"/>
                <a:ea typeface="Lakki Reddy"/>
                <a:cs typeface="Lakki Reddy"/>
                <a:sym typeface="Lakki Reddy"/>
              </a:defRPr>
            </a:lvl2pPr>
            <a:lvl3pPr lvl="2" algn="ctr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2000"/>
              <a:buFont typeface="Lakki Reddy"/>
              <a:buNone/>
              <a:defRPr sz="2000">
                <a:latin typeface="Lakki Reddy"/>
                <a:ea typeface="Lakki Reddy"/>
                <a:cs typeface="Lakki Reddy"/>
                <a:sym typeface="Lakki Reddy"/>
              </a:defRPr>
            </a:lvl3pPr>
            <a:lvl4pPr lvl="3" algn="ctr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2000"/>
              <a:buFont typeface="Lakki Reddy"/>
              <a:buNone/>
              <a:defRPr sz="2000">
                <a:latin typeface="Lakki Reddy"/>
                <a:ea typeface="Lakki Reddy"/>
                <a:cs typeface="Lakki Reddy"/>
                <a:sym typeface="Lakki Reddy"/>
              </a:defRPr>
            </a:lvl4pPr>
            <a:lvl5pPr lvl="4" algn="ctr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2000"/>
              <a:buFont typeface="Lakki Reddy"/>
              <a:buNone/>
              <a:defRPr sz="2000">
                <a:latin typeface="Lakki Reddy"/>
                <a:ea typeface="Lakki Reddy"/>
                <a:cs typeface="Lakki Reddy"/>
                <a:sym typeface="Lakki Reddy"/>
              </a:defRPr>
            </a:lvl5pPr>
            <a:lvl6pPr lvl="5" algn="ctr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2000"/>
              <a:buFont typeface="Lakki Reddy"/>
              <a:buNone/>
              <a:defRPr sz="2000">
                <a:latin typeface="Lakki Reddy"/>
                <a:ea typeface="Lakki Reddy"/>
                <a:cs typeface="Lakki Reddy"/>
                <a:sym typeface="Lakki Reddy"/>
              </a:defRPr>
            </a:lvl6pPr>
            <a:lvl7pPr lvl="6" algn="ctr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2000"/>
              <a:buFont typeface="Lakki Reddy"/>
              <a:buNone/>
              <a:defRPr sz="2000">
                <a:latin typeface="Lakki Reddy"/>
                <a:ea typeface="Lakki Reddy"/>
                <a:cs typeface="Lakki Reddy"/>
                <a:sym typeface="Lakki Reddy"/>
              </a:defRPr>
            </a:lvl7pPr>
            <a:lvl8pPr lvl="7" algn="ctr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2000"/>
              <a:buFont typeface="Lakki Reddy"/>
              <a:buNone/>
              <a:defRPr sz="2000">
                <a:latin typeface="Lakki Reddy"/>
                <a:ea typeface="Lakki Reddy"/>
                <a:cs typeface="Lakki Reddy"/>
                <a:sym typeface="Lakki Reddy"/>
              </a:defRPr>
            </a:lvl8pPr>
            <a:lvl9pPr lvl="8" algn="ctr">
              <a:lnSpc>
                <a:spcPct val="90000"/>
              </a:lnSpc>
              <a:spcBef>
                <a:spcPts val="1600"/>
              </a:spcBef>
              <a:spcAft>
                <a:spcPts val="1600"/>
              </a:spcAft>
              <a:buSzPts val="2000"/>
              <a:buFont typeface="Lakki Reddy"/>
              <a:buNone/>
              <a:defRPr sz="2000">
                <a:latin typeface="Lakki Reddy"/>
                <a:ea typeface="Lakki Reddy"/>
                <a:cs typeface="Lakki Reddy"/>
                <a:sym typeface="Lakki Reddy"/>
              </a:defRPr>
            </a:lvl9pPr>
          </a:lstStyle>
          <a:p/>
        </p:txBody>
      </p:sp>
      <p:sp>
        <p:nvSpPr>
          <p:cNvPr id="112" name="Google Shape;112;p65"/>
          <p:cNvSpPr txBox="1"/>
          <p:nvPr>
            <p:ph idx="3" type="subTitle"/>
          </p:nvPr>
        </p:nvSpPr>
        <p:spPr>
          <a:xfrm>
            <a:off x="3377700" y="3596775"/>
            <a:ext cx="2388600" cy="70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1pPr>
            <a:lvl2pPr lvl="1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113" name="Google Shape;113;p65"/>
          <p:cNvSpPr txBox="1"/>
          <p:nvPr>
            <p:ph idx="4" type="subTitle"/>
          </p:nvPr>
        </p:nvSpPr>
        <p:spPr>
          <a:xfrm>
            <a:off x="3492000" y="3152250"/>
            <a:ext cx="2160000" cy="49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Lakki Reddy"/>
              <a:buNone/>
              <a:defRPr sz="2000">
                <a:latin typeface="Lakki Reddy"/>
                <a:ea typeface="Lakki Reddy"/>
                <a:cs typeface="Lakki Reddy"/>
                <a:sym typeface="Lakki Reddy"/>
              </a:defRPr>
            </a:lvl1pPr>
            <a:lvl2pPr lvl="1" algn="ctr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2000"/>
              <a:buFont typeface="Lakki Reddy"/>
              <a:buNone/>
              <a:defRPr sz="2000">
                <a:latin typeface="Lakki Reddy"/>
                <a:ea typeface="Lakki Reddy"/>
                <a:cs typeface="Lakki Reddy"/>
                <a:sym typeface="Lakki Reddy"/>
              </a:defRPr>
            </a:lvl2pPr>
            <a:lvl3pPr lvl="2" algn="ctr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2000"/>
              <a:buFont typeface="Lakki Reddy"/>
              <a:buNone/>
              <a:defRPr sz="2000">
                <a:latin typeface="Lakki Reddy"/>
                <a:ea typeface="Lakki Reddy"/>
                <a:cs typeface="Lakki Reddy"/>
                <a:sym typeface="Lakki Reddy"/>
              </a:defRPr>
            </a:lvl3pPr>
            <a:lvl4pPr lvl="3" algn="ctr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2000"/>
              <a:buFont typeface="Lakki Reddy"/>
              <a:buNone/>
              <a:defRPr sz="2000">
                <a:latin typeface="Lakki Reddy"/>
                <a:ea typeface="Lakki Reddy"/>
                <a:cs typeface="Lakki Reddy"/>
                <a:sym typeface="Lakki Reddy"/>
              </a:defRPr>
            </a:lvl4pPr>
            <a:lvl5pPr lvl="4" algn="ctr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2000"/>
              <a:buFont typeface="Lakki Reddy"/>
              <a:buNone/>
              <a:defRPr sz="2000">
                <a:latin typeface="Lakki Reddy"/>
                <a:ea typeface="Lakki Reddy"/>
                <a:cs typeface="Lakki Reddy"/>
                <a:sym typeface="Lakki Reddy"/>
              </a:defRPr>
            </a:lvl5pPr>
            <a:lvl6pPr lvl="5" algn="ctr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2000"/>
              <a:buFont typeface="Lakki Reddy"/>
              <a:buNone/>
              <a:defRPr sz="2000">
                <a:latin typeface="Lakki Reddy"/>
                <a:ea typeface="Lakki Reddy"/>
                <a:cs typeface="Lakki Reddy"/>
                <a:sym typeface="Lakki Reddy"/>
              </a:defRPr>
            </a:lvl6pPr>
            <a:lvl7pPr lvl="6" algn="ctr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2000"/>
              <a:buFont typeface="Lakki Reddy"/>
              <a:buNone/>
              <a:defRPr sz="2000">
                <a:latin typeface="Lakki Reddy"/>
                <a:ea typeface="Lakki Reddy"/>
                <a:cs typeface="Lakki Reddy"/>
                <a:sym typeface="Lakki Reddy"/>
              </a:defRPr>
            </a:lvl7pPr>
            <a:lvl8pPr lvl="7" algn="ctr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2000"/>
              <a:buFont typeface="Lakki Reddy"/>
              <a:buNone/>
              <a:defRPr sz="2000">
                <a:latin typeface="Lakki Reddy"/>
                <a:ea typeface="Lakki Reddy"/>
                <a:cs typeface="Lakki Reddy"/>
                <a:sym typeface="Lakki Reddy"/>
              </a:defRPr>
            </a:lvl8pPr>
            <a:lvl9pPr lvl="8" algn="ctr">
              <a:lnSpc>
                <a:spcPct val="90000"/>
              </a:lnSpc>
              <a:spcBef>
                <a:spcPts val="1600"/>
              </a:spcBef>
              <a:spcAft>
                <a:spcPts val="1600"/>
              </a:spcAft>
              <a:buSzPts val="2000"/>
              <a:buFont typeface="Lakki Reddy"/>
              <a:buNone/>
              <a:defRPr sz="2000">
                <a:latin typeface="Lakki Reddy"/>
                <a:ea typeface="Lakki Reddy"/>
                <a:cs typeface="Lakki Reddy"/>
                <a:sym typeface="Lakki Reddy"/>
              </a:defRPr>
            </a:lvl9pPr>
          </a:lstStyle>
          <a:p/>
        </p:txBody>
      </p:sp>
      <p:sp>
        <p:nvSpPr>
          <p:cNvPr id="114" name="Google Shape;114;p65"/>
          <p:cNvSpPr txBox="1"/>
          <p:nvPr>
            <p:ph idx="5" type="subTitle"/>
          </p:nvPr>
        </p:nvSpPr>
        <p:spPr>
          <a:xfrm>
            <a:off x="6035400" y="3596775"/>
            <a:ext cx="2388600" cy="70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1pPr>
            <a:lvl2pPr lvl="1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115" name="Google Shape;115;p65"/>
          <p:cNvSpPr txBox="1"/>
          <p:nvPr>
            <p:ph idx="6" type="subTitle"/>
          </p:nvPr>
        </p:nvSpPr>
        <p:spPr>
          <a:xfrm>
            <a:off x="6149700" y="3152250"/>
            <a:ext cx="2160000" cy="49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Lakki Reddy"/>
              <a:buNone/>
              <a:defRPr sz="2000">
                <a:latin typeface="Lakki Reddy"/>
                <a:ea typeface="Lakki Reddy"/>
                <a:cs typeface="Lakki Reddy"/>
                <a:sym typeface="Lakki Reddy"/>
              </a:defRPr>
            </a:lvl1pPr>
            <a:lvl2pPr lvl="1" algn="ctr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2000"/>
              <a:buFont typeface="Lakki Reddy"/>
              <a:buNone/>
              <a:defRPr sz="2000">
                <a:latin typeface="Lakki Reddy"/>
                <a:ea typeface="Lakki Reddy"/>
                <a:cs typeface="Lakki Reddy"/>
                <a:sym typeface="Lakki Reddy"/>
              </a:defRPr>
            </a:lvl2pPr>
            <a:lvl3pPr lvl="2" algn="ctr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2000"/>
              <a:buFont typeface="Lakki Reddy"/>
              <a:buNone/>
              <a:defRPr sz="2000">
                <a:latin typeface="Lakki Reddy"/>
                <a:ea typeface="Lakki Reddy"/>
                <a:cs typeface="Lakki Reddy"/>
                <a:sym typeface="Lakki Reddy"/>
              </a:defRPr>
            </a:lvl3pPr>
            <a:lvl4pPr lvl="3" algn="ctr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2000"/>
              <a:buFont typeface="Lakki Reddy"/>
              <a:buNone/>
              <a:defRPr sz="2000">
                <a:latin typeface="Lakki Reddy"/>
                <a:ea typeface="Lakki Reddy"/>
                <a:cs typeface="Lakki Reddy"/>
                <a:sym typeface="Lakki Reddy"/>
              </a:defRPr>
            </a:lvl4pPr>
            <a:lvl5pPr lvl="4" algn="ctr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2000"/>
              <a:buFont typeface="Lakki Reddy"/>
              <a:buNone/>
              <a:defRPr sz="2000">
                <a:latin typeface="Lakki Reddy"/>
                <a:ea typeface="Lakki Reddy"/>
                <a:cs typeface="Lakki Reddy"/>
                <a:sym typeface="Lakki Reddy"/>
              </a:defRPr>
            </a:lvl5pPr>
            <a:lvl6pPr lvl="5" algn="ctr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2000"/>
              <a:buFont typeface="Lakki Reddy"/>
              <a:buNone/>
              <a:defRPr sz="2000">
                <a:latin typeface="Lakki Reddy"/>
                <a:ea typeface="Lakki Reddy"/>
                <a:cs typeface="Lakki Reddy"/>
                <a:sym typeface="Lakki Reddy"/>
              </a:defRPr>
            </a:lvl6pPr>
            <a:lvl7pPr lvl="6" algn="ctr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2000"/>
              <a:buFont typeface="Lakki Reddy"/>
              <a:buNone/>
              <a:defRPr sz="2000">
                <a:latin typeface="Lakki Reddy"/>
                <a:ea typeface="Lakki Reddy"/>
                <a:cs typeface="Lakki Reddy"/>
                <a:sym typeface="Lakki Reddy"/>
              </a:defRPr>
            </a:lvl7pPr>
            <a:lvl8pPr lvl="7" algn="ctr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2000"/>
              <a:buFont typeface="Lakki Reddy"/>
              <a:buNone/>
              <a:defRPr sz="2000">
                <a:latin typeface="Lakki Reddy"/>
                <a:ea typeface="Lakki Reddy"/>
                <a:cs typeface="Lakki Reddy"/>
                <a:sym typeface="Lakki Reddy"/>
              </a:defRPr>
            </a:lvl8pPr>
            <a:lvl9pPr lvl="8" algn="ctr">
              <a:lnSpc>
                <a:spcPct val="90000"/>
              </a:lnSpc>
              <a:spcBef>
                <a:spcPts val="1600"/>
              </a:spcBef>
              <a:spcAft>
                <a:spcPts val="1600"/>
              </a:spcAft>
              <a:buSzPts val="2000"/>
              <a:buFont typeface="Lakki Reddy"/>
              <a:buNone/>
              <a:defRPr sz="2000">
                <a:latin typeface="Lakki Reddy"/>
                <a:ea typeface="Lakki Reddy"/>
                <a:cs typeface="Lakki Reddy"/>
                <a:sym typeface="Lakki Reddy"/>
              </a:defRPr>
            </a:lvl9pPr>
          </a:lstStyle>
          <a:p/>
        </p:txBody>
      </p:sp>
      <p:sp>
        <p:nvSpPr>
          <p:cNvPr id="116" name="Google Shape;116;p65"/>
          <p:cNvSpPr txBox="1"/>
          <p:nvPr>
            <p:ph idx="7" type="title"/>
          </p:nvPr>
        </p:nvSpPr>
        <p:spPr>
          <a:xfrm>
            <a:off x="720000" y="2005750"/>
            <a:ext cx="2388600" cy="89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700"/>
              <a:buNone/>
              <a:defRPr sz="4700">
                <a:solidFill>
                  <a:schemeClr val="dk1"/>
                </a:solidFill>
              </a:defRPr>
            </a:lvl1pPr>
            <a:lvl2pPr lvl="1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7700"/>
              <a:buNone/>
              <a:defRPr sz="7700">
                <a:solidFill>
                  <a:schemeClr val="dk1"/>
                </a:solidFill>
              </a:defRPr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700"/>
              <a:buNone/>
              <a:defRPr sz="7700">
                <a:solidFill>
                  <a:schemeClr val="dk1"/>
                </a:solidFill>
              </a:defRPr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700"/>
              <a:buNone/>
              <a:defRPr sz="7700">
                <a:solidFill>
                  <a:schemeClr val="dk1"/>
                </a:solidFill>
              </a:defRPr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700"/>
              <a:buNone/>
              <a:defRPr sz="7700">
                <a:solidFill>
                  <a:schemeClr val="dk1"/>
                </a:solidFill>
              </a:defRPr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700"/>
              <a:buNone/>
              <a:defRPr sz="7700">
                <a:solidFill>
                  <a:schemeClr val="dk1"/>
                </a:solidFill>
              </a:defRPr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700"/>
              <a:buNone/>
              <a:defRPr sz="7700">
                <a:solidFill>
                  <a:schemeClr val="dk1"/>
                </a:solidFill>
              </a:defRPr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700"/>
              <a:buNone/>
              <a:defRPr sz="7700">
                <a:solidFill>
                  <a:schemeClr val="dk1"/>
                </a:solidFill>
              </a:defRPr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700"/>
              <a:buNone/>
              <a:defRPr sz="77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17" name="Google Shape;117;p65"/>
          <p:cNvSpPr txBox="1"/>
          <p:nvPr>
            <p:ph idx="8" type="title"/>
          </p:nvPr>
        </p:nvSpPr>
        <p:spPr>
          <a:xfrm>
            <a:off x="3377700" y="2005750"/>
            <a:ext cx="2388600" cy="89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700"/>
              <a:buNone/>
              <a:defRPr sz="4700">
                <a:solidFill>
                  <a:schemeClr val="dk1"/>
                </a:solidFill>
              </a:defRPr>
            </a:lvl1pPr>
            <a:lvl2pPr lvl="1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7700"/>
              <a:buNone/>
              <a:defRPr sz="7700">
                <a:solidFill>
                  <a:schemeClr val="dk1"/>
                </a:solidFill>
              </a:defRPr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700"/>
              <a:buNone/>
              <a:defRPr sz="7700">
                <a:solidFill>
                  <a:schemeClr val="dk1"/>
                </a:solidFill>
              </a:defRPr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700"/>
              <a:buNone/>
              <a:defRPr sz="7700">
                <a:solidFill>
                  <a:schemeClr val="dk1"/>
                </a:solidFill>
              </a:defRPr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700"/>
              <a:buNone/>
              <a:defRPr sz="7700">
                <a:solidFill>
                  <a:schemeClr val="dk1"/>
                </a:solidFill>
              </a:defRPr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700"/>
              <a:buNone/>
              <a:defRPr sz="7700">
                <a:solidFill>
                  <a:schemeClr val="dk1"/>
                </a:solidFill>
              </a:defRPr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700"/>
              <a:buNone/>
              <a:defRPr sz="7700">
                <a:solidFill>
                  <a:schemeClr val="dk1"/>
                </a:solidFill>
              </a:defRPr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700"/>
              <a:buNone/>
              <a:defRPr sz="7700">
                <a:solidFill>
                  <a:schemeClr val="dk1"/>
                </a:solidFill>
              </a:defRPr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700"/>
              <a:buNone/>
              <a:defRPr sz="77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18" name="Google Shape;118;p65"/>
          <p:cNvSpPr txBox="1"/>
          <p:nvPr>
            <p:ph idx="9" type="title"/>
          </p:nvPr>
        </p:nvSpPr>
        <p:spPr>
          <a:xfrm>
            <a:off x="6035400" y="2005750"/>
            <a:ext cx="2388600" cy="89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700"/>
              <a:buNone/>
              <a:defRPr sz="4700">
                <a:solidFill>
                  <a:schemeClr val="dk1"/>
                </a:solidFill>
              </a:defRPr>
            </a:lvl1pPr>
            <a:lvl2pPr lvl="1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7700"/>
              <a:buNone/>
              <a:defRPr sz="7700">
                <a:solidFill>
                  <a:schemeClr val="dk1"/>
                </a:solidFill>
              </a:defRPr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700"/>
              <a:buNone/>
              <a:defRPr sz="7700">
                <a:solidFill>
                  <a:schemeClr val="dk1"/>
                </a:solidFill>
              </a:defRPr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700"/>
              <a:buNone/>
              <a:defRPr sz="7700">
                <a:solidFill>
                  <a:schemeClr val="dk1"/>
                </a:solidFill>
              </a:defRPr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700"/>
              <a:buNone/>
              <a:defRPr sz="7700">
                <a:solidFill>
                  <a:schemeClr val="dk1"/>
                </a:solidFill>
              </a:defRPr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700"/>
              <a:buNone/>
              <a:defRPr sz="7700">
                <a:solidFill>
                  <a:schemeClr val="dk1"/>
                </a:solidFill>
              </a:defRPr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700"/>
              <a:buNone/>
              <a:defRPr sz="7700">
                <a:solidFill>
                  <a:schemeClr val="dk1"/>
                </a:solidFill>
              </a:defRPr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700"/>
              <a:buNone/>
              <a:defRPr sz="7700">
                <a:solidFill>
                  <a:schemeClr val="dk1"/>
                </a:solidFill>
              </a:defRPr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700"/>
              <a:buNone/>
              <a:defRPr sz="77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 ">
  <p:cSld name="CUSTOM_3">
    <p:bg>
      <p:bgPr>
        <a:solidFill>
          <a:schemeClr val="lt2"/>
        </a:solidFill>
      </p:bgPr>
    </p:bg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81"/>
          <p:cNvSpPr/>
          <p:nvPr/>
        </p:nvSpPr>
        <p:spPr>
          <a:xfrm rot="623763">
            <a:off x="381954" y="4312211"/>
            <a:ext cx="675948" cy="583335"/>
          </a:xfrm>
          <a:custGeom>
            <a:rect b="b" l="l" r="r" t="t"/>
            <a:pathLst>
              <a:path extrusionOk="0" h="19405" w="22484">
                <a:moveTo>
                  <a:pt x="6132" y="0"/>
                </a:moveTo>
                <a:cubicBezTo>
                  <a:pt x="5439" y="0"/>
                  <a:pt x="4752" y="189"/>
                  <a:pt x="4070" y="629"/>
                </a:cubicBezTo>
                <a:cubicBezTo>
                  <a:pt x="1" y="3264"/>
                  <a:pt x="668" y="11370"/>
                  <a:pt x="3270" y="15439"/>
                </a:cubicBezTo>
                <a:cubicBezTo>
                  <a:pt x="4948" y="18011"/>
                  <a:pt x="7724" y="19404"/>
                  <a:pt x="10561" y="19404"/>
                </a:cubicBezTo>
                <a:cubicBezTo>
                  <a:pt x="12177" y="19404"/>
                  <a:pt x="13813" y="18952"/>
                  <a:pt x="15278" y="18008"/>
                </a:cubicBezTo>
                <a:cubicBezTo>
                  <a:pt x="19314" y="15373"/>
                  <a:pt x="22483" y="9635"/>
                  <a:pt x="16612" y="6466"/>
                </a:cubicBezTo>
                <a:cubicBezTo>
                  <a:pt x="13064" y="4581"/>
                  <a:pt x="9538" y="0"/>
                  <a:pt x="6132" y="0"/>
                </a:cubicBezTo>
                <a:close/>
              </a:path>
            </a:pathLst>
          </a:custGeom>
          <a:solidFill>
            <a:srgbClr val="BA142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81"/>
          <p:cNvSpPr/>
          <p:nvPr/>
        </p:nvSpPr>
        <p:spPr>
          <a:xfrm>
            <a:off x="223202" y="4337359"/>
            <a:ext cx="350337" cy="308386"/>
          </a:xfrm>
          <a:custGeom>
            <a:rect b="b" l="l" r="r" t="t"/>
            <a:pathLst>
              <a:path extrusionOk="0" h="11100" w="12610">
                <a:moveTo>
                  <a:pt x="6293" y="0"/>
                </a:moveTo>
                <a:cubicBezTo>
                  <a:pt x="5585" y="0"/>
                  <a:pt x="4866" y="136"/>
                  <a:pt x="4170" y="423"/>
                </a:cubicBezTo>
                <a:cubicBezTo>
                  <a:pt x="1368" y="1590"/>
                  <a:pt x="0" y="4859"/>
                  <a:pt x="1168" y="7661"/>
                </a:cubicBezTo>
                <a:cubicBezTo>
                  <a:pt x="2072" y="9797"/>
                  <a:pt x="4131" y="11100"/>
                  <a:pt x="6304" y="11100"/>
                </a:cubicBezTo>
                <a:cubicBezTo>
                  <a:pt x="7016" y="11100"/>
                  <a:pt x="7740" y="10960"/>
                  <a:pt x="8440" y="10663"/>
                </a:cubicBezTo>
                <a:cubicBezTo>
                  <a:pt x="11242" y="9496"/>
                  <a:pt x="12609" y="6260"/>
                  <a:pt x="11442" y="3425"/>
                </a:cubicBezTo>
                <a:cubicBezTo>
                  <a:pt x="10535" y="1285"/>
                  <a:pt x="8471" y="0"/>
                  <a:pt x="629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81"/>
          <p:cNvSpPr/>
          <p:nvPr/>
        </p:nvSpPr>
        <p:spPr>
          <a:xfrm>
            <a:off x="392970" y="4872562"/>
            <a:ext cx="126994" cy="126994"/>
          </a:xfrm>
          <a:custGeom>
            <a:rect b="b" l="l" r="r" t="t"/>
            <a:pathLst>
              <a:path extrusionOk="0" h="4571" w="4571">
                <a:moveTo>
                  <a:pt x="2302" y="1"/>
                </a:moveTo>
                <a:cubicBezTo>
                  <a:pt x="1034" y="1"/>
                  <a:pt x="0" y="1035"/>
                  <a:pt x="0" y="2269"/>
                </a:cubicBezTo>
                <a:cubicBezTo>
                  <a:pt x="0" y="3537"/>
                  <a:pt x="1034" y="4571"/>
                  <a:pt x="2302" y="4571"/>
                </a:cubicBezTo>
                <a:cubicBezTo>
                  <a:pt x="3536" y="4571"/>
                  <a:pt x="4570" y="3537"/>
                  <a:pt x="4570" y="2269"/>
                </a:cubicBezTo>
                <a:cubicBezTo>
                  <a:pt x="4570" y="1035"/>
                  <a:pt x="3536" y="1"/>
                  <a:pt x="2302" y="1"/>
                </a:cubicBezTo>
                <a:close/>
              </a:path>
            </a:pathLst>
          </a:custGeom>
          <a:solidFill>
            <a:srgbClr val="266E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81"/>
          <p:cNvSpPr/>
          <p:nvPr/>
        </p:nvSpPr>
        <p:spPr>
          <a:xfrm rot="5584330">
            <a:off x="8141445" y="206298"/>
            <a:ext cx="684990" cy="549783"/>
          </a:xfrm>
          <a:custGeom>
            <a:rect b="b" l="l" r="r" t="t"/>
            <a:pathLst>
              <a:path extrusionOk="0" h="20754" w="25853">
                <a:moveTo>
                  <a:pt x="14064" y="1"/>
                </a:moveTo>
                <a:cubicBezTo>
                  <a:pt x="11387" y="1"/>
                  <a:pt x="8695" y="571"/>
                  <a:pt x="6739" y="1582"/>
                </a:cubicBezTo>
                <a:cubicBezTo>
                  <a:pt x="1902" y="4017"/>
                  <a:pt x="1" y="9988"/>
                  <a:pt x="2502" y="14825"/>
                </a:cubicBezTo>
                <a:cubicBezTo>
                  <a:pt x="4103" y="17919"/>
                  <a:pt x="7204" y="20753"/>
                  <a:pt x="10340" y="20753"/>
                </a:cubicBezTo>
                <a:cubicBezTo>
                  <a:pt x="12107" y="20753"/>
                  <a:pt x="13885" y="19854"/>
                  <a:pt x="15412" y="17594"/>
                </a:cubicBezTo>
                <a:cubicBezTo>
                  <a:pt x="18481" y="13091"/>
                  <a:pt x="25852" y="8954"/>
                  <a:pt x="23384" y="4117"/>
                </a:cubicBezTo>
                <a:cubicBezTo>
                  <a:pt x="21914" y="1237"/>
                  <a:pt x="18006" y="1"/>
                  <a:pt x="14064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81"/>
          <p:cNvSpPr/>
          <p:nvPr/>
        </p:nvSpPr>
        <p:spPr>
          <a:xfrm rot="702788">
            <a:off x="8130783" y="396694"/>
            <a:ext cx="249900" cy="251352"/>
          </a:xfrm>
          <a:custGeom>
            <a:rect b="b" l="l" r="r" t="t"/>
            <a:pathLst>
              <a:path extrusionOk="0" h="5772" w="5739">
                <a:moveTo>
                  <a:pt x="2869" y="1"/>
                </a:moveTo>
                <a:cubicBezTo>
                  <a:pt x="1268" y="1"/>
                  <a:pt x="1" y="1301"/>
                  <a:pt x="1" y="2903"/>
                </a:cubicBezTo>
                <a:cubicBezTo>
                  <a:pt x="1" y="4470"/>
                  <a:pt x="1268" y="5771"/>
                  <a:pt x="2869" y="5771"/>
                </a:cubicBezTo>
                <a:cubicBezTo>
                  <a:pt x="4471" y="5771"/>
                  <a:pt x="5738" y="4470"/>
                  <a:pt x="5738" y="2903"/>
                </a:cubicBezTo>
                <a:cubicBezTo>
                  <a:pt x="5738" y="1301"/>
                  <a:pt x="4471" y="1"/>
                  <a:pt x="2869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81"/>
          <p:cNvSpPr/>
          <p:nvPr/>
        </p:nvSpPr>
        <p:spPr>
          <a:xfrm>
            <a:off x="8795638" y="403608"/>
            <a:ext cx="170347" cy="155150"/>
          </a:xfrm>
          <a:custGeom>
            <a:rect b="b" l="l" r="r" t="t"/>
            <a:pathLst>
              <a:path extrusionOk="0" h="7657" w="8407">
                <a:moveTo>
                  <a:pt x="4191" y="1"/>
                </a:moveTo>
                <a:cubicBezTo>
                  <a:pt x="3211" y="1"/>
                  <a:pt x="2236" y="376"/>
                  <a:pt x="1502" y="1127"/>
                </a:cubicBezTo>
                <a:cubicBezTo>
                  <a:pt x="1" y="2628"/>
                  <a:pt x="1" y="5029"/>
                  <a:pt x="1502" y="6530"/>
                </a:cubicBezTo>
                <a:cubicBezTo>
                  <a:pt x="2236" y="7281"/>
                  <a:pt x="3211" y="7656"/>
                  <a:pt x="4191" y="7656"/>
                </a:cubicBezTo>
                <a:cubicBezTo>
                  <a:pt x="5171" y="7656"/>
                  <a:pt x="6155" y="7281"/>
                  <a:pt x="6906" y="6530"/>
                </a:cubicBezTo>
                <a:cubicBezTo>
                  <a:pt x="8407" y="5029"/>
                  <a:pt x="8407" y="2628"/>
                  <a:pt x="6906" y="1127"/>
                </a:cubicBezTo>
                <a:cubicBezTo>
                  <a:pt x="6155" y="376"/>
                  <a:pt x="5171" y="1"/>
                  <a:pt x="4191" y="1"/>
                </a:cubicBezTo>
                <a:close/>
              </a:path>
            </a:pathLst>
          </a:custGeom>
          <a:solidFill>
            <a:srgbClr val="266E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 ">
  <p:cSld name="CUSTOM">
    <p:bg>
      <p:bgPr>
        <a:solidFill>
          <a:schemeClr val="dk2"/>
        </a:solidFill>
      </p:bgPr>
    </p:bg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72"/>
          <p:cNvSpPr txBox="1"/>
          <p:nvPr>
            <p:ph idx="1" type="subTitle"/>
          </p:nvPr>
        </p:nvSpPr>
        <p:spPr>
          <a:xfrm>
            <a:off x="719925" y="1057275"/>
            <a:ext cx="5862000" cy="143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kki Reddy"/>
              <a:buNone/>
              <a:defRPr sz="3000">
                <a:solidFill>
                  <a:schemeClr val="lt1"/>
                </a:solidFill>
                <a:latin typeface="Lakki Reddy"/>
                <a:ea typeface="Lakki Reddy"/>
                <a:cs typeface="Lakki Reddy"/>
                <a:sym typeface="Lakki Reddy"/>
              </a:defRPr>
            </a:lvl1pPr>
            <a:lvl2pPr lvl="1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Lakki Reddy"/>
              <a:buNone/>
              <a:defRPr sz="2700">
                <a:solidFill>
                  <a:schemeClr val="lt1"/>
                </a:solidFill>
                <a:latin typeface="Lakki Reddy"/>
                <a:ea typeface="Lakki Reddy"/>
                <a:cs typeface="Lakki Reddy"/>
                <a:sym typeface="Lakki Reddy"/>
              </a:defRPr>
            </a:lvl2pPr>
            <a:lvl3pPr lvl="2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Lakki Reddy"/>
              <a:buNone/>
              <a:defRPr sz="2700">
                <a:solidFill>
                  <a:schemeClr val="lt1"/>
                </a:solidFill>
                <a:latin typeface="Lakki Reddy"/>
                <a:ea typeface="Lakki Reddy"/>
                <a:cs typeface="Lakki Reddy"/>
                <a:sym typeface="Lakki Reddy"/>
              </a:defRPr>
            </a:lvl3pPr>
            <a:lvl4pPr lvl="3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Lakki Reddy"/>
              <a:buNone/>
              <a:defRPr sz="2700">
                <a:solidFill>
                  <a:schemeClr val="lt1"/>
                </a:solidFill>
                <a:latin typeface="Lakki Reddy"/>
                <a:ea typeface="Lakki Reddy"/>
                <a:cs typeface="Lakki Reddy"/>
                <a:sym typeface="Lakki Reddy"/>
              </a:defRPr>
            </a:lvl4pPr>
            <a:lvl5pPr lvl="4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Lakki Reddy"/>
              <a:buNone/>
              <a:defRPr sz="2700">
                <a:solidFill>
                  <a:schemeClr val="lt1"/>
                </a:solidFill>
                <a:latin typeface="Lakki Reddy"/>
                <a:ea typeface="Lakki Reddy"/>
                <a:cs typeface="Lakki Reddy"/>
                <a:sym typeface="Lakki Reddy"/>
              </a:defRPr>
            </a:lvl5pPr>
            <a:lvl6pPr lvl="5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Lakki Reddy"/>
              <a:buNone/>
              <a:defRPr sz="2700">
                <a:solidFill>
                  <a:schemeClr val="lt1"/>
                </a:solidFill>
                <a:latin typeface="Lakki Reddy"/>
                <a:ea typeface="Lakki Reddy"/>
                <a:cs typeface="Lakki Reddy"/>
                <a:sym typeface="Lakki Reddy"/>
              </a:defRPr>
            </a:lvl6pPr>
            <a:lvl7pPr lvl="6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Lakki Reddy"/>
              <a:buNone/>
              <a:defRPr sz="2700">
                <a:solidFill>
                  <a:schemeClr val="lt1"/>
                </a:solidFill>
                <a:latin typeface="Lakki Reddy"/>
                <a:ea typeface="Lakki Reddy"/>
                <a:cs typeface="Lakki Reddy"/>
                <a:sym typeface="Lakki Reddy"/>
              </a:defRPr>
            </a:lvl7pPr>
            <a:lvl8pPr lvl="7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Lakki Reddy"/>
              <a:buNone/>
              <a:defRPr sz="2700">
                <a:solidFill>
                  <a:schemeClr val="lt1"/>
                </a:solidFill>
                <a:latin typeface="Lakki Reddy"/>
                <a:ea typeface="Lakki Reddy"/>
                <a:cs typeface="Lakki Reddy"/>
                <a:sym typeface="Lakki Reddy"/>
              </a:defRPr>
            </a:lvl8pPr>
            <a:lvl9pPr lvl="8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2700"/>
              <a:buFont typeface="Lakki Reddy"/>
              <a:buNone/>
              <a:defRPr sz="2700">
                <a:solidFill>
                  <a:schemeClr val="lt1"/>
                </a:solidFill>
                <a:latin typeface="Lakki Reddy"/>
                <a:ea typeface="Lakki Reddy"/>
                <a:cs typeface="Lakki Reddy"/>
                <a:sym typeface="Lakki Reddy"/>
              </a:defRPr>
            </a:lvl9pPr>
          </a:lstStyle>
          <a:p/>
        </p:txBody>
      </p:sp>
      <p:sp>
        <p:nvSpPr>
          <p:cNvPr id="128" name="Google Shape;128;p72"/>
          <p:cNvSpPr/>
          <p:nvPr/>
        </p:nvSpPr>
        <p:spPr>
          <a:xfrm rot="5584328">
            <a:off x="6964739" y="1495633"/>
            <a:ext cx="2000731" cy="1605959"/>
          </a:xfrm>
          <a:custGeom>
            <a:rect b="b" l="l" r="r" t="t"/>
            <a:pathLst>
              <a:path extrusionOk="0" h="20754" w="25853">
                <a:moveTo>
                  <a:pt x="14064" y="1"/>
                </a:moveTo>
                <a:cubicBezTo>
                  <a:pt x="11387" y="1"/>
                  <a:pt x="8695" y="571"/>
                  <a:pt x="6739" y="1582"/>
                </a:cubicBezTo>
                <a:cubicBezTo>
                  <a:pt x="1902" y="4017"/>
                  <a:pt x="1" y="9988"/>
                  <a:pt x="2502" y="14825"/>
                </a:cubicBezTo>
                <a:cubicBezTo>
                  <a:pt x="4103" y="17919"/>
                  <a:pt x="7204" y="20753"/>
                  <a:pt x="10340" y="20753"/>
                </a:cubicBezTo>
                <a:cubicBezTo>
                  <a:pt x="12107" y="20753"/>
                  <a:pt x="13885" y="19854"/>
                  <a:pt x="15412" y="17594"/>
                </a:cubicBezTo>
                <a:cubicBezTo>
                  <a:pt x="18481" y="13091"/>
                  <a:pt x="25852" y="8954"/>
                  <a:pt x="23384" y="4117"/>
                </a:cubicBezTo>
                <a:cubicBezTo>
                  <a:pt x="21914" y="1237"/>
                  <a:pt x="18006" y="1"/>
                  <a:pt x="14064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72"/>
          <p:cNvSpPr/>
          <p:nvPr/>
        </p:nvSpPr>
        <p:spPr>
          <a:xfrm rot="702642">
            <a:off x="6157748" y="774742"/>
            <a:ext cx="309754" cy="311538"/>
          </a:xfrm>
          <a:custGeom>
            <a:rect b="b" l="l" r="r" t="t"/>
            <a:pathLst>
              <a:path extrusionOk="0" h="5772" w="5739">
                <a:moveTo>
                  <a:pt x="2869" y="1"/>
                </a:moveTo>
                <a:cubicBezTo>
                  <a:pt x="1268" y="1"/>
                  <a:pt x="1" y="1301"/>
                  <a:pt x="1" y="2903"/>
                </a:cubicBezTo>
                <a:cubicBezTo>
                  <a:pt x="1" y="4470"/>
                  <a:pt x="1268" y="5771"/>
                  <a:pt x="2869" y="5771"/>
                </a:cubicBezTo>
                <a:cubicBezTo>
                  <a:pt x="4471" y="5771"/>
                  <a:pt x="5738" y="4470"/>
                  <a:pt x="5738" y="2903"/>
                </a:cubicBezTo>
                <a:cubicBezTo>
                  <a:pt x="5738" y="1301"/>
                  <a:pt x="4471" y="1"/>
                  <a:pt x="2869" y="1"/>
                </a:cubicBezTo>
                <a:close/>
              </a:path>
            </a:pathLst>
          </a:custGeom>
          <a:solidFill>
            <a:srgbClr val="266E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72"/>
          <p:cNvSpPr/>
          <p:nvPr/>
        </p:nvSpPr>
        <p:spPr>
          <a:xfrm>
            <a:off x="6916241" y="2247349"/>
            <a:ext cx="913694" cy="832201"/>
          </a:xfrm>
          <a:custGeom>
            <a:rect b="b" l="l" r="r" t="t"/>
            <a:pathLst>
              <a:path extrusionOk="0" h="7657" w="8407">
                <a:moveTo>
                  <a:pt x="4191" y="1"/>
                </a:moveTo>
                <a:cubicBezTo>
                  <a:pt x="3211" y="1"/>
                  <a:pt x="2236" y="376"/>
                  <a:pt x="1502" y="1127"/>
                </a:cubicBezTo>
                <a:cubicBezTo>
                  <a:pt x="1" y="2628"/>
                  <a:pt x="1" y="5029"/>
                  <a:pt x="1502" y="6530"/>
                </a:cubicBezTo>
                <a:cubicBezTo>
                  <a:pt x="2236" y="7281"/>
                  <a:pt x="3211" y="7656"/>
                  <a:pt x="4191" y="7656"/>
                </a:cubicBezTo>
                <a:cubicBezTo>
                  <a:pt x="5171" y="7656"/>
                  <a:pt x="6155" y="7281"/>
                  <a:pt x="6906" y="6530"/>
                </a:cubicBezTo>
                <a:cubicBezTo>
                  <a:pt x="8407" y="5029"/>
                  <a:pt x="8407" y="2628"/>
                  <a:pt x="6906" y="1127"/>
                </a:cubicBezTo>
                <a:cubicBezTo>
                  <a:pt x="6155" y="376"/>
                  <a:pt x="5171" y="1"/>
                  <a:pt x="4191" y="1"/>
                </a:cubicBezTo>
                <a:close/>
              </a:path>
            </a:pathLst>
          </a:custGeom>
          <a:solidFill>
            <a:srgbClr val="266E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72"/>
          <p:cNvSpPr/>
          <p:nvPr/>
        </p:nvSpPr>
        <p:spPr>
          <a:xfrm rot="10171116">
            <a:off x="192095" y="3226051"/>
            <a:ext cx="3654713" cy="1445978"/>
          </a:xfrm>
          <a:custGeom>
            <a:rect b="b" l="l" r="r" t="t"/>
            <a:pathLst>
              <a:path extrusionOk="0" h="19405" w="22484">
                <a:moveTo>
                  <a:pt x="6132" y="0"/>
                </a:moveTo>
                <a:cubicBezTo>
                  <a:pt x="5439" y="0"/>
                  <a:pt x="4752" y="189"/>
                  <a:pt x="4070" y="629"/>
                </a:cubicBezTo>
                <a:cubicBezTo>
                  <a:pt x="1" y="3264"/>
                  <a:pt x="668" y="11370"/>
                  <a:pt x="3270" y="15439"/>
                </a:cubicBezTo>
                <a:cubicBezTo>
                  <a:pt x="4948" y="18011"/>
                  <a:pt x="7724" y="19404"/>
                  <a:pt x="10561" y="19404"/>
                </a:cubicBezTo>
                <a:cubicBezTo>
                  <a:pt x="12177" y="19404"/>
                  <a:pt x="13813" y="18952"/>
                  <a:pt x="15278" y="18008"/>
                </a:cubicBezTo>
                <a:cubicBezTo>
                  <a:pt x="19314" y="15373"/>
                  <a:pt x="22483" y="9635"/>
                  <a:pt x="16612" y="6466"/>
                </a:cubicBezTo>
                <a:cubicBezTo>
                  <a:pt x="13064" y="4581"/>
                  <a:pt x="9538" y="0"/>
                  <a:pt x="6132" y="0"/>
                </a:cubicBezTo>
                <a:close/>
              </a:path>
            </a:pathLst>
          </a:custGeom>
          <a:solidFill>
            <a:srgbClr val="266E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72"/>
          <p:cNvSpPr txBox="1"/>
          <p:nvPr>
            <p:ph idx="2" type="subTitle"/>
          </p:nvPr>
        </p:nvSpPr>
        <p:spPr>
          <a:xfrm>
            <a:off x="719925" y="3522425"/>
            <a:ext cx="3852000" cy="94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"/>
              <a:buNone/>
              <a:defRPr sz="23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Bigshot One"/>
              <a:buNone/>
              <a:defRPr sz="1800">
                <a:solidFill>
                  <a:schemeClr val="lt1"/>
                </a:solidFill>
                <a:latin typeface="Bigshot One"/>
                <a:ea typeface="Bigshot One"/>
                <a:cs typeface="Bigshot One"/>
                <a:sym typeface="Bigshot One"/>
              </a:defRPr>
            </a:lvl2pPr>
            <a:lvl3pPr lvl="2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Bigshot One"/>
              <a:buNone/>
              <a:defRPr sz="1800">
                <a:solidFill>
                  <a:schemeClr val="lt1"/>
                </a:solidFill>
                <a:latin typeface="Bigshot One"/>
                <a:ea typeface="Bigshot One"/>
                <a:cs typeface="Bigshot One"/>
                <a:sym typeface="Bigshot One"/>
              </a:defRPr>
            </a:lvl3pPr>
            <a:lvl4pPr lvl="3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Bigshot One"/>
              <a:buNone/>
              <a:defRPr sz="1800">
                <a:solidFill>
                  <a:schemeClr val="lt1"/>
                </a:solidFill>
                <a:latin typeface="Bigshot One"/>
                <a:ea typeface="Bigshot One"/>
                <a:cs typeface="Bigshot One"/>
                <a:sym typeface="Bigshot One"/>
              </a:defRPr>
            </a:lvl4pPr>
            <a:lvl5pPr lvl="4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Bigshot One"/>
              <a:buNone/>
              <a:defRPr sz="1800">
                <a:solidFill>
                  <a:schemeClr val="lt1"/>
                </a:solidFill>
                <a:latin typeface="Bigshot One"/>
                <a:ea typeface="Bigshot One"/>
                <a:cs typeface="Bigshot One"/>
                <a:sym typeface="Bigshot One"/>
              </a:defRPr>
            </a:lvl5pPr>
            <a:lvl6pPr lvl="5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Bigshot One"/>
              <a:buNone/>
              <a:defRPr sz="1800">
                <a:solidFill>
                  <a:schemeClr val="lt1"/>
                </a:solidFill>
                <a:latin typeface="Bigshot One"/>
                <a:ea typeface="Bigshot One"/>
                <a:cs typeface="Bigshot One"/>
                <a:sym typeface="Bigshot One"/>
              </a:defRPr>
            </a:lvl6pPr>
            <a:lvl7pPr lvl="6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Bigshot One"/>
              <a:buNone/>
              <a:defRPr sz="1800">
                <a:solidFill>
                  <a:schemeClr val="lt1"/>
                </a:solidFill>
                <a:latin typeface="Bigshot One"/>
                <a:ea typeface="Bigshot One"/>
                <a:cs typeface="Bigshot One"/>
                <a:sym typeface="Bigshot One"/>
              </a:defRPr>
            </a:lvl7pPr>
            <a:lvl8pPr lvl="7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Bigshot One"/>
              <a:buNone/>
              <a:defRPr sz="1800">
                <a:solidFill>
                  <a:schemeClr val="lt1"/>
                </a:solidFill>
                <a:latin typeface="Bigshot One"/>
                <a:ea typeface="Bigshot One"/>
                <a:cs typeface="Bigshot One"/>
                <a:sym typeface="Bigshot One"/>
              </a:defRPr>
            </a:lvl8pPr>
            <a:lvl9pPr lvl="8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800"/>
              <a:buFont typeface="Bigshot One"/>
              <a:buNone/>
              <a:defRPr sz="1800">
                <a:solidFill>
                  <a:schemeClr val="lt1"/>
                </a:solidFill>
                <a:latin typeface="Bigshot One"/>
                <a:ea typeface="Bigshot One"/>
                <a:cs typeface="Bigshot One"/>
                <a:sym typeface="Bigshot One"/>
              </a:defRPr>
            </a:lvl9pPr>
          </a:lstStyle>
          <a:p/>
        </p:txBody>
      </p:sp>
      <p:sp>
        <p:nvSpPr>
          <p:cNvPr id="133" name="Google Shape;133;p72"/>
          <p:cNvSpPr/>
          <p:nvPr/>
        </p:nvSpPr>
        <p:spPr>
          <a:xfrm rot="-5145424">
            <a:off x="3698027" y="3496108"/>
            <a:ext cx="1044804" cy="838681"/>
          </a:xfrm>
          <a:custGeom>
            <a:rect b="b" l="l" r="r" t="t"/>
            <a:pathLst>
              <a:path extrusionOk="0" h="20754" w="25853">
                <a:moveTo>
                  <a:pt x="14064" y="1"/>
                </a:moveTo>
                <a:cubicBezTo>
                  <a:pt x="11387" y="1"/>
                  <a:pt x="8695" y="571"/>
                  <a:pt x="6739" y="1582"/>
                </a:cubicBezTo>
                <a:cubicBezTo>
                  <a:pt x="1902" y="4017"/>
                  <a:pt x="1" y="9988"/>
                  <a:pt x="2502" y="14825"/>
                </a:cubicBezTo>
                <a:cubicBezTo>
                  <a:pt x="4103" y="17919"/>
                  <a:pt x="7204" y="20753"/>
                  <a:pt x="10340" y="20753"/>
                </a:cubicBezTo>
                <a:cubicBezTo>
                  <a:pt x="12107" y="20753"/>
                  <a:pt x="13885" y="19854"/>
                  <a:pt x="15412" y="17594"/>
                </a:cubicBezTo>
                <a:cubicBezTo>
                  <a:pt x="18481" y="13091"/>
                  <a:pt x="25852" y="8954"/>
                  <a:pt x="23384" y="4117"/>
                </a:cubicBezTo>
                <a:cubicBezTo>
                  <a:pt x="21914" y="1237"/>
                  <a:pt x="18006" y="1"/>
                  <a:pt x="14064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72"/>
          <p:cNvSpPr/>
          <p:nvPr/>
        </p:nvSpPr>
        <p:spPr>
          <a:xfrm rot="702811">
            <a:off x="3585639" y="3170529"/>
            <a:ext cx="320776" cy="322705"/>
          </a:xfrm>
          <a:custGeom>
            <a:rect b="b" l="l" r="r" t="t"/>
            <a:pathLst>
              <a:path extrusionOk="0" h="5772" w="5739">
                <a:moveTo>
                  <a:pt x="2869" y="1"/>
                </a:moveTo>
                <a:cubicBezTo>
                  <a:pt x="1268" y="1"/>
                  <a:pt x="1" y="1301"/>
                  <a:pt x="1" y="2903"/>
                </a:cubicBezTo>
                <a:cubicBezTo>
                  <a:pt x="1" y="4470"/>
                  <a:pt x="1268" y="5771"/>
                  <a:pt x="2869" y="5771"/>
                </a:cubicBezTo>
                <a:cubicBezTo>
                  <a:pt x="4471" y="5771"/>
                  <a:pt x="5738" y="4470"/>
                  <a:pt x="5738" y="2903"/>
                </a:cubicBezTo>
                <a:cubicBezTo>
                  <a:pt x="5738" y="1301"/>
                  <a:pt x="4471" y="1"/>
                  <a:pt x="2869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anks!">
  <p:cSld name="CUSTOM_2">
    <p:bg>
      <p:bgPr>
        <a:solidFill>
          <a:schemeClr val="dk2"/>
        </a:solidFill>
      </p:bgPr>
    </p:bg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75"/>
          <p:cNvSpPr/>
          <p:nvPr/>
        </p:nvSpPr>
        <p:spPr>
          <a:xfrm>
            <a:off x="-610000" y="147175"/>
            <a:ext cx="6943118" cy="4414942"/>
          </a:xfrm>
          <a:custGeom>
            <a:rect b="b" l="l" r="r" t="t"/>
            <a:pathLst>
              <a:path extrusionOk="0" h="26068" w="40995">
                <a:moveTo>
                  <a:pt x="23089" y="1"/>
                </a:moveTo>
                <a:cubicBezTo>
                  <a:pt x="11888" y="1"/>
                  <a:pt x="0" y="8492"/>
                  <a:pt x="7529" y="20026"/>
                </a:cubicBezTo>
                <a:cubicBezTo>
                  <a:pt x="10470" y="24733"/>
                  <a:pt x="15020" y="26068"/>
                  <a:pt x="20026" y="26068"/>
                </a:cubicBezTo>
                <a:cubicBezTo>
                  <a:pt x="26587" y="26068"/>
                  <a:pt x="33932" y="23774"/>
                  <a:pt x="39463" y="23774"/>
                </a:cubicBezTo>
                <a:cubicBezTo>
                  <a:pt x="39991" y="23774"/>
                  <a:pt x="40502" y="23795"/>
                  <a:pt x="40994" y="23841"/>
                </a:cubicBezTo>
                <a:cubicBezTo>
                  <a:pt x="31932" y="22996"/>
                  <a:pt x="39588" y="10006"/>
                  <a:pt x="34328" y="3907"/>
                </a:cubicBezTo>
                <a:cubicBezTo>
                  <a:pt x="34117" y="3676"/>
                  <a:pt x="33892" y="3471"/>
                  <a:pt x="33648" y="3287"/>
                </a:cubicBezTo>
                <a:cubicBezTo>
                  <a:pt x="30769" y="1021"/>
                  <a:pt x="26970" y="1"/>
                  <a:pt x="23089" y="1"/>
                </a:cubicBezTo>
                <a:close/>
              </a:path>
            </a:pathLst>
          </a:custGeom>
          <a:solidFill>
            <a:srgbClr val="66C190">
              <a:alpha val="80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75"/>
          <p:cNvSpPr txBox="1"/>
          <p:nvPr>
            <p:ph idx="1" type="subTitle"/>
          </p:nvPr>
        </p:nvSpPr>
        <p:spPr>
          <a:xfrm>
            <a:off x="1101000" y="1764000"/>
            <a:ext cx="4212000" cy="75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"/>
              <a:buNone/>
              <a:defRPr sz="16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"/>
              <a:buNone/>
              <a:defRPr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"/>
              <a:buNone/>
              <a:defRPr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"/>
              <a:buNone/>
              <a:defRPr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"/>
              <a:buNone/>
              <a:defRPr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"/>
              <a:buNone/>
              <a:defRPr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"/>
              <a:buNone/>
              <a:defRPr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"/>
              <a:buNone/>
              <a:defRPr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"/>
              <a:buNone/>
              <a:defRPr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138" name="Google Shape;138;p75"/>
          <p:cNvSpPr txBox="1"/>
          <p:nvPr>
            <p:ph type="title"/>
          </p:nvPr>
        </p:nvSpPr>
        <p:spPr>
          <a:xfrm>
            <a:off x="1101000" y="1112400"/>
            <a:ext cx="3372000" cy="59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None/>
              <a:defRPr sz="4000"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9" name="Google Shape;139;p75"/>
          <p:cNvSpPr txBox="1"/>
          <p:nvPr/>
        </p:nvSpPr>
        <p:spPr>
          <a:xfrm>
            <a:off x="1101000" y="3049875"/>
            <a:ext cx="34710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s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CRÉDITOS: Esta plantilla de presentación fue creada por </a:t>
            </a:r>
            <a:r>
              <a:rPr b="0" i="0" lang="es" sz="1000" u="none" cap="none" strike="noStrike">
                <a:solidFill>
                  <a:schemeClr val="lt1"/>
                </a:solidFill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r:id="rId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Slidesgo</a:t>
            </a:r>
            <a:r>
              <a:rPr b="0" i="0" lang="es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, que incluye iconos de </a:t>
            </a:r>
            <a:r>
              <a:rPr b="0" i="0" lang="es" sz="1000" u="none" cap="none" strike="noStrike">
                <a:solidFill>
                  <a:schemeClr val="lt1"/>
                </a:solidFill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Flaticon</a:t>
            </a:r>
            <a:r>
              <a:rPr b="0" i="0" lang="es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, además de infografías e imágenes de </a:t>
            </a:r>
            <a:r>
              <a:rPr b="0" i="0" lang="es" sz="1000" u="none" cap="none" strike="noStrike">
                <a:solidFill>
                  <a:schemeClr val="lt1"/>
                </a:solidFill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Freepik</a:t>
            </a:r>
            <a:endParaRPr b="0" i="0" sz="1000" u="none" cap="none" strike="noStrike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four columns">
  <p:cSld name="BLANK_1_1_1_1">
    <p:bg>
      <p:bgPr>
        <a:solidFill>
          <a:schemeClr val="lt2"/>
        </a:solidFill>
      </p:bgPr>
    </p:bg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66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42" name="Google Shape;142;p66"/>
          <p:cNvSpPr txBox="1"/>
          <p:nvPr>
            <p:ph idx="2" type="title"/>
          </p:nvPr>
        </p:nvSpPr>
        <p:spPr>
          <a:xfrm>
            <a:off x="758100" y="1702775"/>
            <a:ext cx="2163300" cy="42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12A55"/>
              </a:buClr>
              <a:buSzPts val="2000"/>
              <a:buNone/>
              <a:defRPr sz="2000">
                <a:solidFill>
                  <a:srgbClr val="212A55"/>
                </a:solidFill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43" name="Google Shape;143;p66"/>
          <p:cNvSpPr txBox="1"/>
          <p:nvPr>
            <p:ph idx="1" type="subTitle"/>
          </p:nvPr>
        </p:nvSpPr>
        <p:spPr>
          <a:xfrm>
            <a:off x="758100" y="2167300"/>
            <a:ext cx="2163300" cy="53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None/>
              <a:defRPr sz="14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None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None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None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None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None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None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None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None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144" name="Google Shape;144;p66"/>
          <p:cNvSpPr txBox="1"/>
          <p:nvPr>
            <p:ph idx="3" type="title"/>
          </p:nvPr>
        </p:nvSpPr>
        <p:spPr>
          <a:xfrm>
            <a:off x="758100" y="3523775"/>
            <a:ext cx="2163300" cy="42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45" name="Google Shape;145;p66"/>
          <p:cNvSpPr txBox="1"/>
          <p:nvPr>
            <p:ph idx="4" type="subTitle"/>
          </p:nvPr>
        </p:nvSpPr>
        <p:spPr>
          <a:xfrm>
            <a:off x="758100" y="3988300"/>
            <a:ext cx="2163300" cy="53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None/>
              <a:defRPr sz="14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None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None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None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None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None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None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None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None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146" name="Google Shape;146;p66"/>
          <p:cNvSpPr txBox="1"/>
          <p:nvPr>
            <p:ph idx="5" type="title"/>
          </p:nvPr>
        </p:nvSpPr>
        <p:spPr>
          <a:xfrm>
            <a:off x="6222501" y="1702775"/>
            <a:ext cx="2163300" cy="42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1pPr>
            <a:lvl2pPr lvl="1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2pPr>
            <a:lvl3pPr lvl="2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3pPr>
            <a:lvl4pPr lvl="3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4pPr>
            <a:lvl5pPr lvl="4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5pPr>
            <a:lvl6pPr lvl="5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6pPr>
            <a:lvl7pPr lvl="6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7pPr>
            <a:lvl8pPr lvl="7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8pPr>
            <a:lvl9pPr lvl="8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47" name="Google Shape;147;p66"/>
          <p:cNvSpPr txBox="1"/>
          <p:nvPr>
            <p:ph idx="6" type="subTitle"/>
          </p:nvPr>
        </p:nvSpPr>
        <p:spPr>
          <a:xfrm>
            <a:off x="6222501" y="2167300"/>
            <a:ext cx="2163300" cy="53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None/>
              <a:defRPr sz="14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None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None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None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None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None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None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None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None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148" name="Google Shape;148;p66"/>
          <p:cNvSpPr txBox="1"/>
          <p:nvPr>
            <p:ph idx="7" type="title"/>
          </p:nvPr>
        </p:nvSpPr>
        <p:spPr>
          <a:xfrm>
            <a:off x="6222501" y="3523775"/>
            <a:ext cx="2163300" cy="42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1pPr>
            <a:lvl2pPr lvl="1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2pPr>
            <a:lvl3pPr lvl="2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3pPr>
            <a:lvl4pPr lvl="3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4pPr>
            <a:lvl5pPr lvl="4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5pPr>
            <a:lvl6pPr lvl="5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6pPr>
            <a:lvl7pPr lvl="6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7pPr>
            <a:lvl8pPr lvl="7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8pPr>
            <a:lvl9pPr lvl="8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49" name="Google Shape;149;p66"/>
          <p:cNvSpPr txBox="1"/>
          <p:nvPr>
            <p:ph idx="8" type="subTitle"/>
          </p:nvPr>
        </p:nvSpPr>
        <p:spPr>
          <a:xfrm>
            <a:off x="6222501" y="3988300"/>
            <a:ext cx="2163300" cy="53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None/>
              <a:defRPr sz="14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None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None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None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None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None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None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None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None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six columns">
  <p:cSld name="BLANK_1_1_1_1_1">
    <p:bg>
      <p:bgPr>
        <a:solidFill>
          <a:schemeClr val="lt2"/>
        </a:solidFill>
      </p:bgPr>
    </p:bg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68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2" name="Google Shape;152;p68"/>
          <p:cNvSpPr txBox="1"/>
          <p:nvPr>
            <p:ph idx="2" type="title"/>
          </p:nvPr>
        </p:nvSpPr>
        <p:spPr>
          <a:xfrm>
            <a:off x="720000" y="1606650"/>
            <a:ext cx="2305500" cy="52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53" name="Google Shape;153;p68"/>
          <p:cNvSpPr txBox="1"/>
          <p:nvPr>
            <p:ph idx="1" type="subTitle"/>
          </p:nvPr>
        </p:nvSpPr>
        <p:spPr>
          <a:xfrm>
            <a:off x="720000" y="2193175"/>
            <a:ext cx="2305500" cy="4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"/>
              <a:buNone/>
              <a:defRPr sz="1400">
                <a:latin typeface="Roboto"/>
                <a:ea typeface="Roboto"/>
                <a:cs typeface="Roboto"/>
                <a:sym typeface="Roboto"/>
              </a:defRPr>
            </a:lvl1pPr>
            <a:lvl2pPr lvl="1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154" name="Google Shape;154;p68"/>
          <p:cNvSpPr txBox="1"/>
          <p:nvPr>
            <p:ph idx="3" type="title"/>
          </p:nvPr>
        </p:nvSpPr>
        <p:spPr>
          <a:xfrm>
            <a:off x="3419269" y="1606650"/>
            <a:ext cx="2305500" cy="52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55" name="Google Shape;155;p68"/>
          <p:cNvSpPr txBox="1"/>
          <p:nvPr>
            <p:ph idx="4" type="subTitle"/>
          </p:nvPr>
        </p:nvSpPr>
        <p:spPr>
          <a:xfrm>
            <a:off x="3419269" y="2193175"/>
            <a:ext cx="2305500" cy="4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"/>
              <a:buNone/>
              <a:defRPr sz="1400">
                <a:latin typeface="Roboto"/>
                <a:ea typeface="Roboto"/>
                <a:cs typeface="Roboto"/>
                <a:sym typeface="Roboto"/>
              </a:defRPr>
            </a:lvl1pPr>
            <a:lvl2pPr lvl="1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156" name="Google Shape;156;p68"/>
          <p:cNvSpPr txBox="1"/>
          <p:nvPr>
            <p:ph idx="5" type="title"/>
          </p:nvPr>
        </p:nvSpPr>
        <p:spPr>
          <a:xfrm>
            <a:off x="720000" y="3116250"/>
            <a:ext cx="2305500" cy="52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57" name="Google Shape;157;p68"/>
          <p:cNvSpPr txBox="1"/>
          <p:nvPr>
            <p:ph idx="6" type="subTitle"/>
          </p:nvPr>
        </p:nvSpPr>
        <p:spPr>
          <a:xfrm>
            <a:off x="720000" y="3702775"/>
            <a:ext cx="2305500" cy="4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"/>
              <a:buNone/>
              <a:defRPr sz="1400">
                <a:latin typeface="Roboto"/>
                <a:ea typeface="Roboto"/>
                <a:cs typeface="Roboto"/>
                <a:sym typeface="Roboto"/>
              </a:defRPr>
            </a:lvl1pPr>
            <a:lvl2pPr lvl="1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158" name="Google Shape;158;p68"/>
          <p:cNvSpPr txBox="1"/>
          <p:nvPr>
            <p:ph idx="7" type="title"/>
          </p:nvPr>
        </p:nvSpPr>
        <p:spPr>
          <a:xfrm>
            <a:off x="3419269" y="3116250"/>
            <a:ext cx="2305500" cy="52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59" name="Google Shape;159;p68"/>
          <p:cNvSpPr txBox="1"/>
          <p:nvPr>
            <p:ph idx="8" type="subTitle"/>
          </p:nvPr>
        </p:nvSpPr>
        <p:spPr>
          <a:xfrm>
            <a:off x="3419269" y="3702775"/>
            <a:ext cx="2305500" cy="4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"/>
              <a:buNone/>
              <a:defRPr sz="1400">
                <a:latin typeface="Roboto"/>
                <a:ea typeface="Roboto"/>
                <a:cs typeface="Roboto"/>
                <a:sym typeface="Roboto"/>
              </a:defRPr>
            </a:lvl1pPr>
            <a:lvl2pPr lvl="1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160" name="Google Shape;160;p68"/>
          <p:cNvSpPr txBox="1"/>
          <p:nvPr>
            <p:ph idx="9" type="title"/>
          </p:nvPr>
        </p:nvSpPr>
        <p:spPr>
          <a:xfrm>
            <a:off x="6118545" y="1606650"/>
            <a:ext cx="2305500" cy="52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61" name="Google Shape;161;p68"/>
          <p:cNvSpPr txBox="1"/>
          <p:nvPr>
            <p:ph idx="13" type="subTitle"/>
          </p:nvPr>
        </p:nvSpPr>
        <p:spPr>
          <a:xfrm>
            <a:off x="6118545" y="2193175"/>
            <a:ext cx="2305500" cy="4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"/>
              <a:buNone/>
              <a:defRPr sz="1400">
                <a:latin typeface="Roboto"/>
                <a:ea typeface="Roboto"/>
                <a:cs typeface="Roboto"/>
                <a:sym typeface="Roboto"/>
              </a:defRPr>
            </a:lvl1pPr>
            <a:lvl2pPr lvl="1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162" name="Google Shape;162;p68"/>
          <p:cNvSpPr txBox="1"/>
          <p:nvPr>
            <p:ph idx="14" type="title"/>
          </p:nvPr>
        </p:nvSpPr>
        <p:spPr>
          <a:xfrm>
            <a:off x="6118545" y="3116250"/>
            <a:ext cx="2305500" cy="52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63" name="Google Shape;163;p68"/>
          <p:cNvSpPr txBox="1"/>
          <p:nvPr>
            <p:ph idx="15" type="subTitle"/>
          </p:nvPr>
        </p:nvSpPr>
        <p:spPr>
          <a:xfrm>
            <a:off x="6118545" y="3702775"/>
            <a:ext cx="2305500" cy="4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"/>
              <a:buNone/>
              <a:defRPr sz="1400">
                <a:latin typeface="Roboto"/>
                <a:ea typeface="Roboto"/>
                <a:cs typeface="Roboto"/>
                <a:sym typeface="Roboto"/>
              </a:defRPr>
            </a:lvl1pPr>
            <a:lvl2pPr lvl="1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able of content">
  <p:cSld name="CUSTOM_1">
    <p:bg>
      <p:bgPr>
        <a:solidFill>
          <a:srgbClr val="F4F4F4"/>
        </a:solid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7"/>
          <p:cNvSpPr txBox="1"/>
          <p:nvPr>
            <p:ph idx="1" type="subTitle"/>
          </p:nvPr>
        </p:nvSpPr>
        <p:spPr>
          <a:xfrm>
            <a:off x="2169970" y="2208725"/>
            <a:ext cx="2103000" cy="54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None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None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None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None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None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None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None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None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None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20" name="Google Shape;20;p57"/>
          <p:cNvSpPr txBox="1"/>
          <p:nvPr>
            <p:ph type="title"/>
          </p:nvPr>
        </p:nvSpPr>
        <p:spPr>
          <a:xfrm>
            <a:off x="1093175" y="1599125"/>
            <a:ext cx="1031100" cy="99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6E52"/>
              </a:buClr>
              <a:buSzPts val="4700"/>
              <a:buFont typeface="Lakki Reddy"/>
              <a:buNone/>
              <a:defRPr sz="4700">
                <a:solidFill>
                  <a:srgbClr val="266E52"/>
                </a:solidFill>
                <a:latin typeface="Lakki Reddy"/>
                <a:ea typeface="Lakki Reddy"/>
                <a:cs typeface="Lakki Reddy"/>
                <a:sym typeface="Lakki Reddy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6E52"/>
              </a:buClr>
              <a:buSzPts val="4700"/>
              <a:buFont typeface="Lakki Reddy"/>
              <a:buNone/>
              <a:defRPr sz="4700">
                <a:solidFill>
                  <a:srgbClr val="266E52"/>
                </a:solidFill>
                <a:latin typeface="Lakki Reddy"/>
                <a:ea typeface="Lakki Reddy"/>
                <a:cs typeface="Lakki Reddy"/>
                <a:sym typeface="Lakki Reddy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6E52"/>
              </a:buClr>
              <a:buSzPts val="4700"/>
              <a:buFont typeface="Lakki Reddy"/>
              <a:buNone/>
              <a:defRPr sz="4700">
                <a:solidFill>
                  <a:srgbClr val="266E52"/>
                </a:solidFill>
                <a:latin typeface="Lakki Reddy"/>
                <a:ea typeface="Lakki Reddy"/>
                <a:cs typeface="Lakki Reddy"/>
                <a:sym typeface="Lakki Reddy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6E52"/>
              </a:buClr>
              <a:buSzPts val="4700"/>
              <a:buFont typeface="Lakki Reddy"/>
              <a:buNone/>
              <a:defRPr sz="4700">
                <a:solidFill>
                  <a:srgbClr val="266E52"/>
                </a:solidFill>
                <a:latin typeface="Lakki Reddy"/>
                <a:ea typeface="Lakki Reddy"/>
                <a:cs typeface="Lakki Reddy"/>
                <a:sym typeface="Lakki Reddy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6E52"/>
              </a:buClr>
              <a:buSzPts val="4700"/>
              <a:buFont typeface="Lakki Reddy"/>
              <a:buNone/>
              <a:defRPr sz="4700">
                <a:solidFill>
                  <a:srgbClr val="266E52"/>
                </a:solidFill>
                <a:latin typeface="Lakki Reddy"/>
                <a:ea typeface="Lakki Reddy"/>
                <a:cs typeface="Lakki Reddy"/>
                <a:sym typeface="Lakki Reddy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6E52"/>
              </a:buClr>
              <a:buSzPts val="4700"/>
              <a:buFont typeface="Lakki Reddy"/>
              <a:buNone/>
              <a:defRPr sz="4700">
                <a:solidFill>
                  <a:srgbClr val="266E52"/>
                </a:solidFill>
                <a:latin typeface="Lakki Reddy"/>
                <a:ea typeface="Lakki Reddy"/>
                <a:cs typeface="Lakki Reddy"/>
                <a:sym typeface="Lakki Reddy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6E52"/>
              </a:buClr>
              <a:buSzPts val="4700"/>
              <a:buFont typeface="Lakki Reddy"/>
              <a:buNone/>
              <a:defRPr sz="4700">
                <a:solidFill>
                  <a:srgbClr val="266E52"/>
                </a:solidFill>
                <a:latin typeface="Lakki Reddy"/>
                <a:ea typeface="Lakki Reddy"/>
                <a:cs typeface="Lakki Reddy"/>
                <a:sym typeface="Lakki Reddy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6E52"/>
              </a:buClr>
              <a:buSzPts val="4700"/>
              <a:buFont typeface="Lakki Reddy"/>
              <a:buNone/>
              <a:defRPr sz="4700">
                <a:solidFill>
                  <a:srgbClr val="266E52"/>
                </a:solidFill>
                <a:latin typeface="Lakki Reddy"/>
                <a:ea typeface="Lakki Reddy"/>
                <a:cs typeface="Lakki Reddy"/>
                <a:sym typeface="Lakki Reddy"/>
              </a:defRPr>
            </a:lvl9pPr>
          </a:lstStyle>
          <a:p/>
        </p:txBody>
      </p:sp>
      <p:sp>
        <p:nvSpPr>
          <p:cNvPr id="21" name="Google Shape;21;p57"/>
          <p:cNvSpPr txBox="1"/>
          <p:nvPr>
            <p:ph idx="2" type="subTitle"/>
          </p:nvPr>
        </p:nvSpPr>
        <p:spPr>
          <a:xfrm>
            <a:off x="5939426" y="2208725"/>
            <a:ext cx="2103000" cy="54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None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None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None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None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None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None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None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None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None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22" name="Google Shape;22;p57"/>
          <p:cNvSpPr txBox="1"/>
          <p:nvPr>
            <p:ph idx="3" type="title"/>
          </p:nvPr>
        </p:nvSpPr>
        <p:spPr>
          <a:xfrm>
            <a:off x="4865125" y="1599125"/>
            <a:ext cx="1031100" cy="99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6E52"/>
              </a:buClr>
              <a:buSzPts val="4700"/>
              <a:buFont typeface="Lakki Reddy"/>
              <a:buNone/>
              <a:defRPr sz="4700">
                <a:solidFill>
                  <a:srgbClr val="266E52"/>
                </a:solidFill>
                <a:latin typeface="Lakki Reddy"/>
                <a:ea typeface="Lakki Reddy"/>
                <a:cs typeface="Lakki Reddy"/>
                <a:sym typeface="Lakki Reddy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6E52"/>
              </a:buClr>
              <a:buSzPts val="4700"/>
              <a:buFont typeface="Lakki Reddy"/>
              <a:buNone/>
              <a:defRPr sz="4700">
                <a:solidFill>
                  <a:srgbClr val="266E52"/>
                </a:solidFill>
                <a:latin typeface="Lakki Reddy"/>
                <a:ea typeface="Lakki Reddy"/>
                <a:cs typeface="Lakki Reddy"/>
                <a:sym typeface="Lakki Reddy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6E52"/>
              </a:buClr>
              <a:buSzPts val="4700"/>
              <a:buFont typeface="Lakki Reddy"/>
              <a:buNone/>
              <a:defRPr sz="4700">
                <a:solidFill>
                  <a:srgbClr val="266E52"/>
                </a:solidFill>
                <a:latin typeface="Lakki Reddy"/>
                <a:ea typeface="Lakki Reddy"/>
                <a:cs typeface="Lakki Reddy"/>
                <a:sym typeface="Lakki Reddy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6E52"/>
              </a:buClr>
              <a:buSzPts val="4700"/>
              <a:buFont typeface="Lakki Reddy"/>
              <a:buNone/>
              <a:defRPr sz="4700">
                <a:solidFill>
                  <a:srgbClr val="266E52"/>
                </a:solidFill>
                <a:latin typeface="Lakki Reddy"/>
                <a:ea typeface="Lakki Reddy"/>
                <a:cs typeface="Lakki Reddy"/>
                <a:sym typeface="Lakki Reddy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6E52"/>
              </a:buClr>
              <a:buSzPts val="4700"/>
              <a:buFont typeface="Lakki Reddy"/>
              <a:buNone/>
              <a:defRPr sz="4700">
                <a:solidFill>
                  <a:srgbClr val="266E52"/>
                </a:solidFill>
                <a:latin typeface="Lakki Reddy"/>
                <a:ea typeface="Lakki Reddy"/>
                <a:cs typeface="Lakki Reddy"/>
                <a:sym typeface="Lakki Reddy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6E52"/>
              </a:buClr>
              <a:buSzPts val="4700"/>
              <a:buFont typeface="Lakki Reddy"/>
              <a:buNone/>
              <a:defRPr sz="4700">
                <a:solidFill>
                  <a:srgbClr val="266E52"/>
                </a:solidFill>
                <a:latin typeface="Lakki Reddy"/>
                <a:ea typeface="Lakki Reddy"/>
                <a:cs typeface="Lakki Reddy"/>
                <a:sym typeface="Lakki Reddy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6E52"/>
              </a:buClr>
              <a:buSzPts val="4700"/>
              <a:buFont typeface="Lakki Reddy"/>
              <a:buNone/>
              <a:defRPr sz="4700">
                <a:solidFill>
                  <a:srgbClr val="266E52"/>
                </a:solidFill>
                <a:latin typeface="Lakki Reddy"/>
                <a:ea typeface="Lakki Reddy"/>
                <a:cs typeface="Lakki Reddy"/>
                <a:sym typeface="Lakki Reddy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6E52"/>
              </a:buClr>
              <a:buSzPts val="4700"/>
              <a:buFont typeface="Lakki Reddy"/>
              <a:buNone/>
              <a:defRPr sz="4700">
                <a:solidFill>
                  <a:srgbClr val="266E52"/>
                </a:solidFill>
                <a:latin typeface="Lakki Reddy"/>
                <a:ea typeface="Lakki Reddy"/>
                <a:cs typeface="Lakki Reddy"/>
                <a:sym typeface="Lakki Reddy"/>
              </a:defRPr>
            </a:lvl9pPr>
          </a:lstStyle>
          <a:p/>
        </p:txBody>
      </p:sp>
      <p:sp>
        <p:nvSpPr>
          <p:cNvPr id="23" name="Google Shape;23;p57"/>
          <p:cNvSpPr txBox="1"/>
          <p:nvPr>
            <p:ph idx="4" type="ctrTitle"/>
          </p:nvPr>
        </p:nvSpPr>
        <p:spPr>
          <a:xfrm>
            <a:off x="2169975" y="3275525"/>
            <a:ext cx="2346600" cy="42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None/>
              <a:defRPr sz="2000">
                <a:solidFill>
                  <a:schemeClr val="dk2"/>
                </a:solidFill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Lakki Reddy"/>
              <a:buNone/>
              <a:defRPr sz="1700">
                <a:solidFill>
                  <a:schemeClr val="dk2"/>
                </a:solidFill>
                <a:latin typeface="Lakki Reddy"/>
                <a:ea typeface="Lakki Reddy"/>
                <a:cs typeface="Lakki Reddy"/>
                <a:sym typeface="Lakki Reddy"/>
              </a:defRPr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Lakki Reddy"/>
              <a:buNone/>
              <a:defRPr sz="1700">
                <a:solidFill>
                  <a:schemeClr val="dk2"/>
                </a:solidFill>
                <a:latin typeface="Lakki Reddy"/>
                <a:ea typeface="Lakki Reddy"/>
                <a:cs typeface="Lakki Reddy"/>
                <a:sym typeface="Lakki Reddy"/>
              </a:defRPr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Lakki Reddy"/>
              <a:buNone/>
              <a:defRPr sz="1700">
                <a:solidFill>
                  <a:schemeClr val="dk2"/>
                </a:solidFill>
                <a:latin typeface="Lakki Reddy"/>
                <a:ea typeface="Lakki Reddy"/>
                <a:cs typeface="Lakki Reddy"/>
                <a:sym typeface="Lakki Reddy"/>
              </a:defRPr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Lakki Reddy"/>
              <a:buNone/>
              <a:defRPr sz="1700">
                <a:solidFill>
                  <a:schemeClr val="dk2"/>
                </a:solidFill>
                <a:latin typeface="Lakki Reddy"/>
                <a:ea typeface="Lakki Reddy"/>
                <a:cs typeface="Lakki Reddy"/>
                <a:sym typeface="Lakki Reddy"/>
              </a:defRPr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Lakki Reddy"/>
              <a:buNone/>
              <a:defRPr sz="1700">
                <a:solidFill>
                  <a:schemeClr val="dk2"/>
                </a:solidFill>
                <a:latin typeface="Lakki Reddy"/>
                <a:ea typeface="Lakki Reddy"/>
                <a:cs typeface="Lakki Reddy"/>
                <a:sym typeface="Lakki Reddy"/>
              </a:defRPr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Lakki Reddy"/>
              <a:buNone/>
              <a:defRPr sz="1700">
                <a:solidFill>
                  <a:schemeClr val="dk2"/>
                </a:solidFill>
                <a:latin typeface="Lakki Reddy"/>
                <a:ea typeface="Lakki Reddy"/>
                <a:cs typeface="Lakki Reddy"/>
                <a:sym typeface="Lakki Reddy"/>
              </a:defRPr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Lakki Reddy"/>
              <a:buNone/>
              <a:defRPr sz="1700">
                <a:solidFill>
                  <a:schemeClr val="dk2"/>
                </a:solidFill>
                <a:latin typeface="Lakki Reddy"/>
                <a:ea typeface="Lakki Reddy"/>
                <a:cs typeface="Lakki Reddy"/>
                <a:sym typeface="Lakki Reddy"/>
              </a:defRPr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Lakki Reddy"/>
              <a:buNone/>
              <a:defRPr sz="1700">
                <a:solidFill>
                  <a:schemeClr val="dk2"/>
                </a:solidFill>
                <a:latin typeface="Lakki Reddy"/>
                <a:ea typeface="Lakki Reddy"/>
                <a:cs typeface="Lakki Reddy"/>
                <a:sym typeface="Lakki Reddy"/>
              </a:defRPr>
            </a:lvl9pPr>
          </a:lstStyle>
          <a:p/>
        </p:txBody>
      </p:sp>
      <p:sp>
        <p:nvSpPr>
          <p:cNvPr id="24" name="Google Shape;24;p57"/>
          <p:cNvSpPr txBox="1"/>
          <p:nvPr>
            <p:ph idx="5" type="subTitle"/>
          </p:nvPr>
        </p:nvSpPr>
        <p:spPr>
          <a:xfrm>
            <a:off x="2169969" y="3885125"/>
            <a:ext cx="2103000" cy="54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None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None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None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None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None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None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None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None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None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25" name="Google Shape;25;p57"/>
          <p:cNvSpPr txBox="1"/>
          <p:nvPr>
            <p:ph idx="6" type="title"/>
          </p:nvPr>
        </p:nvSpPr>
        <p:spPr>
          <a:xfrm>
            <a:off x="1093175" y="3275424"/>
            <a:ext cx="1031100" cy="99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6E52"/>
              </a:buClr>
              <a:buSzPts val="4700"/>
              <a:buFont typeface="Lakki Reddy"/>
              <a:buNone/>
              <a:defRPr sz="4700">
                <a:solidFill>
                  <a:srgbClr val="266E52"/>
                </a:solidFill>
                <a:latin typeface="Lakki Reddy"/>
                <a:ea typeface="Lakki Reddy"/>
                <a:cs typeface="Lakki Reddy"/>
                <a:sym typeface="Lakki Reddy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6E52"/>
              </a:buClr>
              <a:buSzPts val="4700"/>
              <a:buFont typeface="Lakki Reddy"/>
              <a:buNone/>
              <a:defRPr sz="4700">
                <a:solidFill>
                  <a:srgbClr val="266E52"/>
                </a:solidFill>
                <a:latin typeface="Lakki Reddy"/>
                <a:ea typeface="Lakki Reddy"/>
                <a:cs typeface="Lakki Reddy"/>
                <a:sym typeface="Lakki Reddy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6E52"/>
              </a:buClr>
              <a:buSzPts val="4700"/>
              <a:buFont typeface="Lakki Reddy"/>
              <a:buNone/>
              <a:defRPr sz="4700">
                <a:solidFill>
                  <a:srgbClr val="266E52"/>
                </a:solidFill>
                <a:latin typeface="Lakki Reddy"/>
                <a:ea typeface="Lakki Reddy"/>
                <a:cs typeface="Lakki Reddy"/>
                <a:sym typeface="Lakki Reddy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6E52"/>
              </a:buClr>
              <a:buSzPts val="4700"/>
              <a:buFont typeface="Lakki Reddy"/>
              <a:buNone/>
              <a:defRPr sz="4700">
                <a:solidFill>
                  <a:srgbClr val="266E52"/>
                </a:solidFill>
                <a:latin typeface="Lakki Reddy"/>
                <a:ea typeface="Lakki Reddy"/>
                <a:cs typeface="Lakki Reddy"/>
                <a:sym typeface="Lakki Reddy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6E52"/>
              </a:buClr>
              <a:buSzPts val="4700"/>
              <a:buFont typeface="Lakki Reddy"/>
              <a:buNone/>
              <a:defRPr sz="4700">
                <a:solidFill>
                  <a:srgbClr val="266E52"/>
                </a:solidFill>
                <a:latin typeface="Lakki Reddy"/>
                <a:ea typeface="Lakki Reddy"/>
                <a:cs typeface="Lakki Reddy"/>
                <a:sym typeface="Lakki Reddy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6E52"/>
              </a:buClr>
              <a:buSzPts val="4700"/>
              <a:buFont typeface="Lakki Reddy"/>
              <a:buNone/>
              <a:defRPr sz="4700">
                <a:solidFill>
                  <a:srgbClr val="266E52"/>
                </a:solidFill>
                <a:latin typeface="Lakki Reddy"/>
                <a:ea typeface="Lakki Reddy"/>
                <a:cs typeface="Lakki Reddy"/>
                <a:sym typeface="Lakki Reddy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6E52"/>
              </a:buClr>
              <a:buSzPts val="4700"/>
              <a:buFont typeface="Lakki Reddy"/>
              <a:buNone/>
              <a:defRPr sz="4700">
                <a:solidFill>
                  <a:srgbClr val="266E52"/>
                </a:solidFill>
                <a:latin typeface="Lakki Reddy"/>
                <a:ea typeface="Lakki Reddy"/>
                <a:cs typeface="Lakki Reddy"/>
                <a:sym typeface="Lakki Reddy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6E52"/>
              </a:buClr>
              <a:buSzPts val="4700"/>
              <a:buFont typeface="Lakki Reddy"/>
              <a:buNone/>
              <a:defRPr sz="4700">
                <a:solidFill>
                  <a:srgbClr val="266E52"/>
                </a:solidFill>
                <a:latin typeface="Lakki Reddy"/>
                <a:ea typeface="Lakki Reddy"/>
                <a:cs typeface="Lakki Reddy"/>
                <a:sym typeface="Lakki Reddy"/>
              </a:defRPr>
            </a:lvl9pPr>
          </a:lstStyle>
          <a:p/>
        </p:txBody>
      </p:sp>
      <p:sp>
        <p:nvSpPr>
          <p:cNvPr id="26" name="Google Shape;26;p57"/>
          <p:cNvSpPr txBox="1"/>
          <p:nvPr>
            <p:ph idx="7" type="ctrTitle"/>
          </p:nvPr>
        </p:nvSpPr>
        <p:spPr>
          <a:xfrm>
            <a:off x="5939425" y="3275525"/>
            <a:ext cx="2346600" cy="42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None/>
              <a:defRPr sz="2000">
                <a:solidFill>
                  <a:schemeClr val="dk2"/>
                </a:solidFill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Lakki Reddy"/>
              <a:buNone/>
              <a:defRPr sz="1700">
                <a:solidFill>
                  <a:schemeClr val="dk2"/>
                </a:solidFill>
                <a:latin typeface="Lakki Reddy"/>
                <a:ea typeface="Lakki Reddy"/>
                <a:cs typeface="Lakki Reddy"/>
                <a:sym typeface="Lakki Reddy"/>
              </a:defRPr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Lakki Reddy"/>
              <a:buNone/>
              <a:defRPr sz="1700">
                <a:solidFill>
                  <a:schemeClr val="dk2"/>
                </a:solidFill>
                <a:latin typeface="Lakki Reddy"/>
                <a:ea typeface="Lakki Reddy"/>
                <a:cs typeface="Lakki Reddy"/>
                <a:sym typeface="Lakki Reddy"/>
              </a:defRPr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Lakki Reddy"/>
              <a:buNone/>
              <a:defRPr sz="1700">
                <a:solidFill>
                  <a:schemeClr val="dk2"/>
                </a:solidFill>
                <a:latin typeface="Lakki Reddy"/>
                <a:ea typeface="Lakki Reddy"/>
                <a:cs typeface="Lakki Reddy"/>
                <a:sym typeface="Lakki Reddy"/>
              </a:defRPr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Lakki Reddy"/>
              <a:buNone/>
              <a:defRPr sz="1700">
                <a:solidFill>
                  <a:schemeClr val="dk2"/>
                </a:solidFill>
                <a:latin typeface="Lakki Reddy"/>
                <a:ea typeface="Lakki Reddy"/>
                <a:cs typeface="Lakki Reddy"/>
                <a:sym typeface="Lakki Reddy"/>
              </a:defRPr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Lakki Reddy"/>
              <a:buNone/>
              <a:defRPr sz="1700">
                <a:solidFill>
                  <a:schemeClr val="dk2"/>
                </a:solidFill>
                <a:latin typeface="Lakki Reddy"/>
                <a:ea typeface="Lakki Reddy"/>
                <a:cs typeface="Lakki Reddy"/>
                <a:sym typeface="Lakki Reddy"/>
              </a:defRPr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Lakki Reddy"/>
              <a:buNone/>
              <a:defRPr sz="1700">
                <a:solidFill>
                  <a:schemeClr val="dk2"/>
                </a:solidFill>
                <a:latin typeface="Lakki Reddy"/>
                <a:ea typeface="Lakki Reddy"/>
                <a:cs typeface="Lakki Reddy"/>
                <a:sym typeface="Lakki Reddy"/>
              </a:defRPr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Lakki Reddy"/>
              <a:buNone/>
              <a:defRPr sz="1700">
                <a:solidFill>
                  <a:schemeClr val="dk2"/>
                </a:solidFill>
                <a:latin typeface="Lakki Reddy"/>
                <a:ea typeface="Lakki Reddy"/>
                <a:cs typeface="Lakki Reddy"/>
                <a:sym typeface="Lakki Reddy"/>
              </a:defRPr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Lakki Reddy"/>
              <a:buNone/>
              <a:defRPr sz="1700">
                <a:solidFill>
                  <a:schemeClr val="dk2"/>
                </a:solidFill>
                <a:latin typeface="Lakki Reddy"/>
                <a:ea typeface="Lakki Reddy"/>
                <a:cs typeface="Lakki Reddy"/>
                <a:sym typeface="Lakki Reddy"/>
              </a:defRPr>
            </a:lvl9pPr>
          </a:lstStyle>
          <a:p/>
        </p:txBody>
      </p:sp>
      <p:sp>
        <p:nvSpPr>
          <p:cNvPr id="27" name="Google Shape;27;p57"/>
          <p:cNvSpPr txBox="1"/>
          <p:nvPr>
            <p:ph idx="8" type="subTitle"/>
          </p:nvPr>
        </p:nvSpPr>
        <p:spPr>
          <a:xfrm>
            <a:off x="5939427" y="3885125"/>
            <a:ext cx="2103000" cy="54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None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None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None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None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None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None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None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None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None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28" name="Google Shape;28;p57"/>
          <p:cNvSpPr txBox="1"/>
          <p:nvPr>
            <p:ph idx="9" type="title"/>
          </p:nvPr>
        </p:nvSpPr>
        <p:spPr>
          <a:xfrm>
            <a:off x="4865125" y="3275424"/>
            <a:ext cx="1031100" cy="99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6E52"/>
              </a:buClr>
              <a:buSzPts val="4700"/>
              <a:buFont typeface="Lakki Reddy"/>
              <a:buNone/>
              <a:defRPr sz="4700">
                <a:solidFill>
                  <a:srgbClr val="266E52"/>
                </a:solidFill>
                <a:latin typeface="Lakki Reddy"/>
                <a:ea typeface="Lakki Reddy"/>
                <a:cs typeface="Lakki Reddy"/>
                <a:sym typeface="Lakki Reddy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6E52"/>
              </a:buClr>
              <a:buSzPts val="4700"/>
              <a:buFont typeface="Lakki Reddy"/>
              <a:buNone/>
              <a:defRPr sz="4700">
                <a:solidFill>
                  <a:srgbClr val="266E52"/>
                </a:solidFill>
                <a:latin typeface="Lakki Reddy"/>
                <a:ea typeface="Lakki Reddy"/>
                <a:cs typeface="Lakki Reddy"/>
                <a:sym typeface="Lakki Reddy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6E52"/>
              </a:buClr>
              <a:buSzPts val="4700"/>
              <a:buFont typeface="Lakki Reddy"/>
              <a:buNone/>
              <a:defRPr sz="4700">
                <a:solidFill>
                  <a:srgbClr val="266E52"/>
                </a:solidFill>
                <a:latin typeface="Lakki Reddy"/>
                <a:ea typeface="Lakki Reddy"/>
                <a:cs typeface="Lakki Reddy"/>
                <a:sym typeface="Lakki Reddy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6E52"/>
              </a:buClr>
              <a:buSzPts val="4700"/>
              <a:buFont typeface="Lakki Reddy"/>
              <a:buNone/>
              <a:defRPr sz="4700">
                <a:solidFill>
                  <a:srgbClr val="266E52"/>
                </a:solidFill>
                <a:latin typeface="Lakki Reddy"/>
                <a:ea typeface="Lakki Reddy"/>
                <a:cs typeface="Lakki Reddy"/>
                <a:sym typeface="Lakki Reddy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6E52"/>
              </a:buClr>
              <a:buSzPts val="4700"/>
              <a:buFont typeface="Lakki Reddy"/>
              <a:buNone/>
              <a:defRPr sz="4700">
                <a:solidFill>
                  <a:srgbClr val="266E52"/>
                </a:solidFill>
                <a:latin typeface="Lakki Reddy"/>
                <a:ea typeface="Lakki Reddy"/>
                <a:cs typeface="Lakki Reddy"/>
                <a:sym typeface="Lakki Reddy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6E52"/>
              </a:buClr>
              <a:buSzPts val="4700"/>
              <a:buFont typeface="Lakki Reddy"/>
              <a:buNone/>
              <a:defRPr sz="4700">
                <a:solidFill>
                  <a:srgbClr val="266E52"/>
                </a:solidFill>
                <a:latin typeface="Lakki Reddy"/>
                <a:ea typeface="Lakki Reddy"/>
                <a:cs typeface="Lakki Reddy"/>
                <a:sym typeface="Lakki Reddy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6E52"/>
              </a:buClr>
              <a:buSzPts val="4700"/>
              <a:buFont typeface="Lakki Reddy"/>
              <a:buNone/>
              <a:defRPr sz="4700">
                <a:solidFill>
                  <a:srgbClr val="266E52"/>
                </a:solidFill>
                <a:latin typeface="Lakki Reddy"/>
                <a:ea typeface="Lakki Reddy"/>
                <a:cs typeface="Lakki Reddy"/>
                <a:sym typeface="Lakki Reddy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6E52"/>
              </a:buClr>
              <a:buSzPts val="4700"/>
              <a:buFont typeface="Lakki Reddy"/>
              <a:buNone/>
              <a:defRPr sz="4700">
                <a:solidFill>
                  <a:srgbClr val="266E52"/>
                </a:solidFill>
                <a:latin typeface="Lakki Reddy"/>
                <a:ea typeface="Lakki Reddy"/>
                <a:cs typeface="Lakki Reddy"/>
                <a:sym typeface="Lakki Reddy"/>
              </a:defRPr>
            </a:lvl9pPr>
          </a:lstStyle>
          <a:p/>
        </p:txBody>
      </p:sp>
      <p:sp>
        <p:nvSpPr>
          <p:cNvPr id="29" name="Google Shape;29;p57"/>
          <p:cNvSpPr txBox="1"/>
          <p:nvPr>
            <p:ph idx="13" type="ctrTitle"/>
          </p:nvPr>
        </p:nvSpPr>
        <p:spPr>
          <a:xfrm>
            <a:off x="2169975" y="1599125"/>
            <a:ext cx="2346600" cy="42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None/>
              <a:defRPr sz="2000">
                <a:solidFill>
                  <a:schemeClr val="dk2"/>
                </a:solidFill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Lakki Reddy"/>
              <a:buNone/>
              <a:defRPr sz="1700">
                <a:solidFill>
                  <a:schemeClr val="dk2"/>
                </a:solidFill>
                <a:latin typeface="Lakki Reddy"/>
                <a:ea typeface="Lakki Reddy"/>
                <a:cs typeface="Lakki Reddy"/>
                <a:sym typeface="Lakki Reddy"/>
              </a:defRPr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Lakki Reddy"/>
              <a:buNone/>
              <a:defRPr sz="1700">
                <a:solidFill>
                  <a:schemeClr val="dk2"/>
                </a:solidFill>
                <a:latin typeface="Lakki Reddy"/>
                <a:ea typeface="Lakki Reddy"/>
                <a:cs typeface="Lakki Reddy"/>
                <a:sym typeface="Lakki Reddy"/>
              </a:defRPr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Lakki Reddy"/>
              <a:buNone/>
              <a:defRPr sz="1700">
                <a:solidFill>
                  <a:schemeClr val="dk2"/>
                </a:solidFill>
                <a:latin typeface="Lakki Reddy"/>
                <a:ea typeface="Lakki Reddy"/>
                <a:cs typeface="Lakki Reddy"/>
                <a:sym typeface="Lakki Reddy"/>
              </a:defRPr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Lakki Reddy"/>
              <a:buNone/>
              <a:defRPr sz="1700">
                <a:solidFill>
                  <a:schemeClr val="dk2"/>
                </a:solidFill>
                <a:latin typeface="Lakki Reddy"/>
                <a:ea typeface="Lakki Reddy"/>
                <a:cs typeface="Lakki Reddy"/>
                <a:sym typeface="Lakki Reddy"/>
              </a:defRPr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Lakki Reddy"/>
              <a:buNone/>
              <a:defRPr sz="1700">
                <a:solidFill>
                  <a:schemeClr val="dk2"/>
                </a:solidFill>
                <a:latin typeface="Lakki Reddy"/>
                <a:ea typeface="Lakki Reddy"/>
                <a:cs typeface="Lakki Reddy"/>
                <a:sym typeface="Lakki Reddy"/>
              </a:defRPr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Lakki Reddy"/>
              <a:buNone/>
              <a:defRPr sz="1700">
                <a:solidFill>
                  <a:schemeClr val="dk2"/>
                </a:solidFill>
                <a:latin typeface="Lakki Reddy"/>
                <a:ea typeface="Lakki Reddy"/>
                <a:cs typeface="Lakki Reddy"/>
                <a:sym typeface="Lakki Reddy"/>
              </a:defRPr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Lakki Reddy"/>
              <a:buNone/>
              <a:defRPr sz="1700">
                <a:solidFill>
                  <a:schemeClr val="dk2"/>
                </a:solidFill>
                <a:latin typeface="Lakki Reddy"/>
                <a:ea typeface="Lakki Reddy"/>
                <a:cs typeface="Lakki Reddy"/>
                <a:sym typeface="Lakki Reddy"/>
              </a:defRPr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Lakki Reddy"/>
              <a:buNone/>
              <a:defRPr sz="1700">
                <a:solidFill>
                  <a:schemeClr val="dk2"/>
                </a:solidFill>
                <a:latin typeface="Lakki Reddy"/>
                <a:ea typeface="Lakki Reddy"/>
                <a:cs typeface="Lakki Reddy"/>
                <a:sym typeface="Lakki Reddy"/>
              </a:defRPr>
            </a:lvl9pPr>
          </a:lstStyle>
          <a:p/>
        </p:txBody>
      </p:sp>
      <p:sp>
        <p:nvSpPr>
          <p:cNvPr id="30" name="Google Shape;30;p57"/>
          <p:cNvSpPr txBox="1"/>
          <p:nvPr>
            <p:ph idx="14" type="ctrTitle"/>
          </p:nvPr>
        </p:nvSpPr>
        <p:spPr>
          <a:xfrm>
            <a:off x="5939425" y="1599125"/>
            <a:ext cx="2337300" cy="42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None/>
              <a:defRPr sz="2000">
                <a:solidFill>
                  <a:schemeClr val="dk2"/>
                </a:solidFill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Lakki Reddy"/>
              <a:buNone/>
              <a:defRPr sz="1700">
                <a:solidFill>
                  <a:schemeClr val="dk2"/>
                </a:solidFill>
                <a:latin typeface="Lakki Reddy"/>
                <a:ea typeface="Lakki Reddy"/>
                <a:cs typeface="Lakki Reddy"/>
                <a:sym typeface="Lakki Reddy"/>
              </a:defRPr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Lakki Reddy"/>
              <a:buNone/>
              <a:defRPr sz="1700">
                <a:solidFill>
                  <a:schemeClr val="dk2"/>
                </a:solidFill>
                <a:latin typeface="Lakki Reddy"/>
                <a:ea typeface="Lakki Reddy"/>
                <a:cs typeface="Lakki Reddy"/>
                <a:sym typeface="Lakki Reddy"/>
              </a:defRPr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Lakki Reddy"/>
              <a:buNone/>
              <a:defRPr sz="1700">
                <a:solidFill>
                  <a:schemeClr val="dk2"/>
                </a:solidFill>
                <a:latin typeface="Lakki Reddy"/>
                <a:ea typeface="Lakki Reddy"/>
                <a:cs typeface="Lakki Reddy"/>
                <a:sym typeface="Lakki Reddy"/>
              </a:defRPr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Lakki Reddy"/>
              <a:buNone/>
              <a:defRPr sz="1700">
                <a:solidFill>
                  <a:schemeClr val="dk2"/>
                </a:solidFill>
                <a:latin typeface="Lakki Reddy"/>
                <a:ea typeface="Lakki Reddy"/>
                <a:cs typeface="Lakki Reddy"/>
                <a:sym typeface="Lakki Reddy"/>
              </a:defRPr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Lakki Reddy"/>
              <a:buNone/>
              <a:defRPr sz="1700">
                <a:solidFill>
                  <a:schemeClr val="dk2"/>
                </a:solidFill>
                <a:latin typeface="Lakki Reddy"/>
                <a:ea typeface="Lakki Reddy"/>
                <a:cs typeface="Lakki Reddy"/>
                <a:sym typeface="Lakki Reddy"/>
              </a:defRPr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Lakki Reddy"/>
              <a:buNone/>
              <a:defRPr sz="1700">
                <a:solidFill>
                  <a:schemeClr val="dk2"/>
                </a:solidFill>
                <a:latin typeface="Lakki Reddy"/>
                <a:ea typeface="Lakki Reddy"/>
                <a:cs typeface="Lakki Reddy"/>
                <a:sym typeface="Lakki Reddy"/>
              </a:defRPr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Lakki Reddy"/>
              <a:buNone/>
              <a:defRPr sz="1700">
                <a:solidFill>
                  <a:schemeClr val="dk2"/>
                </a:solidFill>
                <a:latin typeface="Lakki Reddy"/>
                <a:ea typeface="Lakki Reddy"/>
                <a:cs typeface="Lakki Reddy"/>
                <a:sym typeface="Lakki Reddy"/>
              </a:defRPr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Lakki Reddy"/>
              <a:buNone/>
              <a:defRPr sz="1700">
                <a:solidFill>
                  <a:schemeClr val="dk2"/>
                </a:solidFill>
                <a:latin typeface="Lakki Reddy"/>
                <a:ea typeface="Lakki Reddy"/>
                <a:cs typeface="Lakki Reddy"/>
                <a:sym typeface="Lakki Reddy"/>
              </a:defRPr>
            </a:lvl9pPr>
          </a:lstStyle>
          <a:p/>
        </p:txBody>
      </p:sp>
      <p:sp>
        <p:nvSpPr>
          <p:cNvPr id="31" name="Google Shape;31;p57"/>
          <p:cNvSpPr txBox="1"/>
          <p:nvPr>
            <p:ph idx="15"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2" name="Google Shape;32;p57"/>
          <p:cNvSpPr/>
          <p:nvPr/>
        </p:nvSpPr>
        <p:spPr>
          <a:xfrm rot="623763">
            <a:off x="381954" y="4312211"/>
            <a:ext cx="675948" cy="583335"/>
          </a:xfrm>
          <a:custGeom>
            <a:rect b="b" l="l" r="r" t="t"/>
            <a:pathLst>
              <a:path extrusionOk="0" h="19405" w="22484">
                <a:moveTo>
                  <a:pt x="6132" y="0"/>
                </a:moveTo>
                <a:cubicBezTo>
                  <a:pt x="5439" y="0"/>
                  <a:pt x="4752" y="189"/>
                  <a:pt x="4070" y="629"/>
                </a:cubicBezTo>
                <a:cubicBezTo>
                  <a:pt x="1" y="3264"/>
                  <a:pt x="668" y="11370"/>
                  <a:pt x="3270" y="15439"/>
                </a:cubicBezTo>
                <a:cubicBezTo>
                  <a:pt x="4948" y="18011"/>
                  <a:pt x="7724" y="19404"/>
                  <a:pt x="10561" y="19404"/>
                </a:cubicBezTo>
                <a:cubicBezTo>
                  <a:pt x="12177" y="19404"/>
                  <a:pt x="13813" y="18952"/>
                  <a:pt x="15278" y="18008"/>
                </a:cubicBezTo>
                <a:cubicBezTo>
                  <a:pt x="19314" y="15373"/>
                  <a:pt x="22483" y="9635"/>
                  <a:pt x="16612" y="6466"/>
                </a:cubicBezTo>
                <a:cubicBezTo>
                  <a:pt x="13064" y="4581"/>
                  <a:pt x="9538" y="0"/>
                  <a:pt x="6132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57"/>
          <p:cNvSpPr/>
          <p:nvPr/>
        </p:nvSpPr>
        <p:spPr>
          <a:xfrm>
            <a:off x="223202" y="4337359"/>
            <a:ext cx="350337" cy="308386"/>
          </a:xfrm>
          <a:custGeom>
            <a:rect b="b" l="l" r="r" t="t"/>
            <a:pathLst>
              <a:path extrusionOk="0" h="11100" w="12610">
                <a:moveTo>
                  <a:pt x="6293" y="0"/>
                </a:moveTo>
                <a:cubicBezTo>
                  <a:pt x="5585" y="0"/>
                  <a:pt x="4866" y="136"/>
                  <a:pt x="4170" y="423"/>
                </a:cubicBezTo>
                <a:cubicBezTo>
                  <a:pt x="1368" y="1590"/>
                  <a:pt x="0" y="4859"/>
                  <a:pt x="1168" y="7661"/>
                </a:cubicBezTo>
                <a:cubicBezTo>
                  <a:pt x="2072" y="9797"/>
                  <a:pt x="4131" y="11100"/>
                  <a:pt x="6304" y="11100"/>
                </a:cubicBezTo>
                <a:cubicBezTo>
                  <a:pt x="7016" y="11100"/>
                  <a:pt x="7740" y="10960"/>
                  <a:pt x="8440" y="10663"/>
                </a:cubicBezTo>
                <a:cubicBezTo>
                  <a:pt x="11242" y="9496"/>
                  <a:pt x="12609" y="6260"/>
                  <a:pt x="11442" y="3425"/>
                </a:cubicBezTo>
                <a:cubicBezTo>
                  <a:pt x="10535" y="1285"/>
                  <a:pt x="8471" y="0"/>
                  <a:pt x="629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34;p57"/>
          <p:cNvSpPr/>
          <p:nvPr/>
        </p:nvSpPr>
        <p:spPr>
          <a:xfrm>
            <a:off x="392970" y="4872562"/>
            <a:ext cx="126994" cy="126994"/>
          </a:xfrm>
          <a:custGeom>
            <a:rect b="b" l="l" r="r" t="t"/>
            <a:pathLst>
              <a:path extrusionOk="0" h="4571" w="4571">
                <a:moveTo>
                  <a:pt x="2302" y="1"/>
                </a:moveTo>
                <a:cubicBezTo>
                  <a:pt x="1034" y="1"/>
                  <a:pt x="0" y="1035"/>
                  <a:pt x="0" y="2269"/>
                </a:cubicBezTo>
                <a:cubicBezTo>
                  <a:pt x="0" y="3537"/>
                  <a:pt x="1034" y="4571"/>
                  <a:pt x="2302" y="4571"/>
                </a:cubicBezTo>
                <a:cubicBezTo>
                  <a:pt x="3536" y="4571"/>
                  <a:pt x="4570" y="3537"/>
                  <a:pt x="4570" y="2269"/>
                </a:cubicBezTo>
                <a:cubicBezTo>
                  <a:pt x="4570" y="1035"/>
                  <a:pt x="3536" y="1"/>
                  <a:pt x="2302" y="1"/>
                </a:cubicBezTo>
                <a:close/>
              </a:path>
            </a:pathLst>
          </a:custGeom>
          <a:solidFill>
            <a:srgbClr val="266E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35;p57"/>
          <p:cNvSpPr/>
          <p:nvPr/>
        </p:nvSpPr>
        <p:spPr>
          <a:xfrm rot="5584330">
            <a:off x="8141445" y="206298"/>
            <a:ext cx="684990" cy="549783"/>
          </a:xfrm>
          <a:custGeom>
            <a:rect b="b" l="l" r="r" t="t"/>
            <a:pathLst>
              <a:path extrusionOk="0" h="20754" w="25853">
                <a:moveTo>
                  <a:pt x="14064" y="1"/>
                </a:moveTo>
                <a:cubicBezTo>
                  <a:pt x="11387" y="1"/>
                  <a:pt x="8695" y="571"/>
                  <a:pt x="6739" y="1582"/>
                </a:cubicBezTo>
                <a:cubicBezTo>
                  <a:pt x="1902" y="4017"/>
                  <a:pt x="1" y="9988"/>
                  <a:pt x="2502" y="14825"/>
                </a:cubicBezTo>
                <a:cubicBezTo>
                  <a:pt x="4103" y="17919"/>
                  <a:pt x="7204" y="20753"/>
                  <a:pt x="10340" y="20753"/>
                </a:cubicBezTo>
                <a:cubicBezTo>
                  <a:pt x="12107" y="20753"/>
                  <a:pt x="13885" y="19854"/>
                  <a:pt x="15412" y="17594"/>
                </a:cubicBezTo>
                <a:cubicBezTo>
                  <a:pt x="18481" y="13091"/>
                  <a:pt x="25852" y="8954"/>
                  <a:pt x="23384" y="4117"/>
                </a:cubicBezTo>
                <a:cubicBezTo>
                  <a:pt x="21914" y="1237"/>
                  <a:pt x="18006" y="1"/>
                  <a:pt x="14064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6;p57"/>
          <p:cNvSpPr/>
          <p:nvPr/>
        </p:nvSpPr>
        <p:spPr>
          <a:xfrm rot="702788">
            <a:off x="8130783" y="396694"/>
            <a:ext cx="249900" cy="251352"/>
          </a:xfrm>
          <a:custGeom>
            <a:rect b="b" l="l" r="r" t="t"/>
            <a:pathLst>
              <a:path extrusionOk="0" h="5772" w="5739">
                <a:moveTo>
                  <a:pt x="2869" y="1"/>
                </a:moveTo>
                <a:cubicBezTo>
                  <a:pt x="1268" y="1"/>
                  <a:pt x="1" y="1301"/>
                  <a:pt x="1" y="2903"/>
                </a:cubicBezTo>
                <a:cubicBezTo>
                  <a:pt x="1" y="4470"/>
                  <a:pt x="1268" y="5771"/>
                  <a:pt x="2869" y="5771"/>
                </a:cubicBezTo>
                <a:cubicBezTo>
                  <a:pt x="4471" y="5771"/>
                  <a:pt x="5738" y="4470"/>
                  <a:pt x="5738" y="2903"/>
                </a:cubicBezTo>
                <a:cubicBezTo>
                  <a:pt x="5738" y="1301"/>
                  <a:pt x="4471" y="1"/>
                  <a:pt x="2869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57"/>
          <p:cNvSpPr/>
          <p:nvPr/>
        </p:nvSpPr>
        <p:spPr>
          <a:xfrm>
            <a:off x="8795638" y="403608"/>
            <a:ext cx="170347" cy="155150"/>
          </a:xfrm>
          <a:custGeom>
            <a:rect b="b" l="l" r="r" t="t"/>
            <a:pathLst>
              <a:path extrusionOk="0" h="7657" w="8407">
                <a:moveTo>
                  <a:pt x="4191" y="1"/>
                </a:moveTo>
                <a:cubicBezTo>
                  <a:pt x="3211" y="1"/>
                  <a:pt x="2236" y="376"/>
                  <a:pt x="1502" y="1127"/>
                </a:cubicBezTo>
                <a:cubicBezTo>
                  <a:pt x="1" y="2628"/>
                  <a:pt x="1" y="5029"/>
                  <a:pt x="1502" y="6530"/>
                </a:cubicBezTo>
                <a:cubicBezTo>
                  <a:pt x="2236" y="7281"/>
                  <a:pt x="3211" y="7656"/>
                  <a:pt x="4191" y="7656"/>
                </a:cubicBezTo>
                <a:cubicBezTo>
                  <a:pt x="5171" y="7656"/>
                  <a:pt x="6155" y="7281"/>
                  <a:pt x="6906" y="6530"/>
                </a:cubicBezTo>
                <a:cubicBezTo>
                  <a:pt x="8407" y="5029"/>
                  <a:pt x="8407" y="2628"/>
                  <a:pt x="6906" y="1127"/>
                </a:cubicBezTo>
                <a:cubicBezTo>
                  <a:pt x="6155" y="376"/>
                  <a:pt x="5171" y="1"/>
                  <a:pt x="4191" y="1"/>
                </a:cubicBezTo>
                <a:close/>
              </a:path>
            </a:pathLst>
          </a:custGeom>
          <a:solidFill>
            <a:srgbClr val="266E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3">
  <p:cSld name="TITLE_ONLY_1_2">
    <p:bg>
      <p:bgPr>
        <a:solidFill>
          <a:schemeClr val="lt2"/>
        </a:solidFill>
      </p:bgPr>
    </p:bg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71"/>
          <p:cNvSpPr txBox="1"/>
          <p:nvPr>
            <p:ph type="title"/>
          </p:nvPr>
        </p:nvSpPr>
        <p:spPr>
          <a:xfrm>
            <a:off x="720000" y="453450"/>
            <a:ext cx="77040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66" name="Google Shape;166;p71"/>
          <p:cNvSpPr/>
          <p:nvPr/>
        </p:nvSpPr>
        <p:spPr>
          <a:xfrm rot="5584359">
            <a:off x="8239556" y="-136360"/>
            <a:ext cx="1251598" cy="1004685"/>
          </a:xfrm>
          <a:custGeom>
            <a:rect b="b" l="l" r="r" t="t"/>
            <a:pathLst>
              <a:path extrusionOk="0" h="20754" w="25853">
                <a:moveTo>
                  <a:pt x="14064" y="1"/>
                </a:moveTo>
                <a:cubicBezTo>
                  <a:pt x="11387" y="1"/>
                  <a:pt x="8695" y="571"/>
                  <a:pt x="6739" y="1582"/>
                </a:cubicBezTo>
                <a:cubicBezTo>
                  <a:pt x="1902" y="4017"/>
                  <a:pt x="1" y="9988"/>
                  <a:pt x="2502" y="14825"/>
                </a:cubicBezTo>
                <a:cubicBezTo>
                  <a:pt x="4103" y="17919"/>
                  <a:pt x="7204" y="20753"/>
                  <a:pt x="10340" y="20753"/>
                </a:cubicBezTo>
                <a:cubicBezTo>
                  <a:pt x="12107" y="20753"/>
                  <a:pt x="13885" y="19854"/>
                  <a:pt x="15412" y="17594"/>
                </a:cubicBezTo>
                <a:cubicBezTo>
                  <a:pt x="18481" y="13091"/>
                  <a:pt x="25852" y="8954"/>
                  <a:pt x="23384" y="4117"/>
                </a:cubicBezTo>
                <a:cubicBezTo>
                  <a:pt x="21914" y="1237"/>
                  <a:pt x="18006" y="1"/>
                  <a:pt x="14064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167;p71"/>
          <p:cNvSpPr/>
          <p:nvPr/>
        </p:nvSpPr>
        <p:spPr>
          <a:xfrm rot="702788">
            <a:off x="8220083" y="211595"/>
            <a:ext cx="456620" cy="459288"/>
          </a:xfrm>
          <a:custGeom>
            <a:rect b="b" l="l" r="r" t="t"/>
            <a:pathLst>
              <a:path extrusionOk="0" h="5772" w="5739">
                <a:moveTo>
                  <a:pt x="2869" y="1"/>
                </a:moveTo>
                <a:cubicBezTo>
                  <a:pt x="1268" y="1"/>
                  <a:pt x="1" y="1301"/>
                  <a:pt x="1" y="2903"/>
                </a:cubicBezTo>
                <a:cubicBezTo>
                  <a:pt x="1" y="4470"/>
                  <a:pt x="1268" y="5771"/>
                  <a:pt x="2869" y="5771"/>
                </a:cubicBezTo>
                <a:cubicBezTo>
                  <a:pt x="4471" y="5771"/>
                  <a:pt x="5738" y="4470"/>
                  <a:pt x="5738" y="2903"/>
                </a:cubicBezTo>
                <a:cubicBezTo>
                  <a:pt x="5738" y="1301"/>
                  <a:pt x="4471" y="1"/>
                  <a:pt x="2869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p71"/>
          <p:cNvSpPr/>
          <p:nvPr/>
        </p:nvSpPr>
        <p:spPr>
          <a:xfrm>
            <a:off x="8526719" y="797625"/>
            <a:ext cx="241659" cy="220100"/>
          </a:xfrm>
          <a:custGeom>
            <a:rect b="b" l="l" r="r" t="t"/>
            <a:pathLst>
              <a:path extrusionOk="0" h="7657" w="8407">
                <a:moveTo>
                  <a:pt x="4191" y="1"/>
                </a:moveTo>
                <a:cubicBezTo>
                  <a:pt x="3211" y="1"/>
                  <a:pt x="2236" y="376"/>
                  <a:pt x="1502" y="1127"/>
                </a:cubicBezTo>
                <a:cubicBezTo>
                  <a:pt x="1" y="2628"/>
                  <a:pt x="1" y="5029"/>
                  <a:pt x="1502" y="6530"/>
                </a:cubicBezTo>
                <a:cubicBezTo>
                  <a:pt x="2236" y="7281"/>
                  <a:pt x="3211" y="7656"/>
                  <a:pt x="4191" y="7656"/>
                </a:cubicBezTo>
                <a:cubicBezTo>
                  <a:pt x="5171" y="7656"/>
                  <a:pt x="6155" y="7281"/>
                  <a:pt x="6906" y="6530"/>
                </a:cubicBezTo>
                <a:cubicBezTo>
                  <a:pt x="8407" y="5029"/>
                  <a:pt x="8407" y="2628"/>
                  <a:pt x="6906" y="1127"/>
                </a:cubicBezTo>
                <a:cubicBezTo>
                  <a:pt x="6155" y="376"/>
                  <a:pt x="5171" y="1"/>
                  <a:pt x="4191" y="1"/>
                </a:cubicBezTo>
                <a:close/>
              </a:path>
            </a:pathLst>
          </a:custGeom>
          <a:solidFill>
            <a:srgbClr val="266E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4">
  <p:cSld name="TITLE_AND_BODY_1_1">
    <p:bg>
      <p:bgPr>
        <a:solidFill>
          <a:schemeClr val="lt2"/>
        </a:solidFill>
      </p:bgPr>
    </p:bg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73"/>
          <p:cNvSpPr txBox="1"/>
          <p:nvPr>
            <p:ph idx="1" type="subTitle"/>
          </p:nvPr>
        </p:nvSpPr>
        <p:spPr>
          <a:xfrm flipH="1">
            <a:off x="6327681" y="1497600"/>
            <a:ext cx="2109600" cy="168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171" name="Google Shape;171;p73"/>
          <p:cNvSpPr txBox="1"/>
          <p:nvPr>
            <p:ph type="title"/>
          </p:nvPr>
        </p:nvSpPr>
        <p:spPr>
          <a:xfrm flipH="1">
            <a:off x="6135681" y="445025"/>
            <a:ext cx="2301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72" name="Google Shape;172;p73"/>
          <p:cNvSpPr/>
          <p:nvPr/>
        </p:nvSpPr>
        <p:spPr>
          <a:xfrm rot="-4203266">
            <a:off x="7583541" y="3753160"/>
            <a:ext cx="1971560" cy="1701426"/>
          </a:xfrm>
          <a:custGeom>
            <a:rect b="b" l="l" r="r" t="t"/>
            <a:pathLst>
              <a:path extrusionOk="0" h="19405" w="22484">
                <a:moveTo>
                  <a:pt x="6132" y="0"/>
                </a:moveTo>
                <a:cubicBezTo>
                  <a:pt x="5439" y="0"/>
                  <a:pt x="4752" y="189"/>
                  <a:pt x="4070" y="629"/>
                </a:cubicBezTo>
                <a:cubicBezTo>
                  <a:pt x="1" y="3264"/>
                  <a:pt x="668" y="11370"/>
                  <a:pt x="3270" y="15439"/>
                </a:cubicBezTo>
                <a:cubicBezTo>
                  <a:pt x="4948" y="18011"/>
                  <a:pt x="7724" y="19404"/>
                  <a:pt x="10561" y="19404"/>
                </a:cubicBezTo>
                <a:cubicBezTo>
                  <a:pt x="12177" y="19404"/>
                  <a:pt x="13813" y="18952"/>
                  <a:pt x="15278" y="18008"/>
                </a:cubicBezTo>
                <a:cubicBezTo>
                  <a:pt x="19314" y="15373"/>
                  <a:pt x="22483" y="9635"/>
                  <a:pt x="16612" y="6466"/>
                </a:cubicBezTo>
                <a:cubicBezTo>
                  <a:pt x="13064" y="4581"/>
                  <a:pt x="9538" y="0"/>
                  <a:pt x="6132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73"/>
          <p:cNvSpPr/>
          <p:nvPr/>
        </p:nvSpPr>
        <p:spPr>
          <a:xfrm rot="-4827483">
            <a:off x="7098559" y="4115408"/>
            <a:ext cx="1021802" cy="899418"/>
          </a:xfrm>
          <a:custGeom>
            <a:rect b="b" l="l" r="r" t="t"/>
            <a:pathLst>
              <a:path extrusionOk="0" h="11100" w="12610">
                <a:moveTo>
                  <a:pt x="6293" y="0"/>
                </a:moveTo>
                <a:cubicBezTo>
                  <a:pt x="5585" y="0"/>
                  <a:pt x="4866" y="136"/>
                  <a:pt x="4170" y="423"/>
                </a:cubicBezTo>
                <a:cubicBezTo>
                  <a:pt x="1368" y="1590"/>
                  <a:pt x="0" y="4859"/>
                  <a:pt x="1168" y="7661"/>
                </a:cubicBezTo>
                <a:cubicBezTo>
                  <a:pt x="2072" y="9797"/>
                  <a:pt x="4131" y="11100"/>
                  <a:pt x="6304" y="11100"/>
                </a:cubicBezTo>
                <a:cubicBezTo>
                  <a:pt x="7016" y="11100"/>
                  <a:pt x="7740" y="10960"/>
                  <a:pt x="8440" y="10663"/>
                </a:cubicBezTo>
                <a:cubicBezTo>
                  <a:pt x="11242" y="9496"/>
                  <a:pt x="12609" y="6260"/>
                  <a:pt x="11442" y="3425"/>
                </a:cubicBezTo>
                <a:cubicBezTo>
                  <a:pt x="10535" y="1285"/>
                  <a:pt x="8471" y="0"/>
                  <a:pt x="629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p73"/>
          <p:cNvSpPr/>
          <p:nvPr/>
        </p:nvSpPr>
        <p:spPr>
          <a:xfrm rot="-4827464">
            <a:off x="7856292" y="3428162"/>
            <a:ext cx="539958" cy="539958"/>
          </a:xfrm>
          <a:custGeom>
            <a:rect b="b" l="l" r="r" t="t"/>
            <a:pathLst>
              <a:path extrusionOk="0" h="4571" w="4571">
                <a:moveTo>
                  <a:pt x="2302" y="1"/>
                </a:moveTo>
                <a:cubicBezTo>
                  <a:pt x="1034" y="1"/>
                  <a:pt x="0" y="1035"/>
                  <a:pt x="0" y="2269"/>
                </a:cubicBezTo>
                <a:cubicBezTo>
                  <a:pt x="0" y="3537"/>
                  <a:pt x="1034" y="4571"/>
                  <a:pt x="2302" y="4571"/>
                </a:cubicBezTo>
                <a:cubicBezTo>
                  <a:pt x="3536" y="4571"/>
                  <a:pt x="4570" y="3537"/>
                  <a:pt x="4570" y="2269"/>
                </a:cubicBezTo>
                <a:cubicBezTo>
                  <a:pt x="4570" y="1035"/>
                  <a:pt x="3536" y="1"/>
                  <a:pt x="2302" y="1"/>
                </a:cubicBezTo>
                <a:close/>
              </a:path>
            </a:pathLst>
          </a:custGeom>
          <a:solidFill>
            <a:srgbClr val="266E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Google Shape;175;p73"/>
          <p:cNvSpPr/>
          <p:nvPr/>
        </p:nvSpPr>
        <p:spPr>
          <a:xfrm flipH="1" rot="-5584328">
            <a:off x="-443776" y="-184201"/>
            <a:ext cx="1646164" cy="1321378"/>
          </a:xfrm>
          <a:custGeom>
            <a:rect b="b" l="l" r="r" t="t"/>
            <a:pathLst>
              <a:path extrusionOk="0" h="20754" w="25853">
                <a:moveTo>
                  <a:pt x="14064" y="1"/>
                </a:moveTo>
                <a:cubicBezTo>
                  <a:pt x="11387" y="1"/>
                  <a:pt x="8695" y="571"/>
                  <a:pt x="6739" y="1582"/>
                </a:cubicBezTo>
                <a:cubicBezTo>
                  <a:pt x="1902" y="4017"/>
                  <a:pt x="1" y="9988"/>
                  <a:pt x="2502" y="14825"/>
                </a:cubicBezTo>
                <a:cubicBezTo>
                  <a:pt x="4103" y="17919"/>
                  <a:pt x="7204" y="20753"/>
                  <a:pt x="10340" y="20753"/>
                </a:cubicBezTo>
                <a:cubicBezTo>
                  <a:pt x="12107" y="20753"/>
                  <a:pt x="13885" y="19854"/>
                  <a:pt x="15412" y="17594"/>
                </a:cubicBezTo>
                <a:cubicBezTo>
                  <a:pt x="18481" y="13091"/>
                  <a:pt x="25852" y="8954"/>
                  <a:pt x="23384" y="4117"/>
                </a:cubicBezTo>
                <a:cubicBezTo>
                  <a:pt x="21914" y="1237"/>
                  <a:pt x="18006" y="1"/>
                  <a:pt x="14064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" name="Google Shape;176;p73"/>
          <p:cNvSpPr/>
          <p:nvPr/>
        </p:nvSpPr>
        <p:spPr>
          <a:xfrm flipH="1" rot="-702731">
            <a:off x="852250" y="68119"/>
            <a:ext cx="748278" cy="752637"/>
          </a:xfrm>
          <a:custGeom>
            <a:rect b="b" l="l" r="r" t="t"/>
            <a:pathLst>
              <a:path extrusionOk="0" h="5772" w="5739">
                <a:moveTo>
                  <a:pt x="2869" y="1"/>
                </a:moveTo>
                <a:cubicBezTo>
                  <a:pt x="1268" y="1"/>
                  <a:pt x="1" y="1301"/>
                  <a:pt x="1" y="2903"/>
                </a:cubicBezTo>
                <a:cubicBezTo>
                  <a:pt x="1" y="4470"/>
                  <a:pt x="1268" y="5771"/>
                  <a:pt x="2869" y="5771"/>
                </a:cubicBezTo>
                <a:cubicBezTo>
                  <a:pt x="4471" y="5771"/>
                  <a:pt x="5738" y="4470"/>
                  <a:pt x="5738" y="2903"/>
                </a:cubicBezTo>
                <a:cubicBezTo>
                  <a:pt x="5738" y="1301"/>
                  <a:pt x="4471" y="1"/>
                  <a:pt x="2869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73"/>
          <p:cNvSpPr/>
          <p:nvPr/>
        </p:nvSpPr>
        <p:spPr>
          <a:xfrm flipH="1">
            <a:off x="635313" y="888873"/>
            <a:ext cx="447820" cy="407869"/>
          </a:xfrm>
          <a:custGeom>
            <a:rect b="b" l="l" r="r" t="t"/>
            <a:pathLst>
              <a:path extrusionOk="0" h="7657" w="8407">
                <a:moveTo>
                  <a:pt x="4191" y="1"/>
                </a:moveTo>
                <a:cubicBezTo>
                  <a:pt x="3211" y="1"/>
                  <a:pt x="2236" y="376"/>
                  <a:pt x="1502" y="1127"/>
                </a:cubicBezTo>
                <a:cubicBezTo>
                  <a:pt x="1" y="2628"/>
                  <a:pt x="1" y="5029"/>
                  <a:pt x="1502" y="6530"/>
                </a:cubicBezTo>
                <a:cubicBezTo>
                  <a:pt x="2236" y="7281"/>
                  <a:pt x="3211" y="7656"/>
                  <a:pt x="4191" y="7656"/>
                </a:cubicBezTo>
                <a:cubicBezTo>
                  <a:pt x="5171" y="7656"/>
                  <a:pt x="6155" y="7281"/>
                  <a:pt x="6906" y="6530"/>
                </a:cubicBezTo>
                <a:cubicBezTo>
                  <a:pt x="8407" y="5029"/>
                  <a:pt x="8407" y="2628"/>
                  <a:pt x="6906" y="1127"/>
                </a:cubicBezTo>
                <a:cubicBezTo>
                  <a:pt x="6155" y="376"/>
                  <a:pt x="5171" y="1"/>
                  <a:pt x="4191" y="1"/>
                </a:cubicBezTo>
                <a:close/>
              </a:path>
            </a:pathLst>
          </a:custGeom>
          <a:solidFill>
            <a:srgbClr val="266E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3">
  <p:cSld name="TITLE_AND_BODY_1_2">
    <p:bg>
      <p:bgPr>
        <a:solidFill>
          <a:schemeClr val="lt2"/>
        </a:solidFill>
      </p:bgPr>
    </p:bg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74"/>
          <p:cNvSpPr txBox="1"/>
          <p:nvPr>
            <p:ph idx="1" type="subTitle"/>
          </p:nvPr>
        </p:nvSpPr>
        <p:spPr>
          <a:xfrm>
            <a:off x="720000" y="1497600"/>
            <a:ext cx="2109600" cy="168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1pPr>
            <a:lvl2pPr lvl="1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 algn="l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180" name="Google Shape;180;p74"/>
          <p:cNvSpPr txBox="1"/>
          <p:nvPr>
            <p:ph type="title"/>
          </p:nvPr>
        </p:nvSpPr>
        <p:spPr>
          <a:xfrm>
            <a:off x="720000" y="445025"/>
            <a:ext cx="2301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1" name="Google Shape;181;p74"/>
          <p:cNvSpPr/>
          <p:nvPr/>
        </p:nvSpPr>
        <p:spPr>
          <a:xfrm flipH="1" rot="4203266">
            <a:off x="-397820" y="3753160"/>
            <a:ext cx="1971560" cy="1701426"/>
          </a:xfrm>
          <a:custGeom>
            <a:rect b="b" l="l" r="r" t="t"/>
            <a:pathLst>
              <a:path extrusionOk="0" h="19405" w="22484">
                <a:moveTo>
                  <a:pt x="6132" y="0"/>
                </a:moveTo>
                <a:cubicBezTo>
                  <a:pt x="5439" y="0"/>
                  <a:pt x="4752" y="189"/>
                  <a:pt x="4070" y="629"/>
                </a:cubicBezTo>
                <a:cubicBezTo>
                  <a:pt x="1" y="3264"/>
                  <a:pt x="668" y="11370"/>
                  <a:pt x="3270" y="15439"/>
                </a:cubicBezTo>
                <a:cubicBezTo>
                  <a:pt x="4948" y="18011"/>
                  <a:pt x="7724" y="19404"/>
                  <a:pt x="10561" y="19404"/>
                </a:cubicBezTo>
                <a:cubicBezTo>
                  <a:pt x="12177" y="19404"/>
                  <a:pt x="13813" y="18952"/>
                  <a:pt x="15278" y="18008"/>
                </a:cubicBezTo>
                <a:cubicBezTo>
                  <a:pt x="19314" y="15373"/>
                  <a:pt x="22483" y="9635"/>
                  <a:pt x="16612" y="6466"/>
                </a:cubicBezTo>
                <a:cubicBezTo>
                  <a:pt x="13064" y="4581"/>
                  <a:pt x="9538" y="0"/>
                  <a:pt x="6132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Google Shape;182;p74"/>
          <p:cNvSpPr/>
          <p:nvPr/>
        </p:nvSpPr>
        <p:spPr>
          <a:xfrm flipH="1" rot="4827483">
            <a:off x="1036919" y="4115408"/>
            <a:ext cx="1021802" cy="899418"/>
          </a:xfrm>
          <a:custGeom>
            <a:rect b="b" l="l" r="r" t="t"/>
            <a:pathLst>
              <a:path extrusionOk="0" h="11100" w="12610">
                <a:moveTo>
                  <a:pt x="6293" y="0"/>
                </a:moveTo>
                <a:cubicBezTo>
                  <a:pt x="5585" y="0"/>
                  <a:pt x="4866" y="136"/>
                  <a:pt x="4170" y="423"/>
                </a:cubicBezTo>
                <a:cubicBezTo>
                  <a:pt x="1368" y="1590"/>
                  <a:pt x="0" y="4859"/>
                  <a:pt x="1168" y="7661"/>
                </a:cubicBezTo>
                <a:cubicBezTo>
                  <a:pt x="2072" y="9797"/>
                  <a:pt x="4131" y="11100"/>
                  <a:pt x="6304" y="11100"/>
                </a:cubicBezTo>
                <a:cubicBezTo>
                  <a:pt x="7016" y="11100"/>
                  <a:pt x="7740" y="10960"/>
                  <a:pt x="8440" y="10663"/>
                </a:cubicBezTo>
                <a:cubicBezTo>
                  <a:pt x="11242" y="9496"/>
                  <a:pt x="12609" y="6260"/>
                  <a:pt x="11442" y="3425"/>
                </a:cubicBezTo>
                <a:cubicBezTo>
                  <a:pt x="10535" y="1285"/>
                  <a:pt x="8471" y="0"/>
                  <a:pt x="629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Google Shape;183;p74"/>
          <p:cNvSpPr/>
          <p:nvPr/>
        </p:nvSpPr>
        <p:spPr>
          <a:xfrm flipH="1" rot="4827464">
            <a:off x="761030" y="3428162"/>
            <a:ext cx="539958" cy="539958"/>
          </a:xfrm>
          <a:custGeom>
            <a:rect b="b" l="l" r="r" t="t"/>
            <a:pathLst>
              <a:path extrusionOk="0" h="4571" w="4571">
                <a:moveTo>
                  <a:pt x="2302" y="1"/>
                </a:moveTo>
                <a:cubicBezTo>
                  <a:pt x="1034" y="1"/>
                  <a:pt x="0" y="1035"/>
                  <a:pt x="0" y="2269"/>
                </a:cubicBezTo>
                <a:cubicBezTo>
                  <a:pt x="0" y="3537"/>
                  <a:pt x="1034" y="4571"/>
                  <a:pt x="2302" y="4571"/>
                </a:cubicBezTo>
                <a:cubicBezTo>
                  <a:pt x="3536" y="4571"/>
                  <a:pt x="4570" y="3537"/>
                  <a:pt x="4570" y="2269"/>
                </a:cubicBezTo>
                <a:cubicBezTo>
                  <a:pt x="4570" y="1035"/>
                  <a:pt x="3536" y="1"/>
                  <a:pt x="2302" y="1"/>
                </a:cubicBezTo>
                <a:close/>
              </a:path>
            </a:pathLst>
          </a:custGeom>
          <a:solidFill>
            <a:srgbClr val="266E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74"/>
          <p:cNvSpPr/>
          <p:nvPr/>
        </p:nvSpPr>
        <p:spPr>
          <a:xfrm rot="5584306">
            <a:off x="7961791" y="-100609"/>
            <a:ext cx="1551082" cy="1245049"/>
          </a:xfrm>
          <a:custGeom>
            <a:rect b="b" l="l" r="r" t="t"/>
            <a:pathLst>
              <a:path extrusionOk="0" h="20754" w="25853">
                <a:moveTo>
                  <a:pt x="14064" y="1"/>
                </a:moveTo>
                <a:cubicBezTo>
                  <a:pt x="11387" y="1"/>
                  <a:pt x="8695" y="571"/>
                  <a:pt x="6739" y="1582"/>
                </a:cubicBezTo>
                <a:cubicBezTo>
                  <a:pt x="1902" y="4017"/>
                  <a:pt x="1" y="9988"/>
                  <a:pt x="2502" y="14825"/>
                </a:cubicBezTo>
                <a:cubicBezTo>
                  <a:pt x="4103" y="17919"/>
                  <a:pt x="7204" y="20753"/>
                  <a:pt x="10340" y="20753"/>
                </a:cubicBezTo>
                <a:cubicBezTo>
                  <a:pt x="12107" y="20753"/>
                  <a:pt x="13885" y="19854"/>
                  <a:pt x="15412" y="17594"/>
                </a:cubicBezTo>
                <a:cubicBezTo>
                  <a:pt x="18481" y="13091"/>
                  <a:pt x="25852" y="8954"/>
                  <a:pt x="23384" y="4117"/>
                </a:cubicBezTo>
                <a:cubicBezTo>
                  <a:pt x="21914" y="1237"/>
                  <a:pt x="18006" y="1"/>
                  <a:pt x="14064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Google Shape;185;p74"/>
          <p:cNvSpPr/>
          <p:nvPr/>
        </p:nvSpPr>
        <p:spPr>
          <a:xfrm rot="702731">
            <a:off x="7556753" y="68119"/>
            <a:ext cx="748278" cy="752637"/>
          </a:xfrm>
          <a:custGeom>
            <a:rect b="b" l="l" r="r" t="t"/>
            <a:pathLst>
              <a:path extrusionOk="0" h="5772" w="5739">
                <a:moveTo>
                  <a:pt x="2869" y="1"/>
                </a:moveTo>
                <a:cubicBezTo>
                  <a:pt x="1268" y="1"/>
                  <a:pt x="1" y="1301"/>
                  <a:pt x="1" y="2903"/>
                </a:cubicBezTo>
                <a:cubicBezTo>
                  <a:pt x="1" y="4470"/>
                  <a:pt x="1268" y="5771"/>
                  <a:pt x="2869" y="5771"/>
                </a:cubicBezTo>
                <a:cubicBezTo>
                  <a:pt x="4471" y="5771"/>
                  <a:pt x="5738" y="4470"/>
                  <a:pt x="5738" y="2903"/>
                </a:cubicBezTo>
                <a:cubicBezTo>
                  <a:pt x="5738" y="1301"/>
                  <a:pt x="4471" y="1"/>
                  <a:pt x="2869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74"/>
          <p:cNvSpPr/>
          <p:nvPr/>
        </p:nvSpPr>
        <p:spPr>
          <a:xfrm>
            <a:off x="8074148" y="888873"/>
            <a:ext cx="447820" cy="407869"/>
          </a:xfrm>
          <a:custGeom>
            <a:rect b="b" l="l" r="r" t="t"/>
            <a:pathLst>
              <a:path extrusionOk="0" h="7657" w="8407">
                <a:moveTo>
                  <a:pt x="4191" y="1"/>
                </a:moveTo>
                <a:cubicBezTo>
                  <a:pt x="3211" y="1"/>
                  <a:pt x="2236" y="376"/>
                  <a:pt x="1502" y="1127"/>
                </a:cubicBezTo>
                <a:cubicBezTo>
                  <a:pt x="1" y="2628"/>
                  <a:pt x="1" y="5029"/>
                  <a:pt x="1502" y="6530"/>
                </a:cubicBezTo>
                <a:cubicBezTo>
                  <a:pt x="2236" y="7281"/>
                  <a:pt x="3211" y="7656"/>
                  <a:pt x="4191" y="7656"/>
                </a:cubicBezTo>
                <a:cubicBezTo>
                  <a:pt x="5171" y="7656"/>
                  <a:pt x="6155" y="7281"/>
                  <a:pt x="6906" y="6530"/>
                </a:cubicBezTo>
                <a:cubicBezTo>
                  <a:pt x="8407" y="5029"/>
                  <a:pt x="8407" y="2628"/>
                  <a:pt x="6906" y="1127"/>
                </a:cubicBezTo>
                <a:cubicBezTo>
                  <a:pt x="6155" y="376"/>
                  <a:pt x="5171" y="1"/>
                  <a:pt x="4191" y="1"/>
                </a:cubicBezTo>
                <a:close/>
              </a:path>
            </a:pathLst>
          </a:custGeom>
          <a:solidFill>
            <a:srgbClr val="266E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dk2"/>
        </a:solidFill>
      </p:bgPr>
    </p:bg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78"/>
          <p:cNvSpPr txBox="1"/>
          <p:nvPr>
            <p:ph type="title"/>
          </p:nvPr>
        </p:nvSpPr>
        <p:spPr>
          <a:xfrm>
            <a:off x="3235125" y="539625"/>
            <a:ext cx="5179800" cy="288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None/>
              <a:defRPr sz="4400">
                <a:solidFill>
                  <a:schemeClr val="lt1"/>
                </a:solidFill>
              </a:defRPr>
            </a:lvl1pPr>
            <a:lvl2pPr lvl="1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None/>
              <a:defRPr sz="4400">
                <a:solidFill>
                  <a:schemeClr val="lt1"/>
                </a:solidFill>
              </a:defRPr>
            </a:lvl2pPr>
            <a:lvl3pPr lvl="2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None/>
              <a:defRPr sz="4400">
                <a:solidFill>
                  <a:schemeClr val="lt1"/>
                </a:solidFill>
              </a:defRPr>
            </a:lvl3pPr>
            <a:lvl4pPr lvl="3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None/>
              <a:defRPr sz="4400">
                <a:solidFill>
                  <a:schemeClr val="lt1"/>
                </a:solidFill>
              </a:defRPr>
            </a:lvl4pPr>
            <a:lvl5pPr lvl="4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None/>
              <a:defRPr sz="4400">
                <a:solidFill>
                  <a:schemeClr val="lt1"/>
                </a:solidFill>
              </a:defRPr>
            </a:lvl5pPr>
            <a:lvl6pPr lvl="5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None/>
              <a:defRPr sz="4400">
                <a:solidFill>
                  <a:schemeClr val="lt1"/>
                </a:solidFill>
              </a:defRPr>
            </a:lvl6pPr>
            <a:lvl7pPr lvl="6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None/>
              <a:defRPr sz="4400">
                <a:solidFill>
                  <a:schemeClr val="lt1"/>
                </a:solidFill>
              </a:defRPr>
            </a:lvl7pPr>
            <a:lvl8pPr lvl="7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None/>
              <a:defRPr sz="4400">
                <a:solidFill>
                  <a:schemeClr val="lt1"/>
                </a:solidFill>
              </a:defRPr>
            </a:lvl8pPr>
            <a:lvl9pPr lvl="8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None/>
              <a:defRPr sz="4400"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hree columns 1">
  <p:cSld name="BLANK_1_1_1_2">
    <p:bg>
      <p:bgPr>
        <a:solidFill>
          <a:schemeClr val="lt2"/>
        </a:solidFill>
      </p:bgPr>
    </p:bg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80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91" name="Google Shape;191;p80"/>
          <p:cNvSpPr txBox="1"/>
          <p:nvPr>
            <p:ph idx="2" type="title"/>
          </p:nvPr>
        </p:nvSpPr>
        <p:spPr>
          <a:xfrm>
            <a:off x="720000" y="3421050"/>
            <a:ext cx="2305500" cy="52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92" name="Google Shape;192;p80"/>
          <p:cNvSpPr txBox="1"/>
          <p:nvPr>
            <p:ph idx="1" type="subTitle"/>
          </p:nvPr>
        </p:nvSpPr>
        <p:spPr>
          <a:xfrm>
            <a:off x="720000" y="4083775"/>
            <a:ext cx="2305500" cy="4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193" name="Google Shape;193;p80"/>
          <p:cNvSpPr txBox="1"/>
          <p:nvPr>
            <p:ph idx="3" type="title"/>
          </p:nvPr>
        </p:nvSpPr>
        <p:spPr>
          <a:xfrm>
            <a:off x="3419269" y="3421050"/>
            <a:ext cx="2305500" cy="52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94" name="Google Shape;194;p80"/>
          <p:cNvSpPr txBox="1"/>
          <p:nvPr>
            <p:ph idx="4" type="subTitle"/>
          </p:nvPr>
        </p:nvSpPr>
        <p:spPr>
          <a:xfrm>
            <a:off x="3419269" y="4083775"/>
            <a:ext cx="2305500" cy="4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195" name="Google Shape;195;p80"/>
          <p:cNvSpPr txBox="1"/>
          <p:nvPr>
            <p:ph idx="5" type="title"/>
          </p:nvPr>
        </p:nvSpPr>
        <p:spPr>
          <a:xfrm>
            <a:off x="6118545" y="3421050"/>
            <a:ext cx="2305500" cy="52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96" name="Google Shape;196;p80"/>
          <p:cNvSpPr txBox="1"/>
          <p:nvPr>
            <p:ph idx="6" type="subTitle"/>
          </p:nvPr>
        </p:nvSpPr>
        <p:spPr>
          <a:xfrm>
            <a:off x="6118545" y="4083775"/>
            <a:ext cx="2305500" cy="4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 1">
  <p:cSld name="CUSTOM_4">
    <p:bg>
      <p:bgPr>
        <a:solidFill>
          <a:schemeClr val="dk2"/>
        </a:solidFill>
      </p:bgPr>
    </p:bg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 3">
  <p:cSld name="CUSTOM_4_1">
    <p:bg>
      <p:bgPr>
        <a:solidFill>
          <a:schemeClr val="dk2"/>
        </a:solidFill>
      </p:bgPr>
    </p:bg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83"/>
          <p:cNvSpPr/>
          <p:nvPr/>
        </p:nvSpPr>
        <p:spPr>
          <a:xfrm flipH="1" rot="4203306">
            <a:off x="-292626" y="4134792"/>
            <a:ext cx="1461786" cy="1261495"/>
          </a:xfrm>
          <a:custGeom>
            <a:rect b="b" l="l" r="r" t="t"/>
            <a:pathLst>
              <a:path extrusionOk="0" h="19405" w="22484">
                <a:moveTo>
                  <a:pt x="6132" y="0"/>
                </a:moveTo>
                <a:cubicBezTo>
                  <a:pt x="5439" y="0"/>
                  <a:pt x="4752" y="189"/>
                  <a:pt x="4070" y="629"/>
                </a:cubicBezTo>
                <a:cubicBezTo>
                  <a:pt x="1" y="3264"/>
                  <a:pt x="668" y="11370"/>
                  <a:pt x="3270" y="15439"/>
                </a:cubicBezTo>
                <a:cubicBezTo>
                  <a:pt x="4948" y="18011"/>
                  <a:pt x="7724" y="19404"/>
                  <a:pt x="10561" y="19404"/>
                </a:cubicBezTo>
                <a:cubicBezTo>
                  <a:pt x="12177" y="19404"/>
                  <a:pt x="13813" y="18952"/>
                  <a:pt x="15278" y="18008"/>
                </a:cubicBezTo>
                <a:cubicBezTo>
                  <a:pt x="19314" y="15373"/>
                  <a:pt x="22483" y="9635"/>
                  <a:pt x="16612" y="6466"/>
                </a:cubicBezTo>
                <a:cubicBezTo>
                  <a:pt x="13064" y="4581"/>
                  <a:pt x="9538" y="0"/>
                  <a:pt x="6132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" name="Google Shape;200;p83"/>
          <p:cNvSpPr/>
          <p:nvPr/>
        </p:nvSpPr>
        <p:spPr>
          <a:xfrm flipH="1" rot="4827440">
            <a:off x="708843" y="4554302"/>
            <a:ext cx="757594" cy="666875"/>
          </a:xfrm>
          <a:custGeom>
            <a:rect b="b" l="l" r="r" t="t"/>
            <a:pathLst>
              <a:path extrusionOk="0" h="11100" w="12610">
                <a:moveTo>
                  <a:pt x="6293" y="0"/>
                </a:moveTo>
                <a:cubicBezTo>
                  <a:pt x="5585" y="0"/>
                  <a:pt x="4866" y="136"/>
                  <a:pt x="4170" y="423"/>
                </a:cubicBezTo>
                <a:cubicBezTo>
                  <a:pt x="1368" y="1590"/>
                  <a:pt x="0" y="4859"/>
                  <a:pt x="1168" y="7661"/>
                </a:cubicBezTo>
                <a:cubicBezTo>
                  <a:pt x="2072" y="9797"/>
                  <a:pt x="4131" y="11100"/>
                  <a:pt x="6304" y="11100"/>
                </a:cubicBezTo>
                <a:cubicBezTo>
                  <a:pt x="7016" y="11100"/>
                  <a:pt x="7740" y="10960"/>
                  <a:pt x="8440" y="10663"/>
                </a:cubicBezTo>
                <a:cubicBezTo>
                  <a:pt x="11242" y="9496"/>
                  <a:pt x="12609" y="6260"/>
                  <a:pt x="11442" y="3425"/>
                </a:cubicBezTo>
                <a:cubicBezTo>
                  <a:pt x="10535" y="1285"/>
                  <a:pt x="8471" y="0"/>
                  <a:pt x="629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83"/>
          <p:cNvSpPr/>
          <p:nvPr/>
        </p:nvSpPr>
        <p:spPr>
          <a:xfrm flipH="1" rot="4827437">
            <a:off x="750409" y="4028141"/>
            <a:ext cx="400349" cy="400349"/>
          </a:xfrm>
          <a:custGeom>
            <a:rect b="b" l="l" r="r" t="t"/>
            <a:pathLst>
              <a:path extrusionOk="0" h="4571" w="4571">
                <a:moveTo>
                  <a:pt x="2302" y="1"/>
                </a:moveTo>
                <a:cubicBezTo>
                  <a:pt x="1034" y="1"/>
                  <a:pt x="0" y="1035"/>
                  <a:pt x="0" y="2269"/>
                </a:cubicBezTo>
                <a:cubicBezTo>
                  <a:pt x="0" y="3537"/>
                  <a:pt x="1034" y="4571"/>
                  <a:pt x="2302" y="4571"/>
                </a:cubicBezTo>
                <a:cubicBezTo>
                  <a:pt x="3536" y="4571"/>
                  <a:pt x="4570" y="3537"/>
                  <a:pt x="4570" y="2269"/>
                </a:cubicBezTo>
                <a:cubicBezTo>
                  <a:pt x="4570" y="1035"/>
                  <a:pt x="3536" y="1"/>
                  <a:pt x="2302" y="1"/>
                </a:cubicBezTo>
                <a:close/>
              </a:path>
            </a:pathLst>
          </a:custGeom>
          <a:solidFill>
            <a:srgbClr val="266E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" name="Google Shape;202;p83"/>
          <p:cNvSpPr/>
          <p:nvPr/>
        </p:nvSpPr>
        <p:spPr>
          <a:xfrm rot="5584359">
            <a:off x="8239556" y="-136360"/>
            <a:ext cx="1251598" cy="1004685"/>
          </a:xfrm>
          <a:custGeom>
            <a:rect b="b" l="l" r="r" t="t"/>
            <a:pathLst>
              <a:path extrusionOk="0" h="20754" w="25853">
                <a:moveTo>
                  <a:pt x="14064" y="1"/>
                </a:moveTo>
                <a:cubicBezTo>
                  <a:pt x="11387" y="1"/>
                  <a:pt x="8695" y="571"/>
                  <a:pt x="6739" y="1582"/>
                </a:cubicBezTo>
                <a:cubicBezTo>
                  <a:pt x="1902" y="4017"/>
                  <a:pt x="1" y="9988"/>
                  <a:pt x="2502" y="14825"/>
                </a:cubicBezTo>
                <a:cubicBezTo>
                  <a:pt x="4103" y="17919"/>
                  <a:pt x="7204" y="20753"/>
                  <a:pt x="10340" y="20753"/>
                </a:cubicBezTo>
                <a:cubicBezTo>
                  <a:pt x="12107" y="20753"/>
                  <a:pt x="13885" y="19854"/>
                  <a:pt x="15412" y="17594"/>
                </a:cubicBezTo>
                <a:cubicBezTo>
                  <a:pt x="18481" y="13091"/>
                  <a:pt x="25852" y="8954"/>
                  <a:pt x="23384" y="4117"/>
                </a:cubicBezTo>
                <a:cubicBezTo>
                  <a:pt x="21914" y="1237"/>
                  <a:pt x="18006" y="1"/>
                  <a:pt x="14064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" name="Google Shape;203;p83"/>
          <p:cNvSpPr/>
          <p:nvPr/>
        </p:nvSpPr>
        <p:spPr>
          <a:xfrm rot="702788">
            <a:off x="8220083" y="211595"/>
            <a:ext cx="456620" cy="459288"/>
          </a:xfrm>
          <a:custGeom>
            <a:rect b="b" l="l" r="r" t="t"/>
            <a:pathLst>
              <a:path extrusionOk="0" h="5772" w="5739">
                <a:moveTo>
                  <a:pt x="2869" y="1"/>
                </a:moveTo>
                <a:cubicBezTo>
                  <a:pt x="1268" y="1"/>
                  <a:pt x="1" y="1301"/>
                  <a:pt x="1" y="2903"/>
                </a:cubicBezTo>
                <a:cubicBezTo>
                  <a:pt x="1" y="4470"/>
                  <a:pt x="1268" y="5771"/>
                  <a:pt x="2869" y="5771"/>
                </a:cubicBezTo>
                <a:cubicBezTo>
                  <a:pt x="4471" y="5771"/>
                  <a:pt x="5738" y="4470"/>
                  <a:pt x="5738" y="2903"/>
                </a:cubicBezTo>
                <a:cubicBezTo>
                  <a:pt x="5738" y="1301"/>
                  <a:pt x="4471" y="1"/>
                  <a:pt x="2869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4" name="Google Shape;204;p83"/>
          <p:cNvSpPr/>
          <p:nvPr/>
        </p:nvSpPr>
        <p:spPr>
          <a:xfrm>
            <a:off x="8526719" y="797625"/>
            <a:ext cx="241659" cy="220100"/>
          </a:xfrm>
          <a:custGeom>
            <a:rect b="b" l="l" r="r" t="t"/>
            <a:pathLst>
              <a:path extrusionOk="0" h="7657" w="8407">
                <a:moveTo>
                  <a:pt x="4191" y="1"/>
                </a:moveTo>
                <a:cubicBezTo>
                  <a:pt x="3211" y="1"/>
                  <a:pt x="2236" y="376"/>
                  <a:pt x="1502" y="1127"/>
                </a:cubicBezTo>
                <a:cubicBezTo>
                  <a:pt x="1" y="2628"/>
                  <a:pt x="1" y="5029"/>
                  <a:pt x="1502" y="6530"/>
                </a:cubicBezTo>
                <a:cubicBezTo>
                  <a:pt x="2236" y="7281"/>
                  <a:pt x="3211" y="7656"/>
                  <a:pt x="4191" y="7656"/>
                </a:cubicBezTo>
                <a:cubicBezTo>
                  <a:pt x="5171" y="7656"/>
                  <a:pt x="6155" y="7281"/>
                  <a:pt x="6906" y="6530"/>
                </a:cubicBezTo>
                <a:cubicBezTo>
                  <a:pt x="8407" y="5029"/>
                  <a:pt x="8407" y="2628"/>
                  <a:pt x="6906" y="1127"/>
                </a:cubicBezTo>
                <a:cubicBezTo>
                  <a:pt x="6155" y="376"/>
                  <a:pt x="5171" y="1"/>
                  <a:pt x="4191" y="1"/>
                </a:cubicBezTo>
                <a:close/>
              </a:path>
            </a:pathLst>
          </a:custGeom>
          <a:solidFill>
            <a:srgbClr val="266E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2"/>
        </a:solidFill>
      </p:bgPr>
    </p:bg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8"/>
          <p:cNvSpPr/>
          <p:nvPr/>
        </p:nvSpPr>
        <p:spPr>
          <a:xfrm flipH="1">
            <a:off x="3332998" y="154387"/>
            <a:ext cx="6271415" cy="3987817"/>
          </a:xfrm>
          <a:custGeom>
            <a:rect b="b" l="l" r="r" t="t"/>
            <a:pathLst>
              <a:path extrusionOk="0" h="26068" w="40995">
                <a:moveTo>
                  <a:pt x="23089" y="1"/>
                </a:moveTo>
                <a:cubicBezTo>
                  <a:pt x="11888" y="1"/>
                  <a:pt x="0" y="8492"/>
                  <a:pt x="7529" y="20026"/>
                </a:cubicBezTo>
                <a:cubicBezTo>
                  <a:pt x="10470" y="24733"/>
                  <a:pt x="15020" y="26068"/>
                  <a:pt x="20026" y="26068"/>
                </a:cubicBezTo>
                <a:cubicBezTo>
                  <a:pt x="26587" y="26068"/>
                  <a:pt x="33932" y="23774"/>
                  <a:pt x="39463" y="23774"/>
                </a:cubicBezTo>
                <a:cubicBezTo>
                  <a:pt x="39991" y="23774"/>
                  <a:pt x="40502" y="23795"/>
                  <a:pt x="40994" y="23841"/>
                </a:cubicBezTo>
                <a:cubicBezTo>
                  <a:pt x="31932" y="22996"/>
                  <a:pt x="39588" y="10006"/>
                  <a:pt x="34328" y="3907"/>
                </a:cubicBezTo>
                <a:cubicBezTo>
                  <a:pt x="34117" y="3676"/>
                  <a:pt x="33892" y="3471"/>
                  <a:pt x="33648" y="3287"/>
                </a:cubicBezTo>
                <a:cubicBezTo>
                  <a:pt x="30769" y="1021"/>
                  <a:pt x="26970" y="1"/>
                  <a:pt x="23089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58"/>
          <p:cNvSpPr txBox="1"/>
          <p:nvPr>
            <p:ph type="title"/>
          </p:nvPr>
        </p:nvSpPr>
        <p:spPr>
          <a:xfrm>
            <a:off x="4501350" y="2184900"/>
            <a:ext cx="3652200" cy="65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41" name="Google Shape;41;p58"/>
          <p:cNvSpPr txBox="1"/>
          <p:nvPr>
            <p:ph idx="2" type="title"/>
          </p:nvPr>
        </p:nvSpPr>
        <p:spPr>
          <a:xfrm>
            <a:off x="4501350" y="950775"/>
            <a:ext cx="3365400" cy="133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/>
        </p:txBody>
      </p:sp>
      <p:sp>
        <p:nvSpPr>
          <p:cNvPr id="42" name="Google Shape;42;p58"/>
          <p:cNvSpPr txBox="1"/>
          <p:nvPr>
            <p:ph idx="1" type="subTitle"/>
          </p:nvPr>
        </p:nvSpPr>
        <p:spPr>
          <a:xfrm>
            <a:off x="4501350" y="2875250"/>
            <a:ext cx="2851800" cy="65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Roboto"/>
              <a:buNone/>
              <a:defRPr sz="1600">
                <a:latin typeface="Roboto"/>
                <a:ea typeface="Roboto"/>
                <a:cs typeface="Roboto"/>
                <a:sym typeface="Roboto"/>
              </a:defRPr>
            </a:lvl1pPr>
            <a:lvl2pPr lvl="1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600"/>
              <a:buNone/>
              <a:defRPr sz="16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bg>
      <p:bgPr>
        <a:solidFill>
          <a:schemeClr val="dk2"/>
        </a:solidFill>
      </p:bgPr>
    </p:bg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59"/>
          <p:cNvSpPr txBox="1"/>
          <p:nvPr>
            <p:ph type="title"/>
          </p:nvPr>
        </p:nvSpPr>
        <p:spPr>
          <a:xfrm>
            <a:off x="720000" y="1160250"/>
            <a:ext cx="77040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None/>
              <a:defRPr sz="4400">
                <a:solidFill>
                  <a:schemeClr val="lt1"/>
                </a:solidFill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45" name="Google Shape;45;p59"/>
          <p:cNvSpPr txBox="1"/>
          <p:nvPr>
            <p:ph idx="1" type="subTitle"/>
          </p:nvPr>
        </p:nvSpPr>
        <p:spPr>
          <a:xfrm>
            <a:off x="720000" y="1989175"/>
            <a:ext cx="3499500" cy="71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"/>
              <a:buNone/>
              <a:defRPr sz="16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69"/>
          <p:cNvSpPr/>
          <p:nvPr/>
        </p:nvSpPr>
        <p:spPr>
          <a:xfrm flipH="1" rot="3732181">
            <a:off x="-854678" y="1974476"/>
            <a:ext cx="4721331" cy="4074417"/>
          </a:xfrm>
          <a:custGeom>
            <a:rect b="b" l="l" r="r" t="t"/>
            <a:pathLst>
              <a:path extrusionOk="0" h="19405" w="22484">
                <a:moveTo>
                  <a:pt x="6132" y="0"/>
                </a:moveTo>
                <a:cubicBezTo>
                  <a:pt x="5439" y="0"/>
                  <a:pt x="4752" y="189"/>
                  <a:pt x="4070" y="629"/>
                </a:cubicBezTo>
                <a:cubicBezTo>
                  <a:pt x="1" y="3264"/>
                  <a:pt x="668" y="11370"/>
                  <a:pt x="3270" y="15439"/>
                </a:cubicBezTo>
                <a:cubicBezTo>
                  <a:pt x="4948" y="18011"/>
                  <a:pt x="7724" y="19404"/>
                  <a:pt x="10561" y="19404"/>
                </a:cubicBezTo>
                <a:cubicBezTo>
                  <a:pt x="12177" y="19404"/>
                  <a:pt x="13813" y="18952"/>
                  <a:pt x="15278" y="18008"/>
                </a:cubicBezTo>
                <a:cubicBezTo>
                  <a:pt x="19314" y="15373"/>
                  <a:pt x="22483" y="9635"/>
                  <a:pt x="16612" y="6466"/>
                </a:cubicBezTo>
                <a:cubicBezTo>
                  <a:pt x="13064" y="4581"/>
                  <a:pt x="9538" y="0"/>
                  <a:pt x="613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48;p69"/>
          <p:cNvSpPr txBox="1"/>
          <p:nvPr>
            <p:ph type="title"/>
          </p:nvPr>
        </p:nvSpPr>
        <p:spPr>
          <a:xfrm>
            <a:off x="720000" y="3419475"/>
            <a:ext cx="2480400" cy="118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9" name="Google Shape;49;p69"/>
          <p:cNvSpPr/>
          <p:nvPr/>
        </p:nvSpPr>
        <p:spPr>
          <a:xfrm rot="5584217">
            <a:off x="8044863" y="-163233"/>
            <a:ext cx="1391337" cy="1116811"/>
          </a:xfrm>
          <a:custGeom>
            <a:rect b="b" l="l" r="r" t="t"/>
            <a:pathLst>
              <a:path extrusionOk="0" h="20754" w="25853">
                <a:moveTo>
                  <a:pt x="14064" y="1"/>
                </a:moveTo>
                <a:cubicBezTo>
                  <a:pt x="11387" y="1"/>
                  <a:pt x="8695" y="571"/>
                  <a:pt x="6739" y="1582"/>
                </a:cubicBezTo>
                <a:cubicBezTo>
                  <a:pt x="1902" y="4017"/>
                  <a:pt x="1" y="9988"/>
                  <a:pt x="2502" y="14825"/>
                </a:cubicBezTo>
                <a:cubicBezTo>
                  <a:pt x="4103" y="17919"/>
                  <a:pt x="7204" y="20753"/>
                  <a:pt x="10340" y="20753"/>
                </a:cubicBezTo>
                <a:cubicBezTo>
                  <a:pt x="12107" y="20753"/>
                  <a:pt x="13885" y="19854"/>
                  <a:pt x="15412" y="17594"/>
                </a:cubicBezTo>
                <a:cubicBezTo>
                  <a:pt x="18481" y="13091"/>
                  <a:pt x="25852" y="8954"/>
                  <a:pt x="23384" y="4117"/>
                </a:cubicBezTo>
                <a:cubicBezTo>
                  <a:pt x="21914" y="1237"/>
                  <a:pt x="18006" y="1"/>
                  <a:pt x="14064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69"/>
          <p:cNvSpPr/>
          <p:nvPr/>
        </p:nvSpPr>
        <p:spPr>
          <a:xfrm rot="702744">
            <a:off x="8458794" y="687939"/>
            <a:ext cx="373743" cy="375921"/>
          </a:xfrm>
          <a:custGeom>
            <a:rect b="b" l="l" r="r" t="t"/>
            <a:pathLst>
              <a:path extrusionOk="0" h="5772" w="5739">
                <a:moveTo>
                  <a:pt x="2869" y="1"/>
                </a:moveTo>
                <a:cubicBezTo>
                  <a:pt x="1268" y="1"/>
                  <a:pt x="1" y="1301"/>
                  <a:pt x="1" y="2903"/>
                </a:cubicBezTo>
                <a:cubicBezTo>
                  <a:pt x="1" y="4470"/>
                  <a:pt x="1268" y="5771"/>
                  <a:pt x="2869" y="5771"/>
                </a:cubicBezTo>
                <a:cubicBezTo>
                  <a:pt x="4471" y="5771"/>
                  <a:pt x="5738" y="4470"/>
                  <a:pt x="5738" y="2903"/>
                </a:cubicBezTo>
                <a:cubicBezTo>
                  <a:pt x="5738" y="1301"/>
                  <a:pt x="4471" y="1"/>
                  <a:pt x="2869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51;p69"/>
          <p:cNvSpPr/>
          <p:nvPr/>
        </p:nvSpPr>
        <p:spPr>
          <a:xfrm>
            <a:off x="3572367" y="4381897"/>
            <a:ext cx="487417" cy="443953"/>
          </a:xfrm>
          <a:custGeom>
            <a:rect b="b" l="l" r="r" t="t"/>
            <a:pathLst>
              <a:path extrusionOk="0" h="7657" w="8407">
                <a:moveTo>
                  <a:pt x="4191" y="1"/>
                </a:moveTo>
                <a:cubicBezTo>
                  <a:pt x="3211" y="1"/>
                  <a:pt x="2236" y="376"/>
                  <a:pt x="1502" y="1127"/>
                </a:cubicBezTo>
                <a:cubicBezTo>
                  <a:pt x="1" y="2628"/>
                  <a:pt x="1" y="5029"/>
                  <a:pt x="1502" y="6530"/>
                </a:cubicBezTo>
                <a:cubicBezTo>
                  <a:pt x="2236" y="7281"/>
                  <a:pt x="3211" y="7656"/>
                  <a:pt x="4191" y="7656"/>
                </a:cubicBezTo>
                <a:cubicBezTo>
                  <a:pt x="5171" y="7656"/>
                  <a:pt x="6155" y="7281"/>
                  <a:pt x="6906" y="6530"/>
                </a:cubicBezTo>
                <a:cubicBezTo>
                  <a:pt x="8407" y="5029"/>
                  <a:pt x="8407" y="2628"/>
                  <a:pt x="6906" y="1127"/>
                </a:cubicBezTo>
                <a:cubicBezTo>
                  <a:pt x="6155" y="376"/>
                  <a:pt x="5171" y="1"/>
                  <a:pt x="4191" y="1"/>
                </a:cubicBezTo>
                <a:close/>
              </a:path>
            </a:pathLst>
          </a:custGeom>
          <a:solidFill>
            <a:srgbClr val="266E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bg>
      <p:bgPr>
        <a:solidFill>
          <a:schemeClr val="lt2"/>
        </a:solidFill>
      </p:bgPr>
    </p:bg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60"/>
          <p:cNvSpPr txBox="1"/>
          <p:nvPr>
            <p:ph idx="1" type="body"/>
          </p:nvPr>
        </p:nvSpPr>
        <p:spPr>
          <a:xfrm>
            <a:off x="720000" y="1073450"/>
            <a:ext cx="77040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Livvic"/>
              <a:buAutoNum type="arabicPeriod"/>
              <a:defRPr sz="1400">
                <a:latin typeface="Roboto"/>
                <a:ea typeface="Roboto"/>
                <a:cs typeface="Roboto"/>
                <a:sym typeface="Roboto"/>
              </a:defRPr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 Condensed Light"/>
              <a:buAutoNum type="alphaLcPeriod"/>
              <a:defRPr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 Condensed Light"/>
              <a:buAutoNum type="romanLcPeriod"/>
              <a:defRPr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 Condensed Light"/>
              <a:buAutoNum type="arabicPeriod"/>
              <a:defRPr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 Condensed Light"/>
              <a:buAutoNum type="alphaLcPeriod"/>
              <a:defRPr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 Condensed Light"/>
              <a:buAutoNum type="romanLcPeriod"/>
              <a:defRPr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 Condensed Light"/>
              <a:buAutoNum type="arabicPeriod"/>
              <a:defRPr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 Condensed Light"/>
              <a:buAutoNum type="alphaLcPeriod"/>
              <a:defRPr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Font typeface="Roboto Condensed Light"/>
              <a:buAutoNum type="romanLcPeriod"/>
              <a:defRPr/>
            </a:lvl9pPr>
          </a:lstStyle>
          <a:p/>
        </p:txBody>
      </p:sp>
      <p:sp>
        <p:nvSpPr>
          <p:cNvPr id="54" name="Google Shape;54;p60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5" name="Google Shape;55;p60"/>
          <p:cNvSpPr/>
          <p:nvPr/>
        </p:nvSpPr>
        <p:spPr>
          <a:xfrm flipH="1" rot="10176001">
            <a:off x="330987" y="224647"/>
            <a:ext cx="626809" cy="540916"/>
          </a:xfrm>
          <a:custGeom>
            <a:rect b="b" l="l" r="r" t="t"/>
            <a:pathLst>
              <a:path extrusionOk="0" h="19405" w="22484">
                <a:moveTo>
                  <a:pt x="6132" y="0"/>
                </a:moveTo>
                <a:cubicBezTo>
                  <a:pt x="5439" y="0"/>
                  <a:pt x="4752" y="189"/>
                  <a:pt x="4070" y="629"/>
                </a:cubicBezTo>
                <a:cubicBezTo>
                  <a:pt x="1" y="3264"/>
                  <a:pt x="668" y="11370"/>
                  <a:pt x="3270" y="15439"/>
                </a:cubicBezTo>
                <a:cubicBezTo>
                  <a:pt x="4948" y="18011"/>
                  <a:pt x="7724" y="19404"/>
                  <a:pt x="10561" y="19404"/>
                </a:cubicBezTo>
                <a:cubicBezTo>
                  <a:pt x="12177" y="19404"/>
                  <a:pt x="13813" y="18952"/>
                  <a:pt x="15278" y="18008"/>
                </a:cubicBezTo>
                <a:cubicBezTo>
                  <a:pt x="19314" y="15373"/>
                  <a:pt x="22483" y="9635"/>
                  <a:pt x="16612" y="6466"/>
                </a:cubicBezTo>
                <a:cubicBezTo>
                  <a:pt x="13064" y="4581"/>
                  <a:pt x="9538" y="0"/>
                  <a:pt x="6132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60"/>
          <p:cNvSpPr/>
          <p:nvPr/>
        </p:nvSpPr>
        <p:spPr>
          <a:xfrm flipH="1" rot="10800000">
            <a:off x="183775" y="456301"/>
            <a:ext cx="324865" cy="285964"/>
          </a:xfrm>
          <a:custGeom>
            <a:rect b="b" l="l" r="r" t="t"/>
            <a:pathLst>
              <a:path extrusionOk="0" h="11100" w="12610">
                <a:moveTo>
                  <a:pt x="6293" y="0"/>
                </a:moveTo>
                <a:cubicBezTo>
                  <a:pt x="5585" y="0"/>
                  <a:pt x="4866" y="136"/>
                  <a:pt x="4170" y="423"/>
                </a:cubicBezTo>
                <a:cubicBezTo>
                  <a:pt x="1368" y="1590"/>
                  <a:pt x="0" y="4859"/>
                  <a:pt x="1168" y="7661"/>
                </a:cubicBezTo>
                <a:cubicBezTo>
                  <a:pt x="2072" y="9797"/>
                  <a:pt x="4131" y="11100"/>
                  <a:pt x="6304" y="11100"/>
                </a:cubicBezTo>
                <a:cubicBezTo>
                  <a:pt x="7016" y="11100"/>
                  <a:pt x="7740" y="10960"/>
                  <a:pt x="8440" y="10663"/>
                </a:cubicBezTo>
                <a:cubicBezTo>
                  <a:pt x="11242" y="9496"/>
                  <a:pt x="12609" y="6260"/>
                  <a:pt x="11442" y="3425"/>
                </a:cubicBezTo>
                <a:cubicBezTo>
                  <a:pt x="10535" y="1285"/>
                  <a:pt x="8471" y="0"/>
                  <a:pt x="629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60"/>
          <p:cNvSpPr/>
          <p:nvPr/>
        </p:nvSpPr>
        <p:spPr>
          <a:xfrm flipH="1" rot="10800000">
            <a:off x="298084" y="160245"/>
            <a:ext cx="117760" cy="117760"/>
          </a:xfrm>
          <a:custGeom>
            <a:rect b="b" l="l" r="r" t="t"/>
            <a:pathLst>
              <a:path extrusionOk="0" h="4571" w="4571">
                <a:moveTo>
                  <a:pt x="2302" y="1"/>
                </a:moveTo>
                <a:cubicBezTo>
                  <a:pt x="1034" y="1"/>
                  <a:pt x="0" y="1035"/>
                  <a:pt x="0" y="2269"/>
                </a:cubicBezTo>
                <a:cubicBezTo>
                  <a:pt x="0" y="3537"/>
                  <a:pt x="1034" y="4571"/>
                  <a:pt x="2302" y="4571"/>
                </a:cubicBezTo>
                <a:cubicBezTo>
                  <a:pt x="3536" y="4571"/>
                  <a:pt x="4570" y="3537"/>
                  <a:pt x="4570" y="2269"/>
                </a:cubicBezTo>
                <a:cubicBezTo>
                  <a:pt x="4570" y="1035"/>
                  <a:pt x="3536" y="1"/>
                  <a:pt x="2302" y="1"/>
                </a:cubicBezTo>
                <a:close/>
              </a:path>
            </a:pathLst>
          </a:custGeom>
          <a:solidFill>
            <a:srgbClr val="266E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60"/>
          <p:cNvSpPr/>
          <p:nvPr/>
        </p:nvSpPr>
        <p:spPr>
          <a:xfrm rot="5584284">
            <a:off x="8286412" y="191901"/>
            <a:ext cx="564536" cy="453137"/>
          </a:xfrm>
          <a:custGeom>
            <a:rect b="b" l="l" r="r" t="t"/>
            <a:pathLst>
              <a:path extrusionOk="0" h="20754" w="25853">
                <a:moveTo>
                  <a:pt x="14064" y="1"/>
                </a:moveTo>
                <a:cubicBezTo>
                  <a:pt x="11387" y="1"/>
                  <a:pt x="8695" y="571"/>
                  <a:pt x="6739" y="1582"/>
                </a:cubicBezTo>
                <a:cubicBezTo>
                  <a:pt x="1902" y="4017"/>
                  <a:pt x="1" y="9988"/>
                  <a:pt x="2502" y="14825"/>
                </a:cubicBezTo>
                <a:cubicBezTo>
                  <a:pt x="4103" y="17919"/>
                  <a:pt x="7204" y="20753"/>
                  <a:pt x="10340" y="20753"/>
                </a:cubicBezTo>
                <a:cubicBezTo>
                  <a:pt x="12107" y="20753"/>
                  <a:pt x="13885" y="19854"/>
                  <a:pt x="15412" y="17594"/>
                </a:cubicBezTo>
                <a:cubicBezTo>
                  <a:pt x="18481" y="13091"/>
                  <a:pt x="25852" y="8954"/>
                  <a:pt x="23384" y="4117"/>
                </a:cubicBezTo>
                <a:cubicBezTo>
                  <a:pt x="21914" y="1237"/>
                  <a:pt x="18006" y="1"/>
                  <a:pt x="14064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60"/>
          <p:cNvSpPr/>
          <p:nvPr/>
        </p:nvSpPr>
        <p:spPr>
          <a:xfrm rot="702737">
            <a:off x="8277621" y="348833"/>
            <a:ext cx="205957" cy="207155"/>
          </a:xfrm>
          <a:custGeom>
            <a:rect b="b" l="l" r="r" t="t"/>
            <a:pathLst>
              <a:path extrusionOk="0" h="5772" w="5739">
                <a:moveTo>
                  <a:pt x="2869" y="1"/>
                </a:moveTo>
                <a:cubicBezTo>
                  <a:pt x="1268" y="1"/>
                  <a:pt x="1" y="1301"/>
                  <a:pt x="1" y="2903"/>
                </a:cubicBezTo>
                <a:cubicBezTo>
                  <a:pt x="1" y="4470"/>
                  <a:pt x="1268" y="5771"/>
                  <a:pt x="2869" y="5771"/>
                </a:cubicBezTo>
                <a:cubicBezTo>
                  <a:pt x="4471" y="5771"/>
                  <a:pt x="5738" y="4470"/>
                  <a:pt x="5738" y="2903"/>
                </a:cubicBezTo>
                <a:cubicBezTo>
                  <a:pt x="5738" y="1301"/>
                  <a:pt x="4471" y="1"/>
                  <a:pt x="2869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60"/>
          <p:cNvSpPr/>
          <p:nvPr/>
        </p:nvSpPr>
        <p:spPr>
          <a:xfrm>
            <a:off x="8825580" y="354533"/>
            <a:ext cx="140397" cy="127872"/>
          </a:xfrm>
          <a:custGeom>
            <a:rect b="b" l="l" r="r" t="t"/>
            <a:pathLst>
              <a:path extrusionOk="0" h="7657" w="8407">
                <a:moveTo>
                  <a:pt x="4191" y="1"/>
                </a:moveTo>
                <a:cubicBezTo>
                  <a:pt x="3211" y="1"/>
                  <a:pt x="2236" y="376"/>
                  <a:pt x="1502" y="1127"/>
                </a:cubicBezTo>
                <a:cubicBezTo>
                  <a:pt x="1" y="2628"/>
                  <a:pt x="1" y="5029"/>
                  <a:pt x="1502" y="6530"/>
                </a:cubicBezTo>
                <a:cubicBezTo>
                  <a:pt x="2236" y="7281"/>
                  <a:pt x="3211" y="7656"/>
                  <a:pt x="4191" y="7656"/>
                </a:cubicBezTo>
                <a:cubicBezTo>
                  <a:pt x="5171" y="7656"/>
                  <a:pt x="6155" y="7281"/>
                  <a:pt x="6906" y="6530"/>
                </a:cubicBezTo>
                <a:cubicBezTo>
                  <a:pt x="8407" y="5029"/>
                  <a:pt x="8407" y="2628"/>
                  <a:pt x="6906" y="1127"/>
                </a:cubicBezTo>
                <a:cubicBezTo>
                  <a:pt x="6155" y="376"/>
                  <a:pt x="5171" y="1"/>
                  <a:pt x="4191" y="1"/>
                </a:cubicBezTo>
                <a:close/>
              </a:path>
            </a:pathLst>
          </a:custGeom>
          <a:solidFill>
            <a:srgbClr val="266E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2">
  <p:cSld name="TITLE_AND_BODY_1">
    <p:bg>
      <p:bgPr>
        <a:solidFill>
          <a:schemeClr val="lt2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70"/>
          <p:cNvSpPr txBox="1"/>
          <p:nvPr>
            <p:ph idx="1" type="subTitle"/>
          </p:nvPr>
        </p:nvSpPr>
        <p:spPr>
          <a:xfrm>
            <a:off x="720000" y="1818625"/>
            <a:ext cx="2913600" cy="243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1pPr>
            <a:lvl2pPr lvl="1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 algn="l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63" name="Google Shape;63;p70"/>
          <p:cNvSpPr txBox="1"/>
          <p:nvPr>
            <p:ph type="title"/>
          </p:nvPr>
        </p:nvSpPr>
        <p:spPr>
          <a:xfrm>
            <a:off x="720000" y="445025"/>
            <a:ext cx="35694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4" name="Google Shape;64;p70"/>
          <p:cNvSpPr/>
          <p:nvPr/>
        </p:nvSpPr>
        <p:spPr>
          <a:xfrm flipH="1" rot="4203306">
            <a:off x="-292626" y="4134792"/>
            <a:ext cx="1461786" cy="1261495"/>
          </a:xfrm>
          <a:custGeom>
            <a:rect b="b" l="l" r="r" t="t"/>
            <a:pathLst>
              <a:path extrusionOk="0" h="19405" w="22484">
                <a:moveTo>
                  <a:pt x="6132" y="0"/>
                </a:moveTo>
                <a:cubicBezTo>
                  <a:pt x="5439" y="0"/>
                  <a:pt x="4752" y="189"/>
                  <a:pt x="4070" y="629"/>
                </a:cubicBezTo>
                <a:cubicBezTo>
                  <a:pt x="1" y="3264"/>
                  <a:pt x="668" y="11370"/>
                  <a:pt x="3270" y="15439"/>
                </a:cubicBezTo>
                <a:cubicBezTo>
                  <a:pt x="4948" y="18011"/>
                  <a:pt x="7724" y="19404"/>
                  <a:pt x="10561" y="19404"/>
                </a:cubicBezTo>
                <a:cubicBezTo>
                  <a:pt x="12177" y="19404"/>
                  <a:pt x="13813" y="18952"/>
                  <a:pt x="15278" y="18008"/>
                </a:cubicBezTo>
                <a:cubicBezTo>
                  <a:pt x="19314" y="15373"/>
                  <a:pt x="22483" y="9635"/>
                  <a:pt x="16612" y="6466"/>
                </a:cubicBezTo>
                <a:cubicBezTo>
                  <a:pt x="13064" y="4581"/>
                  <a:pt x="9538" y="0"/>
                  <a:pt x="6132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p70"/>
          <p:cNvSpPr/>
          <p:nvPr/>
        </p:nvSpPr>
        <p:spPr>
          <a:xfrm flipH="1" rot="4827440">
            <a:off x="708843" y="4554302"/>
            <a:ext cx="757594" cy="666875"/>
          </a:xfrm>
          <a:custGeom>
            <a:rect b="b" l="l" r="r" t="t"/>
            <a:pathLst>
              <a:path extrusionOk="0" h="11100" w="12610">
                <a:moveTo>
                  <a:pt x="6293" y="0"/>
                </a:moveTo>
                <a:cubicBezTo>
                  <a:pt x="5585" y="0"/>
                  <a:pt x="4866" y="136"/>
                  <a:pt x="4170" y="423"/>
                </a:cubicBezTo>
                <a:cubicBezTo>
                  <a:pt x="1368" y="1590"/>
                  <a:pt x="0" y="4859"/>
                  <a:pt x="1168" y="7661"/>
                </a:cubicBezTo>
                <a:cubicBezTo>
                  <a:pt x="2072" y="9797"/>
                  <a:pt x="4131" y="11100"/>
                  <a:pt x="6304" y="11100"/>
                </a:cubicBezTo>
                <a:cubicBezTo>
                  <a:pt x="7016" y="11100"/>
                  <a:pt x="7740" y="10960"/>
                  <a:pt x="8440" y="10663"/>
                </a:cubicBezTo>
                <a:cubicBezTo>
                  <a:pt x="11242" y="9496"/>
                  <a:pt x="12609" y="6260"/>
                  <a:pt x="11442" y="3425"/>
                </a:cubicBezTo>
                <a:cubicBezTo>
                  <a:pt x="10535" y="1285"/>
                  <a:pt x="8471" y="0"/>
                  <a:pt x="629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70"/>
          <p:cNvSpPr/>
          <p:nvPr/>
        </p:nvSpPr>
        <p:spPr>
          <a:xfrm flipH="1" rot="4827437">
            <a:off x="750409" y="4028141"/>
            <a:ext cx="400349" cy="400349"/>
          </a:xfrm>
          <a:custGeom>
            <a:rect b="b" l="l" r="r" t="t"/>
            <a:pathLst>
              <a:path extrusionOk="0" h="4571" w="4571">
                <a:moveTo>
                  <a:pt x="2302" y="1"/>
                </a:moveTo>
                <a:cubicBezTo>
                  <a:pt x="1034" y="1"/>
                  <a:pt x="0" y="1035"/>
                  <a:pt x="0" y="2269"/>
                </a:cubicBezTo>
                <a:cubicBezTo>
                  <a:pt x="0" y="3537"/>
                  <a:pt x="1034" y="4571"/>
                  <a:pt x="2302" y="4571"/>
                </a:cubicBezTo>
                <a:cubicBezTo>
                  <a:pt x="3536" y="4571"/>
                  <a:pt x="4570" y="3537"/>
                  <a:pt x="4570" y="2269"/>
                </a:cubicBezTo>
                <a:cubicBezTo>
                  <a:pt x="4570" y="1035"/>
                  <a:pt x="3536" y="1"/>
                  <a:pt x="2302" y="1"/>
                </a:cubicBezTo>
                <a:close/>
              </a:path>
            </a:pathLst>
          </a:custGeom>
          <a:solidFill>
            <a:srgbClr val="266E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70"/>
          <p:cNvSpPr/>
          <p:nvPr/>
        </p:nvSpPr>
        <p:spPr>
          <a:xfrm rot="5584359">
            <a:off x="8239556" y="-136360"/>
            <a:ext cx="1251598" cy="1004685"/>
          </a:xfrm>
          <a:custGeom>
            <a:rect b="b" l="l" r="r" t="t"/>
            <a:pathLst>
              <a:path extrusionOk="0" h="20754" w="25853">
                <a:moveTo>
                  <a:pt x="14064" y="1"/>
                </a:moveTo>
                <a:cubicBezTo>
                  <a:pt x="11387" y="1"/>
                  <a:pt x="8695" y="571"/>
                  <a:pt x="6739" y="1582"/>
                </a:cubicBezTo>
                <a:cubicBezTo>
                  <a:pt x="1902" y="4017"/>
                  <a:pt x="1" y="9988"/>
                  <a:pt x="2502" y="14825"/>
                </a:cubicBezTo>
                <a:cubicBezTo>
                  <a:pt x="4103" y="17919"/>
                  <a:pt x="7204" y="20753"/>
                  <a:pt x="10340" y="20753"/>
                </a:cubicBezTo>
                <a:cubicBezTo>
                  <a:pt x="12107" y="20753"/>
                  <a:pt x="13885" y="19854"/>
                  <a:pt x="15412" y="17594"/>
                </a:cubicBezTo>
                <a:cubicBezTo>
                  <a:pt x="18481" y="13091"/>
                  <a:pt x="25852" y="8954"/>
                  <a:pt x="23384" y="4117"/>
                </a:cubicBezTo>
                <a:cubicBezTo>
                  <a:pt x="21914" y="1237"/>
                  <a:pt x="18006" y="1"/>
                  <a:pt x="14064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70"/>
          <p:cNvSpPr/>
          <p:nvPr/>
        </p:nvSpPr>
        <p:spPr>
          <a:xfrm rot="702788">
            <a:off x="8220083" y="211595"/>
            <a:ext cx="456620" cy="459288"/>
          </a:xfrm>
          <a:custGeom>
            <a:rect b="b" l="l" r="r" t="t"/>
            <a:pathLst>
              <a:path extrusionOk="0" h="5772" w="5739">
                <a:moveTo>
                  <a:pt x="2869" y="1"/>
                </a:moveTo>
                <a:cubicBezTo>
                  <a:pt x="1268" y="1"/>
                  <a:pt x="1" y="1301"/>
                  <a:pt x="1" y="2903"/>
                </a:cubicBezTo>
                <a:cubicBezTo>
                  <a:pt x="1" y="4470"/>
                  <a:pt x="1268" y="5771"/>
                  <a:pt x="2869" y="5771"/>
                </a:cubicBezTo>
                <a:cubicBezTo>
                  <a:pt x="4471" y="5771"/>
                  <a:pt x="5738" y="4470"/>
                  <a:pt x="5738" y="2903"/>
                </a:cubicBezTo>
                <a:cubicBezTo>
                  <a:pt x="5738" y="1301"/>
                  <a:pt x="4471" y="1"/>
                  <a:pt x="2869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70"/>
          <p:cNvSpPr/>
          <p:nvPr/>
        </p:nvSpPr>
        <p:spPr>
          <a:xfrm>
            <a:off x="8526719" y="797625"/>
            <a:ext cx="241659" cy="220100"/>
          </a:xfrm>
          <a:custGeom>
            <a:rect b="b" l="l" r="r" t="t"/>
            <a:pathLst>
              <a:path extrusionOk="0" h="7657" w="8407">
                <a:moveTo>
                  <a:pt x="4191" y="1"/>
                </a:moveTo>
                <a:cubicBezTo>
                  <a:pt x="3211" y="1"/>
                  <a:pt x="2236" y="376"/>
                  <a:pt x="1502" y="1127"/>
                </a:cubicBezTo>
                <a:cubicBezTo>
                  <a:pt x="1" y="2628"/>
                  <a:pt x="1" y="5029"/>
                  <a:pt x="1502" y="6530"/>
                </a:cubicBezTo>
                <a:cubicBezTo>
                  <a:pt x="2236" y="7281"/>
                  <a:pt x="3211" y="7656"/>
                  <a:pt x="4191" y="7656"/>
                </a:cubicBezTo>
                <a:cubicBezTo>
                  <a:pt x="5171" y="7656"/>
                  <a:pt x="6155" y="7281"/>
                  <a:pt x="6906" y="6530"/>
                </a:cubicBezTo>
                <a:cubicBezTo>
                  <a:pt x="8407" y="5029"/>
                  <a:pt x="8407" y="2628"/>
                  <a:pt x="6906" y="1127"/>
                </a:cubicBezTo>
                <a:cubicBezTo>
                  <a:pt x="6155" y="376"/>
                  <a:pt x="5171" y="1"/>
                  <a:pt x="4191" y="1"/>
                </a:cubicBezTo>
                <a:close/>
              </a:path>
            </a:pathLst>
          </a:custGeom>
          <a:solidFill>
            <a:srgbClr val="266E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bg>
      <p:bgPr>
        <a:solidFill>
          <a:schemeClr val="lt2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63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2" name="Google Shape;72;p63"/>
          <p:cNvSpPr/>
          <p:nvPr/>
        </p:nvSpPr>
        <p:spPr>
          <a:xfrm flipH="1" rot="10176058">
            <a:off x="-232118" y="-189717"/>
            <a:ext cx="1162176" cy="1002912"/>
          </a:xfrm>
          <a:custGeom>
            <a:rect b="b" l="l" r="r" t="t"/>
            <a:pathLst>
              <a:path extrusionOk="0" h="19405" w="22484">
                <a:moveTo>
                  <a:pt x="6132" y="0"/>
                </a:moveTo>
                <a:cubicBezTo>
                  <a:pt x="5439" y="0"/>
                  <a:pt x="4752" y="189"/>
                  <a:pt x="4070" y="629"/>
                </a:cubicBezTo>
                <a:cubicBezTo>
                  <a:pt x="1" y="3264"/>
                  <a:pt x="668" y="11370"/>
                  <a:pt x="3270" y="15439"/>
                </a:cubicBezTo>
                <a:cubicBezTo>
                  <a:pt x="4948" y="18011"/>
                  <a:pt x="7724" y="19404"/>
                  <a:pt x="10561" y="19404"/>
                </a:cubicBezTo>
                <a:cubicBezTo>
                  <a:pt x="12177" y="19404"/>
                  <a:pt x="13813" y="18952"/>
                  <a:pt x="15278" y="18008"/>
                </a:cubicBezTo>
                <a:cubicBezTo>
                  <a:pt x="19314" y="15373"/>
                  <a:pt x="22483" y="9635"/>
                  <a:pt x="16612" y="6466"/>
                </a:cubicBezTo>
                <a:cubicBezTo>
                  <a:pt x="13064" y="4581"/>
                  <a:pt x="9538" y="0"/>
                  <a:pt x="6132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63"/>
          <p:cNvSpPr/>
          <p:nvPr/>
        </p:nvSpPr>
        <p:spPr>
          <a:xfrm flipH="1" rot="10800000">
            <a:off x="-133601" y="539627"/>
            <a:ext cx="602317" cy="530192"/>
          </a:xfrm>
          <a:custGeom>
            <a:rect b="b" l="l" r="r" t="t"/>
            <a:pathLst>
              <a:path extrusionOk="0" h="11100" w="12610">
                <a:moveTo>
                  <a:pt x="6293" y="0"/>
                </a:moveTo>
                <a:cubicBezTo>
                  <a:pt x="5585" y="0"/>
                  <a:pt x="4866" y="136"/>
                  <a:pt x="4170" y="423"/>
                </a:cubicBezTo>
                <a:cubicBezTo>
                  <a:pt x="1368" y="1590"/>
                  <a:pt x="0" y="4859"/>
                  <a:pt x="1168" y="7661"/>
                </a:cubicBezTo>
                <a:cubicBezTo>
                  <a:pt x="2072" y="9797"/>
                  <a:pt x="4131" y="11100"/>
                  <a:pt x="6304" y="11100"/>
                </a:cubicBezTo>
                <a:cubicBezTo>
                  <a:pt x="7016" y="11100"/>
                  <a:pt x="7740" y="10960"/>
                  <a:pt x="8440" y="10663"/>
                </a:cubicBezTo>
                <a:cubicBezTo>
                  <a:pt x="11242" y="9496"/>
                  <a:pt x="12609" y="6260"/>
                  <a:pt x="11442" y="3425"/>
                </a:cubicBezTo>
                <a:cubicBezTo>
                  <a:pt x="10535" y="1285"/>
                  <a:pt x="8471" y="0"/>
                  <a:pt x="629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63"/>
          <p:cNvSpPr/>
          <p:nvPr/>
        </p:nvSpPr>
        <p:spPr>
          <a:xfrm flipH="1" rot="10800000">
            <a:off x="859389" y="146383"/>
            <a:ext cx="218334" cy="218334"/>
          </a:xfrm>
          <a:custGeom>
            <a:rect b="b" l="l" r="r" t="t"/>
            <a:pathLst>
              <a:path extrusionOk="0" h="4571" w="4571">
                <a:moveTo>
                  <a:pt x="2302" y="1"/>
                </a:moveTo>
                <a:cubicBezTo>
                  <a:pt x="1034" y="1"/>
                  <a:pt x="0" y="1035"/>
                  <a:pt x="0" y="2269"/>
                </a:cubicBezTo>
                <a:cubicBezTo>
                  <a:pt x="0" y="3537"/>
                  <a:pt x="1034" y="4571"/>
                  <a:pt x="2302" y="4571"/>
                </a:cubicBezTo>
                <a:cubicBezTo>
                  <a:pt x="3536" y="4571"/>
                  <a:pt x="4570" y="3537"/>
                  <a:pt x="4570" y="2269"/>
                </a:cubicBezTo>
                <a:cubicBezTo>
                  <a:pt x="4570" y="1035"/>
                  <a:pt x="3536" y="1"/>
                  <a:pt x="2302" y="1"/>
                </a:cubicBezTo>
                <a:close/>
              </a:path>
            </a:pathLst>
          </a:custGeom>
          <a:solidFill>
            <a:srgbClr val="266E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63"/>
          <p:cNvSpPr/>
          <p:nvPr/>
        </p:nvSpPr>
        <p:spPr>
          <a:xfrm rot="5584316">
            <a:off x="8460823" y="-119600"/>
            <a:ext cx="934701" cy="750292"/>
          </a:xfrm>
          <a:custGeom>
            <a:rect b="b" l="l" r="r" t="t"/>
            <a:pathLst>
              <a:path extrusionOk="0" h="20754" w="25853">
                <a:moveTo>
                  <a:pt x="14064" y="1"/>
                </a:moveTo>
                <a:cubicBezTo>
                  <a:pt x="11387" y="1"/>
                  <a:pt x="8695" y="571"/>
                  <a:pt x="6739" y="1582"/>
                </a:cubicBezTo>
                <a:cubicBezTo>
                  <a:pt x="1902" y="4017"/>
                  <a:pt x="1" y="9988"/>
                  <a:pt x="2502" y="14825"/>
                </a:cubicBezTo>
                <a:cubicBezTo>
                  <a:pt x="4103" y="17919"/>
                  <a:pt x="7204" y="20753"/>
                  <a:pt x="10340" y="20753"/>
                </a:cubicBezTo>
                <a:cubicBezTo>
                  <a:pt x="12107" y="20753"/>
                  <a:pt x="13885" y="19854"/>
                  <a:pt x="15412" y="17594"/>
                </a:cubicBezTo>
                <a:cubicBezTo>
                  <a:pt x="18481" y="13091"/>
                  <a:pt x="25852" y="8954"/>
                  <a:pt x="23384" y="4117"/>
                </a:cubicBezTo>
                <a:cubicBezTo>
                  <a:pt x="21914" y="1237"/>
                  <a:pt x="18006" y="1"/>
                  <a:pt x="14064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63"/>
          <p:cNvSpPr/>
          <p:nvPr/>
        </p:nvSpPr>
        <p:spPr>
          <a:xfrm rot="702764">
            <a:off x="8446266" y="140253"/>
            <a:ext cx="341010" cy="342999"/>
          </a:xfrm>
          <a:custGeom>
            <a:rect b="b" l="l" r="r" t="t"/>
            <a:pathLst>
              <a:path extrusionOk="0" h="5772" w="5739">
                <a:moveTo>
                  <a:pt x="2869" y="1"/>
                </a:moveTo>
                <a:cubicBezTo>
                  <a:pt x="1268" y="1"/>
                  <a:pt x="1" y="1301"/>
                  <a:pt x="1" y="2903"/>
                </a:cubicBezTo>
                <a:cubicBezTo>
                  <a:pt x="1" y="4470"/>
                  <a:pt x="1268" y="5771"/>
                  <a:pt x="2869" y="5771"/>
                </a:cubicBezTo>
                <a:cubicBezTo>
                  <a:pt x="4471" y="5771"/>
                  <a:pt x="5738" y="4470"/>
                  <a:pt x="5738" y="2903"/>
                </a:cubicBezTo>
                <a:cubicBezTo>
                  <a:pt x="5738" y="1301"/>
                  <a:pt x="4471" y="1"/>
                  <a:pt x="2869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63"/>
          <p:cNvSpPr/>
          <p:nvPr/>
        </p:nvSpPr>
        <p:spPr>
          <a:xfrm>
            <a:off x="8675263" y="577910"/>
            <a:ext cx="180477" cy="164377"/>
          </a:xfrm>
          <a:custGeom>
            <a:rect b="b" l="l" r="r" t="t"/>
            <a:pathLst>
              <a:path extrusionOk="0" h="7657" w="8407">
                <a:moveTo>
                  <a:pt x="4191" y="1"/>
                </a:moveTo>
                <a:cubicBezTo>
                  <a:pt x="3211" y="1"/>
                  <a:pt x="2236" y="376"/>
                  <a:pt x="1502" y="1127"/>
                </a:cubicBezTo>
                <a:cubicBezTo>
                  <a:pt x="1" y="2628"/>
                  <a:pt x="1" y="5029"/>
                  <a:pt x="1502" y="6530"/>
                </a:cubicBezTo>
                <a:cubicBezTo>
                  <a:pt x="2236" y="7281"/>
                  <a:pt x="3211" y="7656"/>
                  <a:pt x="4191" y="7656"/>
                </a:cubicBezTo>
                <a:cubicBezTo>
                  <a:pt x="5171" y="7656"/>
                  <a:pt x="6155" y="7281"/>
                  <a:pt x="6906" y="6530"/>
                </a:cubicBezTo>
                <a:cubicBezTo>
                  <a:pt x="8407" y="5029"/>
                  <a:pt x="8407" y="2628"/>
                  <a:pt x="6906" y="1127"/>
                </a:cubicBezTo>
                <a:cubicBezTo>
                  <a:pt x="6155" y="376"/>
                  <a:pt x="5171" y="1"/>
                  <a:pt x="4191" y="1"/>
                </a:cubicBezTo>
                <a:close/>
              </a:path>
            </a:pathLst>
          </a:custGeom>
          <a:solidFill>
            <a:srgbClr val="266E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7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5"/>
          <p:cNvSpPr txBox="1"/>
          <p:nvPr>
            <p:ph type="title"/>
          </p:nvPr>
        </p:nvSpPr>
        <p:spPr>
          <a:xfrm>
            <a:off x="719925" y="539625"/>
            <a:ext cx="7695000" cy="55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6E52"/>
              </a:buClr>
              <a:buSzPts val="3000"/>
              <a:buFont typeface="Lakki Reddy"/>
              <a:buNone/>
              <a:defRPr b="0" i="0" sz="3000" u="none" cap="none" strike="noStrike">
                <a:solidFill>
                  <a:srgbClr val="266E52"/>
                </a:solidFill>
                <a:latin typeface="Lakki Reddy"/>
                <a:ea typeface="Lakki Reddy"/>
                <a:cs typeface="Lakki Reddy"/>
                <a:sym typeface="Lakki Reddy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2A55"/>
              </a:buClr>
              <a:buSzPts val="2800"/>
              <a:buFont typeface="Bebas Neue"/>
              <a:buNone/>
              <a:defRPr b="0" i="0" sz="2800" u="none" cap="none" strike="noStrike">
                <a:solidFill>
                  <a:srgbClr val="212A55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2A55"/>
              </a:buClr>
              <a:buSzPts val="2800"/>
              <a:buFont typeface="Bebas Neue"/>
              <a:buNone/>
              <a:defRPr b="0" i="0" sz="2800" u="none" cap="none" strike="noStrike">
                <a:solidFill>
                  <a:srgbClr val="212A55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2A55"/>
              </a:buClr>
              <a:buSzPts val="2800"/>
              <a:buFont typeface="Bebas Neue"/>
              <a:buNone/>
              <a:defRPr b="0" i="0" sz="2800" u="none" cap="none" strike="noStrike">
                <a:solidFill>
                  <a:srgbClr val="212A55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2A55"/>
              </a:buClr>
              <a:buSzPts val="2800"/>
              <a:buFont typeface="Bebas Neue"/>
              <a:buNone/>
              <a:defRPr b="0" i="0" sz="2800" u="none" cap="none" strike="noStrike">
                <a:solidFill>
                  <a:srgbClr val="212A55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2A55"/>
              </a:buClr>
              <a:buSzPts val="2800"/>
              <a:buFont typeface="Bebas Neue"/>
              <a:buNone/>
              <a:defRPr b="0" i="0" sz="2800" u="none" cap="none" strike="noStrike">
                <a:solidFill>
                  <a:srgbClr val="212A55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2A55"/>
              </a:buClr>
              <a:buSzPts val="2800"/>
              <a:buFont typeface="Bebas Neue"/>
              <a:buNone/>
              <a:defRPr b="0" i="0" sz="2800" u="none" cap="none" strike="noStrike">
                <a:solidFill>
                  <a:srgbClr val="212A55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2A55"/>
              </a:buClr>
              <a:buSzPts val="2800"/>
              <a:buFont typeface="Bebas Neue"/>
              <a:buNone/>
              <a:defRPr b="0" i="0" sz="2800" u="none" cap="none" strike="noStrike">
                <a:solidFill>
                  <a:srgbClr val="212A55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2A55"/>
              </a:buClr>
              <a:buSzPts val="2800"/>
              <a:buFont typeface="Bebas Neue"/>
              <a:buNone/>
              <a:defRPr b="0" i="0" sz="2800" u="none" cap="none" strike="noStrike">
                <a:solidFill>
                  <a:srgbClr val="212A55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7" name="Google Shape;7;p55"/>
          <p:cNvSpPr txBox="1"/>
          <p:nvPr>
            <p:ph idx="1" type="body"/>
          </p:nvPr>
        </p:nvSpPr>
        <p:spPr>
          <a:xfrm>
            <a:off x="719925" y="1230846"/>
            <a:ext cx="7695000" cy="333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12A55"/>
              </a:buClr>
              <a:buSzPts val="1400"/>
              <a:buFont typeface="Roboto Light"/>
              <a:buChar char="●"/>
              <a:defRPr b="0" i="0" sz="1400" u="none" cap="none" strike="noStrike">
                <a:solidFill>
                  <a:srgbClr val="212A55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212A55"/>
              </a:buClr>
              <a:buSzPts val="1400"/>
              <a:buFont typeface="Roboto Light"/>
              <a:buChar char="○"/>
              <a:defRPr b="0" i="0" sz="1400" u="none" cap="none" strike="noStrike">
                <a:solidFill>
                  <a:srgbClr val="212A55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212A55"/>
              </a:buClr>
              <a:buSzPts val="1400"/>
              <a:buFont typeface="Roboto Light"/>
              <a:buChar char="■"/>
              <a:defRPr b="0" i="0" sz="1400" u="none" cap="none" strike="noStrike">
                <a:solidFill>
                  <a:srgbClr val="212A55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212A55"/>
              </a:buClr>
              <a:buSzPts val="1400"/>
              <a:buFont typeface="Roboto Light"/>
              <a:buChar char="●"/>
              <a:defRPr b="0" i="0" sz="1400" u="none" cap="none" strike="noStrike">
                <a:solidFill>
                  <a:srgbClr val="212A55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212A55"/>
              </a:buClr>
              <a:buSzPts val="1400"/>
              <a:buFont typeface="Roboto Light"/>
              <a:buChar char="○"/>
              <a:defRPr b="0" i="0" sz="1400" u="none" cap="none" strike="noStrike">
                <a:solidFill>
                  <a:srgbClr val="212A55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212A55"/>
              </a:buClr>
              <a:buSzPts val="1400"/>
              <a:buFont typeface="Roboto Light"/>
              <a:buChar char="■"/>
              <a:defRPr b="0" i="0" sz="1400" u="none" cap="none" strike="noStrike">
                <a:solidFill>
                  <a:srgbClr val="212A55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212A55"/>
              </a:buClr>
              <a:buSzPts val="1400"/>
              <a:buFont typeface="Roboto Light"/>
              <a:buChar char="●"/>
              <a:defRPr b="0" i="0" sz="1400" u="none" cap="none" strike="noStrike">
                <a:solidFill>
                  <a:srgbClr val="212A55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212A55"/>
              </a:buClr>
              <a:buSzPts val="1400"/>
              <a:buFont typeface="Roboto Light"/>
              <a:buChar char="○"/>
              <a:defRPr b="0" i="0" sz="1400" u="none" cap="none" strike="noStrike">
                <a:solidFill>
                  <a:srgbClr val="212A55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212A55"/>
              </a:buClr>
              <a:buSzPts val="1400"/>
              <a:buFont typeface="Roboto Light"/>
              <a:buChar char="■"/>
              <a:defRPr b="0" i="0" sz="1400" u="none" cap="none" strike="noStrike">
                <a:solidFill>
                  <a:srgbClr val="212A55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FEFEF"/>
        </a:solidFill>
      </p:bgPr>
    </p:bg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"/>
          <p:cNvSpPr/>
          <p:nvPr/>
        </p:nvSpPr>
        <p:spPr>
          <a:xfrm>
            <a:off x="5814533" y="3295643"/>
            <a:ext cx="3052563" cy="2048522"/>
          </a:xfrm>
          <a:custGeom>
            <a:rect b="b" l="l" r="r" t="t"/>
            <a:pathLst>
              <a:path extrusionOk="0" h="13391" w="19954">
                <a:moveTo>
                  <a:pt x="8502" y="0"/>
                </a:moveTo>
                <a:cubicBezTo>
                  <a:pt x="8423" y="865"/>
                  <a:pt x="8436" y="2297"/>
                  <a:pt x="7961" y="3050"/>
                </a:cubicBezTo>
                <a:cubicBezTo>
                  <a:pt x="7532" y="3743"/>
                  <a:pt x="6568" y="3776"/>
                  <a:pt x="5855" y="3809"/>
                </a:cubicBezTo>
                <a:cubicBezTo>
                  <a:pt x="4845" y="3848"/>
                  <a:pt x="3842" y="3927"/>
                  <a:pt x="3076" y="4614"/>
                </a:cubicBezTo>
                <a:cubicBezTo>
                  <a:pt x="1802" y="5756"/>
                  <a:pt x="898" y="7248"/>
                  <a:pt x="482" y="8904"/>
                </a:cubicBezTo>
                <a:cubicBezTo>
                  <a:pt x="383" y="9294"/>
                  <a:pt x="192" y="9677"/>
                  <a:pt x="99" y="10059"/>
                </a:cubicBezTo>
                <a:cubicBezTo>
                  <a:pt x="0" y="10475"/>
                  <a:pt x="225" y="10620"/>
                  <a:pt x="542" y="10891"/>
                </a:cubicBezTo>
                <a:cubicBezTo>
                  <a:pt x="1175" y="11439"/>
                  <a:pt x="1901" y="11868"/>
                  <a:pt x="2694" y="12158"/>
                </a:cubicBezTo>
                <a:cubicBezTo>
                  <a:pt x="4680" y="12878"/>
                  <a:pt x="6773" y="13267"/>
                  <a:pt x="8885" y="13320"/>
                </a:cubicBezTo>
                <a:cubicBezTo>
                  <a:pt x="10199" y="13348"/>
                  <a:pt x="11524" y="13391"/>
                  <a:pt x="12848" y="13391"/>
                </a:cubicBezTo>
                <a:cubicBezTo>
                  <a:pt x="14032" y="13391"/>
                  <a:pt x="15215" y="13357"/>
                  <a:pt x="16390" y="13248"/>
                </a:cubicBezTo>
                <a:cubicBezTo>
                  <a:pt x="17591" y="13135"/>
                  <a:pt x="18799" y="12957"/>
                  <a:pt x="19921" y="12502"/>
                </a:cubicBezTo>
                <a:cubicBezTo>
                  <a:pt x="19954" y="9901"/>
                  <a:pt x="18436" y="7340"/>
                  <a:pt x="16139" y="6125"/>
                </a:cubicBezTo>
                <a:cubicBezTo>
                  <a:pt x="15208" y="5630"/>
                  <a:pt x="14179" y="5347"/>
                  <a:pt x="13208" y="4944"/>
                </a:cubicBezTo>
                <a:cubicBezTo>
                  <a:pt x="12634" y="4706"/>
                  <a:pt x="12060" y="4409"/>
                  <a:pt x="11677" y="3921"/>
                </a:cubicBezTo>
                <a:cubicBezTo>
                  <a:pt x="10964" y="3017"/>
                  <a:pt x="11096" y="1736"/>
                  <a:pt x="11261" y="594"/>
                </a:cubicBezTo>
                <a:lnTo>
                  <a:pt x="8502" y="0"/>
                </a:lnTo>
                <a:close/>
              </a:path>
            </a:pathLst>
          </a:custGeom>
          <a:solidFill>
            <a:srgbClr val="F8B6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" name="Google Shape;210;p1"/>
          <p:cNvSpPr/>
          <p:nvPr/>
        </p:nvSpPr>
        <p:spPr>
          <a:xfrm>
            <a:off x="7092834" y="3394466"/>
            <a:ext cx="437370" cy="335480"/>
          </a:xfrm>
          <a:custGeom>
            <a:rect b="b" l="l" r="r" t="t"/>
            <a:pathLst>
              <a:path extrusionOk="0" h="2193" w="2859">
                <a:moveTo>
                  <a:pt x="100" y="1"/>
                </a:moveTo>
                <a:cubicBezTo>
                  <a:pt x="80" y="351"/>
                  <a:pt x="54" y="727"/>
                  <a:pt x="1" y="1090"/>
                </a:cubicBezTo>
                <a:cubicBezTo>
                  <a:pt x="819" y="1730"/>
                  <a:pt x="1809" y="2113"/>
                  <a:pt x="2846" y="2192"/>
                </a:cubicBezTo>
                <a:cubicBezTo>
                  <a:pt x="2727" y="1578"/>
                  <a:pt x="2780" y="905"/>
                  <a:pt x="2859" y="265"/>
                </a:cubicBezTo>
                <a:lnTo>
                  <a:pt x="2859" y="265"/>
                </a:lnTo>
                <a:cubicBezTo>
                  <a:pt x="2743" y="268"/>
                  <a:pt x="2627" y="269"/>
                  <a:pt x="2511" y="269"/>
                </a:cubicBezTo>
                <a:cubicBezTo>
                  <a:pt x="1853" y="269"/>
                  <a:pt x="1193" y="222"/>
                  <a:pt x="542" y="126"/>
                </a:cubicBezTo>
                <a:cubicBezTo>
                  <a:pt x="390" y="113"/>
                  <a:pt x="238" y="67"/>
                  <a:pt x="100" y="1"/>
                </a:cubicBezTo>
                <a:close/>
              </a:path>
            </a:pathLst>
          </a:custGeom>
          <a:solidFill>
            <a:srgbClr val="F2986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1" name="Google Shape;211;p1"/>
          <p:cNvSpPr/>
          <p:nvPr/>
        </p:nvSpPr>
        <p:spPr>
          <a:xfrm>
            <a:off x="5982124" y="683483"/>
            <a:ext cx="2717384" cy="2248157"/>
          </a:xfrm>
          <a:custGeom>
            <a:rect b="b" l="l" r="r" t="t"/>
            <a:pathLst>
              <a:path extrusionOk="0" h="14696" w="17763">
                <a:moveTo>
                  <a:pt x="6149" y="0"/>
                </a:moveTo>
                <a:cubicBezTo>
                  <a:pt x="5176" y="0"/>
                  <a:pt x="4169" y="349"/>
                  <a:pt x="3274" y="774"/>
                </a:cubicBezTo>
                <a:cubicBezTo>
                  <a:pt x="2053" y="1349"/>
                  <a:pt x="819" y="2167"/>
                  <a:pt x="357" y="3434"/>
                </a:cubicBezTo>
                <a:cubicBezTo>
                  <a:pt x="139" y="4048"/>
                  <a:pt x="119" y="4715"/>
                  <a:pt x="172" y="5362"/>
                </a:cubicBezTo>
                <a:cubicBezTo>
                  <a:pt x="218" y="5890"/>
                  <a:pt x="337" y="6464"/>
                  <a:pt x="739" y="6807"/>
                </a:cubicBezTo>
                <a:cubicBezTo>
                  <a:pt x="1320" y="7309"/>
                  <a:pt x="977" y="7540"/>
                  <a:pt x="706" y="8121"/>
                </a:cubicBezTo>
                <a:cubicBezTo>
                  <a:pt x="403" y="8774"/>
                  <a:pt x="0" y="9421"/>
                  <a:pt x="93" y="10174"/>
                </a:cubicBezTo>
                <a:cubicBezTo>
                  <a:pt x="211" y="11151"/>
                  <a:pt x="1109" y="11850"/>
                  <a:pt x="2020" y="12226"/>
                </a:cubicBezTo>
                <a:cubicBezTo>
                  <a:pt x="2472" y="12415"/>
                  <a:pt x="2977" y="12540"/>
                  <a:pt x="3462" y="12540"/>
                </a:cubicBezTo>
                <a:cubicBezTo>
                  <a:pt x="3947" y="12540"/>
                  <a:pt x="4413" y="12415"/>
                  <a:pt x="4786" y="12101"/>
                </a:cubicBezTo>
                <a:lnTo>
                  <a:pt x="12594" y="14490"/>
                </a:lnTo>
                <a:cubicBezTo>
                  <a:pt x="12912" y="14629"/>
                  <a:pt x="13244" y="14695"/>
                  <a:pt x="13571" y="14695"/>
                </a:cubicBezTo>
                <a:cubicBezTo>
                  <a:pt x="14414" y="14695"/>
                  <a:pt x="15223" y="14257"/>
                  <a:pt x="15670" y="13487"/>
                </a:cubicBezTo>
                <a:cubicBezTo>
                  <a:pt x="15974" y="12966"/>
                  <a:pt x="16066" y="12358"/>
                  <a:pt x="16073" y="11764"/>
                </a:cubicBezTo>
                <a:cubicBezTo>
                  <a:pt x="16079" y="11289"/>
                  <a:pt x="15815" y="10484"/>
                  <a:pt x="15987" y="10048"/>
                </a:cubicBezTo>
                <a:cubicBezTo>
                  <a:pt x="16046" y="9929"/>
                  <a:pt x="16132" y="9830"/>
                  <a:pt x="16238" y="9745"/>
                </a:cubicBezTo>
                <a:cubicBezTo>
                  <a:pt x="16607" y="9415"/>
                  <a:pt x="17010" y="9111"/>
                  <a:pt x="17287" y="8702"/>
                </a:cubicBezTo>
                <a:cubicBezTo>
                  <a:pt x="17762" y="7982"/>
                  <a:pt x="17677" y="6887"/>
                  <a:pt x="17122" y="6246"/>
                </a:cubicBezTo>
                <a:cubicBezTo>
                  <a:pt x="16785" y="5857"/>
                  <a:pt x="16297" y="5811"/>
                  <a:pt x="15960" y="5494"/>
                </a:cubicBezTo>
                <a:cubicBezTo>
                  <a:pt x="15604" y="5144"/>
                  <a:pt x="15538" y="4490"/>
                  <a:pt x="15452" y="4028"/>
                </a:cubicBezTo>
                <a:cubicBezTo>
                  <a:pt x="15228" y="2840"/>
                  <a:pt x="14752" y="1626"/>
                  <a:pt x="13802" y="873"/>
                </a:cubicBezTo>
                <a:cubicBezTo>
                  <a:pt x="13191" y="401"/>
                  <a:pt x="12448" y="156"/>
                  <a:pt x="11696" y="156"/>
                </a:cubicBezTo>
                <a:cubicBezTo>
                  <a:pt x="11304" y="156"/>
                  <a:pt x="10908" y="223"/>
                  <a:pt x="10528" y="359"/>
                </a:cubicBezTo>
                <a:cubicBezTo>
                  <a:pt x="10025" y="541"/>
                  <a:pt x="9540" y="849"/>
                  <a:pt x="9009" y="849"/>
                </a:cubicBezTo>
                <a:cubicBezTo>
                  <a:pt x="8983" y="849"/>
                  <a:pt x="8957" y="849"/>
                  <a:pt x="8931" y="847"/>
                </a:cubicBezTo>
                <a:cubicBezTo>
                  <a:pt x="8409" y="814"/>
                  <a:pt x="7974" y="477"/>
                  <a:pt x="7498" y="266"/>
                </a:cubicBezTo>
                <a:cubicBezTo>
                  <a:pt x="7067" y="79"/>
                  <a:pt x="6612" y="0"/>
                  <a:pt x="6149" y="0"/>
                </a:cubicBezTo>
                <a:close/>
              </a:path>
            </a:pathLst>
          </a:custGeom>
          <a:solidFill>
            <a:srgbClr val="212A5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2" name="Google Shape;212;p1"/>
          <p:cNvSpPr/>
          <p:nvPr/>
        </p:nvSpPr>
        <p:spPr>
          <a:xfrm>
            <a:off x="6607123" y="1383118"/>
            <a:ext cx="1926783" cy="2087072"/>
          </a:xfrm>
          <a:custGeom>
            <a:rect b="b" l="l" r="r" t="t"/>
            <a:pathLst>
              <a:path extrusionOk="0" h="13643" w="12595">
                <a:moveTo>
                  <a:pt x="5330" y="1"/>
                </a:moveTo>
                <a:cubicBezTo>
                  <a:pt x="4354" y="1"/>
                  <a:pt x="3385" y="226"/>
                  <a:pt x="2450" y="647"/>
                </a:cubicBezTo>
                <a:cubicBezTo>
                  <a:pt x="1281" y="1169"/>
                  <a:pt x="899" y="2674"/>
                  <a:pt x="608" y="3796"/>
                </a:cubicBezTo>
                <a:cubicBezTo>
                  <a:pt x="285" y="5070"/>
                  <a:pt x="1" y="6396"/>
                  <a:pt x="1" y="7717"/>
                </a:cubicBezTo>
                <a:cubicBezTo>
                  <a:pt x="8" y="8806"/>
                  <a:pt x="173" y="10284"/>
                  <a:pt x="668" y="11274"/>
                </a:cubicBezTo>
                <a:cubicBezTo>
                  <a:pt x="1462" y="12858"/>
                  <a:pt x="2898" y="13643"/>
                  <a:pt x="4536" y="13643"/>
                </a:cubicBezTo>
                <a:cubicBezTo>
                  <a:pt x="4912" y="13643"/>
                  <a:pt x="5299" y="13601"/>
                  <a:pt x="5691" y="13519"/>
                </a:cubicBezTo>
                <a:cubicBezTo>
                  <a:pt x="5875" y="13479"/>
                  <a:pt x="6060" y="13426"/>
                  <a:pt x="6238" y="13367"/>
                </a:cubicBezTo>
                <a:cubicBezTo>
                  <a:pt x="7196" y="13030"/>
                  <a:pt x="8021" y="12350"/>
                  <a:pt x="8615" y="11538"/>
                </a:cubicBezTo>
                <a:cubicBezTo>
                  <a:pt x="9347" y="10522"/>
                  <a:pt x="9763" y="9314"/>
                  <a:pt x="9803" y="8066"/>
                </a:cubicBezTo>
                <a:cubicBezTo>
                  <a:pt x="10390" y="8047"/>
                  <a:pt x="10984" y="7915"/>
                  <a:pt x="11493" y="7604"/>
                </a:cubicBezTo>
                <a:cubicBezTo>
                  <a:pt x="11994" y="7294"/>
                  <a:pt x="12397" y="6793"/>
                  <a:pt x="12496" y="6212"/>
                </a:cubicBezTo>
                <a:cubicBezTo>
                  <a:pt x="12595" y="5631"/>
                  <a:pt x="12357" y="4984"/>
                  <a:pt x="11862" y="4674"/>
                </a:cubicBezTo>
                <a:cubicBezTo>
                  <a:pt x="11670" y="4552"/>
                  <a:pt x="11443" y="4493"/>
                  <a:pt x="11217" y="4493"/>
                </a:cubicBezTo>
                <a:cubicBezTo>
                  <a:pt x="10852" y="4493"/>
                  <a:pt x="10490" y="4647"/>
                  <a:pt x="10278" y="4944"/>
                </a:cubicBezTo>
                <a:lnTo>
                  <a:pt x="10403" y="4614"/>
                </a:lnTo>
                <a:cubicBezTo>
                  <a:pt x="10403" y="2878"/>
                  <a:pt x="9229" y="1037"/>
                  <a:pt x="7585" y="416"/>
                </a:cubicBezTo>
                <a:cubicBezTo>
                  <a:pt x="6838" y="135"/>
                  <a:pt x="6082" y="1"/>
                  <a:pt x="5330" y="1"/>
                </a:cubicBezTo>
                <a:close/>
              </a:path>
            </a:pathLst>
          </a:custGeom>
          <a:solidFill>
            <a:srgbClr val="F8B6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" name="Google Shape;213;p1"/>
          <p:cNvSpPr/>
          <p:nvPr/>
        </p:nvSpPr>
        <p:spPr>
          <a:xfrm>
            <a:off x="6697993" y="1101486"/>
            <a:ext cx="1581507" cy="1301074"/>
          </a:xfrm>
          <a:custGeom>
            <a:rect b="b" l="l" r="r" t="t"/>
            <a:pathLst>
              <a:path extrusionOk="0" h="8505" w="10338">
                <a:moveTo>
                  <a:pt x="4325" y="1"/>
                </a:moveTo>
                <a:cubicBezTo>
                  <a:pt x="2592" y="1"/>
                  <a:pt x="530" y="476"/>
                  <a:pt x="225" y="2138"/>
                </a:cubicBezTo>
                <a:cubicBezTo>
                  <a:pt x="1" y="3353"/>
                  <a:pt x="846" y="4020"/>
                  <a:pt x="1915" y="4389"/>
                </a:cubicBezTo>
                <a:cubicBezTo>
                  <a:pt x="2899" y="4726"/>
                  <a:pt x="4074" y="4818"/>
                  <a:pt x="4806" y="4845"/>
                </a:cubicBezTo>
                <a:cubicBezTo>
                  <a:pt x="5101" y="4856"/>
                  <a:pt x="5445" y="4902"/>
                  <a:pt x="5745" y="4902"/>
                </a:cubicBezTo>
                <a:cubicBezTo>
                  <a:pt x="5794" y="4902"/>
                  <a:pt x="5842" y="4900"/>
                  <a:pt x="5889" y="4898"/>
                </a:cubicBezTo>
                <a:cubicBezTo>
                  <a:pt x="6219" y="4871"/>
                  <a:pt x="6503" y="4693"/>
                  <a:pt x="6833" y="4634"/>
                </a:cubicBezTo>
                <a:cubicBezTo>
                  <a:pt x="6904" y="4620"/>
                  <a:pt x="6979" y="4612"/>
                  <a:pt x="7054" y="4612"/>
                </a:cubicBezTo>
                <a:cubicBezTo>
                  <a:pt x="7260" y="4612"/>
                  <a:pt x="7464" y="4669"/>
                  <a:pt x="7605" y="4805"/>
                </a:cubicBezTo>
                <a:cubicBezTo>
                  <a:pt x="7796" y="4997"/>
                  <a:pt x="7842" y="5287"/>
                  <a:pt x="7869" y="5551"/>
                </a:cubicBezTo>
                <a:cubicBezTo>
                  <a:pt x="7941" y="6462"/>
                  <a:pt x="8007" y="7485"/>
                  <a:pt x="8569" y="8251"/>
                </a:cubicBezTo>
                <a:cubicBezTo>
                  <a:pt x="8701" y="8431"/>
                  <a:pt x="8812" y="8505"/>
                  <a:pt x="8907" y="8505"/>
                </a:cubicBezTo>
                <a:cubicBezTo>
                  <a:pt x="9088" y="8505"/>
                  <a:pt x="9213" y="8240"/>
                  <a:pt x="9321" y="7934"/>
                </a:cubicBezTo>
                <a:cubicBezTo>
                  <a:pt x="9506" y="7432"/>
                  <a:pt x="9644" y="6924"/>
                  <a:pt x="9836" y="6429"/>
                </a:cubicBezTo>
                <a:cubicBezTo>
                  <a:pt x="10100" y="5736"/>
                  <a:pt x="10337" y="5115"/>
                  <a:pt x="10153" y="4363"/>
                </a:cubicBezTo>
                <a:cubicBezTo>
                  <a:pt x="9908" y="3379"/>
                  <a:pt x="9314" y="2317"/>
                  <a:pt x="8628" y="1571"/>
                </a:cubicBezTo>
                <a:cubicBezTo>
                  <a:pt x="7915" y="805"/>
                  <a:pt x="6925" y="337"/>
                  <a:pt x="5902" y="139"/>
                </a:cubicBezTo>
                <a:cubicBezTo>
                  <a:pt x="5470" y="56"/>
                  <a:pt x="4917" y="1"/>
                  <a:pt x="4325" y="1"/>
                </a:cubicBezTo>
                <a:close/>
              </a:path>
            </a:pathLst>
          </a:custGeom>
          <a:solidFill>
            <a:srgbClr val="212A5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" name="Google Shape;214;p1"/>
          <p:cNvSpPr/>
          <p:nvPr/>
        </p:nvSpPr>
        <p:spPr>
          <a:xfrm>
            <a:off x="6720328" y="865136"/>
            <a:ext cx="1637957" cy="879009"/>
          </a:xfrm>
          <a:custGeom>
            <a:rect b="b" l="l" r="r" t="t"/>
            <a:pathLst>
              <a:path extrusionOk="0" h="5746" w="10707">
                <a:moveTo>
                  <a:pt x="205" y="0"/>
                </a:moveTo>
                <a:cubicBezTo>
                  <a:pt x="185" y="86"/>
                  <a:pt x="178" y="172"/>
                  <a:pt x="178" y="258"/>
                </a:cubicBezTo>
                <a:cubicBezTo>
                  <a:pt x="0" y="608"/>
                  <a:pt x="192" y="753"/>
                  <a:pt x="324" y="984"/>
                </a:cubicBezTo>
                <a:cubicBezTo>
                  <a:pt x="535" y="1353"/>
                  <a:pt x="812" y="1684"/>
                  <a:pt x="1129" y="1967"/>
                </a:cubicBezTo>
                <a:cubicBezTo>
                  <a:pt x="1472" y="2278"/>
                  <a:pt x="1829" y="2561"/>
                  <a:pt x="2205" y="2832"/>
                </a:cubicBezTo>
                <a:cubicBezTo>
                  <a:pt x="2568" y="3096"/>
                  <a:pt x="2937" y="3353"/>
                  <a:pt x="3320" y="3591"/>
                </a:cubicBezTo>
                <a:cubicBezTo>
                  <a:pt x="4093" y="4060"/>
                  <a:pt x="4898" y="4469"/>
                  <a:pt x="5736" y="4799"/>
                </a:cubicBezTo>
                <a:cubicBezTo>
                  <a:pt x="6574" y="5129"/>
                  <a:pt x="7439" y="5380"/>
                  <a:pt x="8317" y="5545"/>
                </a:cubicBezTo>
                <a:cubicBezTo>
                  <a:pt x="8759" y="5624"/>
                  <a:pt x="9208" y="5683"/>
                  <a:pt x="9657" y="5716"/>
                </a:cubicBezTo>
                <a:cubicBezTo>
                  <a:pt x="9769" y="5723"/>
                  <a:pt x="9881" y="5730"/>
                  <a:pt x="9993" y="5736"/>
                </a:cubicBezTo>
                <a:cubicBezTo>
                  <a:pt x="10041" y="5742"/>
                  <a:pt x="10090" y="5745"/>
                  <a:pt x="10139" y="5745"/>
                </a:cubicBezTo>
                <a:cubicBezTo>
                  <a:pt x="10199" y="5745"/>
                  <a:pt x="10259" y="5741"/>
                  <a:pt x="10317" y="5730"/>
                </a:cubicBezTo>
                <a:cubicBezTo>
                  <a:pt x="10409" y="5697"/>
                  <a:pt x="10495" y="5624"/>
                  <a:pt x="10541" y="5538"/>
                </a:cubicBezTo>
                <a:cubicBezTo>
                  <a:pt x="10601" y="5433"/>
                  <a:pt x="10660" y="5334"/>
                  <a:pt x="10706" y="5221"/>
                </a:cubicBezTo>
                <a:cubicBezTo>
                  <a:pt x="10568" y="5195"/>
                  <a:pt x="10436" y="5162"/>
                  <a:pt x="10304" y="5122"/>
                </a:cubicBezTo>
                <a:cubicBezTo>
                  <a:pt x="9993" y="5037"/>
                  <a:pt x="9690" y="4918"/>
                  <a:pt x="9373" y="4806"/>
                </a:cubicBezTo>
                <a:cubicBezTo>
                  <a:pt x="9076" y="4700"/>
                  <a:pt x="8766" y="4621"/>
                  <a:pt x="8456" y="4555"/>
                </a:cubicBezTo>
                <a:cubicBezTo>
                  <a:pt x="7848" y="4436"/>
                  <a:pt x="7228" y="4377"/>
                  <a:pt x="6621" y="4284"/>
                </a:cubicBezTo>
                <a:cubicBezTo>
                  <a:pt x="6317" y="4238"/>
                  <a:pt x="6013" y="4172"/>
                  <a:pt x="5716" y="4086"/>
                </a:cubicBezTo>
                <a:cubicBezTo>
                  <a:pt x="5670" y="4073"/>
                  <a:pt x="5624" y="4060"/>
                  <a:pt x="5578" y="4047"/>
                </a:cubicBezTo>
                <a:cubicBezTo>
                  <a:pt x="5465" y="4020"/>
                  <a:pt x="5353" y="3987"/>
                  <a:pt x="5241" y="3954"/>
                </a:cubicBezTo>
                <a:cubicBezTo>
                  <a:pt x="4924" y="3862"/>
                  <a:pt x="4614" y="3736"/>
                  <a:pt x="4310" y="3598"/>
                </a:cubicBezTo>
                <a:cubicBezTo>
                  <a:pt x="4165" y="3532"/>
                  <a:pt x="4027" y="3466"/>
                  <a:pt x="3888" y="3393"/>
                </a:cubicBezTo>
                <a:cubicBezTo>
                  <a:pt x="3842" y="3367"/>
                  <a:pt x="3789" y="3340"/>
                  <a:pt x="3743" y="3307"/>
                </a:cubicBezTo>
                <a:cubicBezTo>
                  <a:pt x="3393" y="3122"/>
                  <a:pt x="3063" y="2905"/>
                  <a:pt x="2753" y="2654"/>
                </a:cubicBezTo>
                <a:cubicBezTo>
                  <a:pt x="2581" y="2509"/>
                  <a:pt x="2429" y="2337"/>
                  <a:pt x="2297" y="2159"/>
                </a:cubicBezTo>
                <a:cubicBezTo>
                  <a:pt x="2159" y="1974"/>
                  <a:pt x="2033" y="1776"/>
                  <a:pt x="1888" y="1591"/>
                </a:cubicBezTo>
                <a:cubicBezTo>
                  <a:pt x="1604" y="1241"/>
                  <a:pt x="1241" y="971"/>
                  <a:pt x="904" y="687"/>
                </a:cubicBezTo>
                <a:cubicBezTo>
                  <a:pt x="772" y="575"/>
                  <a:pt x="647" y="462"/>
                  <a:pt x="535" y="344"/>
                </a:cubicBezTo>
                <a:cubicBezTo>
                  <a:pt x="409" y="238"/>
                  <a:pt x="304" y="126"/>
                  <a:pt x="205" y="0"/>
                </a:cubicBezTo>
                <a:close/>
              </a:path>
            </a:pathLst>
          </a:custGeom>
          <a:solidFill>
            <a:srgbClr val="B3222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" name="Google Shape;215;p1"/>
          <p:cNvSpPr/>
          <p:nvPr/>
        </p:nvSpPr>
        <p:spPr>
          <a:xfrm>
            <a:off x="6694015" y="525985"/>
            <a:ext cx="2004497" cy="1148402"/>
          </a:xfrm>
          <a:custGeom>
            <a:rect b="b" l="l" r="r" t="t"/>
            <a:pathLst>
              <a:path extrusionOk="0" h="7507" w="13103">
                <a:moveTo>
                  <a:pt x="1746" y="0"/>
                </a:moveTo>
                <a:cubicBezTo>
                  <a:pt x="1607" y="0"/>
                  <a:pt x="1470" y="9"/>
                  <a:pt x="1334" y="26"/>
                </a:cubicBezTo>
                <a:cubicBezTo>
                  <a:pt x="1248" y="39"/>
                  <a:pt x="1156" y="52"/>
                  <a:pt x="1076" y="79"/>
                </a:cubicBezTo>
                <a:cubicBezTo>
                  <a:pt x="839" y="145"/>
                  <a:pt x="628" y="257"/>
                  <a:pt x="443" y="409"/>
                </a:cubicBezTo>
                <a:cubicBezTo>
                  <a:pt x="159" y="633"/>
                  <a:pt x="1" y="983"/>
                  <a:pt x="14" y="1346"/>
                </a:cubicBezTo>
                <a:cubicBezTo>
                  <a:pt x="40" y="1669"/>
                  <a:pt x="166" y="1973"/>
                  <a:pt x="370" y="2224"/>
                </a:cubicBezTo>
                <a:cubicBezTo>
                  <a:pt x="469" y="2343"/>
                  <a:pt x="581" y="2462"/>
                  <a:pt x="700" y="2561"/>
                </a:cubicBezTo>
                <a:cubicBezTo>
                  <a:pt x="819" y="2679"/>
                  <a:pt x="944" y="2798"/>
                  <a:pt x="1076" y="2904"/>
                </a:cubicBezTo>
                <a:cubicBezTo>
                  <a:pt x="1413" y="3194"/>
                  <a:pt x="1776" y="3465"/>
                  <a:pt x="2053" y="3815"/>
                </a:cubicBezTo>
                <a:cubicBezTo>
                  <a:pt x="2199" y="3993"/>
                  <a:pt x="2324" y="4191"/>
                  <a:pt x="2469" y="4376"/>
                </a:cubicBezTo>
                <a:cubicBezTo>
                  <a:pt x="2601" y="4561"/>
                  <a:pt x="2753" y="4726"/>
                  <a:pt x="2925" y="4871"/>
                </a:cubicBezTo>
                <a:cubicBezTo>
                  <a:pt x="3235" y="5128"/>
                  <a:pt x="3565" y="5346"/>
                  <a:pt x="3915" y="5531"/>
                </a:cubicBezTo>
                <a:cubicBezTo>
                  <a:pt x="3961" y="5557"/>
                  <a:pt x="4014" y="5584"/>
                  <a:pt x="4060" y="5610"/>
                </a:cubicBezTo>
                <a:cubicBezTo>
                  <a:pt x="4199" y="5689"/>
                  <a:pt x="4337" y="5755"/>
                  <a:pt x="4482" y="5815"/>
                </a:cubicBezTo>
                <a:cubicBezTo>
                  <a:pt x="4786" y="5960"/>
                  <a:pt x="5096" y="6079"/>
                  <a:pt x="5413" y="6178"/>
                </a:cubicBezTo>
                <a:cubicBezTo>
                  <a:pt x="5525" y="6211"/>
                  <a:pt x="5637" y="6237"/>
                  <a:pt x="5750" y="6264"/>
                </a:cubicBezTo>
                <a:cubicBezTo>
                  <a:pt x="5796" y="6283"/>
                  <a:pt x="5842" y="6297"/>
                  <a:pt x="5888" y="6310"/>
                </a:cubicBezTo>
                <a:cubicBezTo>
                  <a:pt x="6185" y="6396"/>
                  <a:pt x="6489" y="6455"/>
                  <a:pt x="6793" y="6501"/>
                </a:cubicBezTo>
                <a:cubicBezTo>
                  <a:pt x="7400" y="6600"/>
                  <a:pt x="8020" y="6653"/>
                  <a:pt x="8628" y="6772"/>
                </a:cubicBezTo>
                <a:cubicBezTo>
                  <a:pt x="8938" y="6838"/>
                  <a:pt x="9248" y="6924"/>
                  <a:pt x="9552" y="7029"/>
                </a:cubicBezTo>
                <a:cubicBezTo>
                  <a:pt x="9862" y="7135"/>
                  <a:pt x="10165" y="7254"/>
                  <a:pt x="10482" y="7346"/>
                </a:cubicBezTo>
                <a:cubicBezTo>
                  <a:pt x="10614" y="7386"/>
                  <a:pt x="10746" y="7419"/>
                  <a:pt x="10885" y="7445"/>
                </a:cubicBezTo>
                <a:cubicBezTo>
                  <a:pt x="11080" y="7482"/>
                  <a:pt x="11278" y="7506"/>
                  <a:pt x="11475" y="7506"/>
                </a:cubicBezTo>
                <a:cubicBezTo>
                  <a:pt x="11729" y="7506"/>
                  <a:pt x="11980" y="7466"/>
                  <a:pt x="12218" y="7366"/>
                </a:cubicBezTo>
                <a:cubicBezTo>
                  <a:pt x="12337" y="7313"/>
                  <a:pt x="12443" y="7247"/>
                  <a:pt x="12535" y="7161"/>
                </a:cubicBezTo>
                <a:cubicBezTo>
                  <a:pt x="12614" y="7102"/>
                  <a:pt x="12680" y="7042"/>
                  <a:pt x="12746" y="6976"/>
                </a:cubicBezTo>
                <a:cubicBezTo>
                  <a:pt x="12957" y="6765"/>
                  <a:pt x="13083" y="6475"/>
                  <a:pt x="13103" y="6178"/>
                </a:cubicBezTo>
                <a:cubicBezTo>
                  <a:pt x="13096" y="5900"/>
                  <a:pt x="12997" y="5636"/>
                  <a:pt x="12819" y="5425"/>
                </a:cubicBezTo>
                <a:cubicBezTo>
                  <a:pt x="12792" y="5399"/>
                  <a:pt x="12773" y="5372"/>
                  <a:pt x="12746" y="5346"/>
                </a:cubicBezTo>
                <a:cubicBezTo>
                  <a:pt x="12456" y="5029"/>
                  <a:pt x="12073" y="4818"/>
                  <a:pt x="11756" y="4534"/>
                </a:cubicBezTo>
                <a:cubicBezTo>
                  <a:pt x="11684" y="4475"/>
                  <a:pt x="11618" y="4409"/>
                  <a:pt x="11558" y="4336"/>
                </a:cubicBezTo>
                <a:cubicBezTo>
                  <a:pt x="11136" y="3861"/>
                  <a:pt x="10885" y="3273"/>
                  <a:pt x="10575" y="2726"/>
                </a:cubicBezTo>
                <a:cubicBezTo>
                  <a:pt x="10245" y="2151"/>
                  <a:pt x="9809" y="1643"/>
                  <a:pt x="9288" y="1234"/>
                </a:cubicBezTo>
                <a:cubicBezTo>
                  <a:pt x="9004" y="1016"/>
                  <a:pt x="8694" y="831"/>
                  <a:pt x="8370" y="679"/>
                </a:cubicBezTo>
                <a:cubicBezTo>
                  <a:pt x="8344" y="851"/>
                  <a:pt x="8271" y="1009"/>
                  <a:pt x="8159" y="1148"/>
                </a:cubicBezTo>
                <a:cubicBezTo>
                  <a:pt x="8112" y="1207"/>
                  <a:pt x="8042" y="1239"/>
                  <a:pt x="7969" y="1239"/>
                </a:cubicBezTo>
                <a:cubicBezTo>
                  <a:pt x="7928" y="1239"/>
                  <a:pt x="7887" y="1229"/>
                  <a:pt x="7849" y="1207"/>
                </a:cubicBezTo>
                <a:cubicBezTo>
                  <a:pt x="7796" y="1168"/>
                  <a:pt x="7756" y="1108"/>
                  <a:pt x="7743" y="1042"/>
                </a:cubicBezTo>
                <a:cubicBezTo>
                  <a:pt x="7710" y="950"/>
                  <a:pt x="7710" y="851"/>
                  <a:pt x="7743" y="759"/>
                </a:cubicBezTo>
                <a:cubicBezTo>
                  <a:pt x="7763" y="660"/>
                  <a:pt x="7783" y="561"/>
                  <a:pt x="7789" y="462"/>
                </a:cubicBezTo>
                <a:cubicBezTo>
                  <a:pt x="7789" y="455"/>
                  <a:pt x="7789" y="455"/>
                  <a:pt x="7789" y="448"/>
                </a:cubicBezTo>
                <a:cubicBezTo>
                  <a:pt x="7684" y="415"/>
                  <a:pt x="7571" y="382"/>
                  <a:pt x="7459" y="356"/>
                </a:cubicBezTo>
                <a:cubicBezTo>
                  <a:pt x="6766" y="178"/>
                  <a:pt x="6053" y="132"/>
                  <a:pt x="5340" y="125"/>
                </a:cubicBezTo>
                <a:cubicBezTo>
                  <a:pt x="5172" y="122"/>
                  <a:pt x="5002" y="121"/>
                  <a:pt x="4831" y="121"/>
                </a:cubicBezTo>
                <a:cubicBezTo>
                  <a:pt x="4596" y="121"/>
                  <a:pt x="4360" y="123"/>
                  <a:pt x="4123" y="123"/>
                </a:cubicBezTo>
                <a:cubicBezTo>
                  <a:pt x="3806" y="123"/>
                  <a:pt x="3490" y="120"/>
                  <a:pt x="3175" y="105"/>
                </a:cubicBezTo>
                <a:cubicBezTo>
                  <a:pt x="2826" y="92"/>
                  <a:pt x="2469" y="52"/>
                  <a:pt x="2119" y="19"/>
                </a:cubicBezTo>
                <a:cubicBezTo>
                  <a:pt x="1995" y="7"/>
                  <a:pt x="1870" y="0"/>
                  <a:pt x="1746" y="0"/>
                </a:cubicBezTo>
                <a:close/>
              </a:path>
            </a:pathLst>
          </a:custGeom>
          <a:solidFill>
            <a:srgbClr val="B3222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" name="Google Shape;216;p1"/>
          <p:cNvSpPr/>
          <p:nvPr/>
        </p:nvSpPr>
        <p:spPr>
          <a:xfrm>
            <a:off x="7476661" y="2083143"/>
            <a:ext cx="332732" cy="336245"/>
          </a:xfrm>
          <a:custGeom>
            <a:rect b="b" l="l" r="r" t="t"/>
            <a:pathLst>
              <a:path extrusionOk="0" h="2198" w="2175">
                <a:moveTo>
                  <a:pt x="118" y="1"/>
                </a:moveTo>
                <a:cubicBezTo>
                  <a:pt x="101" y="1"/>
                  <a:pt x="85" y="10"/>
                  <a:pt x="79" y="32"/>
                </a:cubicBezTo>
                <a:cubicBezTo>
                  <a:pt x="7" y="415"/>
                  <a:pt x="0" y="804"/>
                  <a:pt x="66" y="1187"/>
                </a:cubicBezTo>
                <a:cubicBezTo>
                  <a:pt x="119" y="1484"/>
                  <a:pt x="211" y="1807"/>
                  <a:pt x="429" y="2025"/>
                </a:cubicBezTo>
                <a:cubicBezTo>
                  <a:pt x="528" y="2124"/>
                  <a:pt x="660" y="2184"/>
                  <a:pt x="792" y="2197"/>
                </a:cubicBezTo>
                <a:cubicBezTo>
                  <a:pt x="802" y="2197"/>
                  <a:pt x="812" y="2197"/>
                  <a:pt x="822" y="2197"/>
                </a:cubicBezTo>
                <a:cubicBezTo>
                  <a:pt x="989" y="2197"/>
                  <a:pt x="1150" y="2145"/>
                  <a:pt x="1287" y="2045"/>
                </a:cubicBezTo>
                <a:cubicBezTo>
                  <a:pt x="1558" y="1867"/>
                  <a:pt x="1762" y="1609"/>
                  <a:pt x="1894" y="1312"/>
                </a:cubicBezTo>
                <a:cubicBezTo>
                  <a:pt x="2073" y="929"/>
                  <a:pt x="2132" y="500"/>
                  <a:pt x="2172" y="78"/>
                </a:cubicBezTo>
                <a:cubicBezTo>
                  <a:pt x="2175" y="52"/>
                  <a:pt x="2155" y="38"/>
                  <a:pt x="2134" y="38"/>
                </a:cubicBezTo>
                <a:cubicBezTo>
                  <a:pt x="2114" y="38"/>
                  <a:pt x="2092" y="52"/>
                  <a:pt x="2092" y="78"/>
                </a:cubicBezTo>
                <a:lnTo>
                  <a:pt x="2099" y="85"/>
                </a:lnTo>
                <a:cubicBezTo>
                  <a:pt x="2033" y="725"/>
                  <a:pt x="1908" y="1438"/>
                  <a:pt x="1386" y="1880"/>
                </a:cubicBezTo>
                <a:cubicBezTo>
                  <a:pt x="1237" y="2008"/>
                  <a:pt x="1040" y="2114"/>
                  <a:pt x="847" y="2114"/>
                </a:cubicBezTo>
                <a:cubicBezTo>
                  <a:pt x="742" y="2114"/>
                  <a:pt x="637" y="2082"/>
                  <a:pt x="541" y="2005"/>
                </a:cubicBezTo>
                <a:cubicBezTo>
                  <a:pt x="317" y="1834"/>
                  <a:pt x="224" y="1537"/>
                  <a:pt x="172" y="1273"/>
                </a:cubicBezTo>
                <a:cubicBezTo>
                  <a:pt x="86" y="870"/>
                  <a:pt x="86" y="454"/>
                  <a:pt x="165" y="52"/>
                </a:cubicBezTo>
                <a:cubicBezTo>
                  <a:pt x="169" y="20"/>
                  <a:pt x="143" y="1"/>
                  <a:pt x="118" y="1"/>
                </a:cubicBezTo>
                <a:close/>
              </a:path>
            </a:pathLst>
          </a:custGeom>
          <a:solidFill>
            <a:srgbClr val="212A55"/>
          </a:solidFill>
          <a:ln cap="flat" cmpd="sng" w="9525">
            <a:solidFill>
              <a:srgbClr val="0E2A4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" name="Google Shape;217;p1"/>
          <p:cNvSpPr/>
          <p:nvPr/>
        </p:nvSpPr>
        <p:spPr>
          <a:xfrm>
            <a:off x="6833380" y="1956784"/>
            <a:ext cx="308102" cy="360874"/>
          </a:xfrm>
          <a:custGeom>
            <a:rect b="b" l="l" r="r" t="t"/>
            <a:pathLst>
              <a:path extrusionOk="0" h="2359" w="2014">
                <a:moveTo>
                  <a:pt x="246" y="0"/>
                </a:moveTo>
                <a:cubicBezTo>
                  <a:pt x="229" y="0"/>
                  <a:pt x="213" y="8"/>
                  <a:pt x="205" y="26"/>
                </a:cubicBezTo>
                <a:cubicBezTo>
                  <a:pt x="80" y="402"/>
                  <a:pt x="20" y="792"/>
                  <a:pt x="14" y="1188"/>
                </a:cubicBezTo>
                <a:cubicBezTo>
                  <a:pt x="0" y="1524"/>
                  <a:pt x="53" y="1887"/>
                  <a:pt x="297" y="2138"/>
                </a:cubicBezTo>
                <a:cubicBezTo>
                  <a:pt x="427" y="2283"/>
                  <a:pt x="605" y="2358"/>
                  <a:pt x="785" y="2358"/>
                </a:cubicBezTo>
                <a:cubicBezTo>
                  <a:pt x="908" y="2358"/>
                  <a:pt x="1032" y="2323"/>
                  <a:pt x="1142" y="2250"/>
                </a:cubicBezTo>
                <a:cubicBezTo>
                  <a:pt x="1420" y="2072"/>
                  <a:pt x="1644" y="1815"/>
                  <a:pt x="1783" y="1518"/>
                </a:cubicBezTo>
                <a:cubicBezTo>
                  <a:pt x="1948" y="1181"/>
                  <a:pt x="2014" y="805"/>
                  <a:pt x="1981" y="435"/>
                </a:cubicBezTo>
                <a:cubicBezTo>
                  <a:pt x="1977" y="409"/>
                  <a:pt x="1956" y="396"/>
                  <a:pt x="1936" y="396"/>
                </a:cubicBezTo>
                <a:cubicBezTo>
                  <a:pt x="1916" y="396"/>
                  <a:pt x="1898" y="409"/>
                  <a:pt x="1901" y="435"/>
                </a:cubicBezTo>
                <a:cubicBezTo>
                  <a:pt x="1954" y="1043"/>
                  <a:pt x="1717" y="1696"/>
                  <a:pt x="1241" y="2085"/>
                </a:cubicBezTo>
                <a:cubicBezTo>
                  <a:pt x="1123" y="2191"/>
                  <a:pt x="971" y="2257"/>
                  <a:pt x="812" y="2277"/>
                </a:cubicBezTo>
                <a:cubicBezTo>
                  <a:pt x="804" y="2277"/>
                  <a:pt x="795" y="2277"/>
                  <a:pt x="787" y="2277"/>
                </a:cubicBezTo>
                <a:cubicBezTo>
                  <a:pt x="644" y="2277"/>
                  <a:pt x="509" y="2225"/>
                  <a:pt x="410" y="2132"/>
                </a:cubicBezTo>
                <a:cubicBezTo>
                  <a:pt x="152" y="1914"/>
                  <a:pt x="93" y="1577"/>
                  <a:pt x="93" y="1254"/>
                </a:cubicBezTo>
                <a:cubicBezTo>
                  <a:pt x="93" y="845"/>
                  <a:pt x="159" y="442"/>
                  <a:pt x="284" y="52"/>
                </a:cubicBezTo>
                <a:cubicBezTo>
                  <a:pt x="296" y="20"/>
                  <a:pt x="271" y="0"/>
                  <a:pt x="246" y="0"/>
                </a:cubicBezTo>
                <a:close/>
              </a:path>
            </a:pathLst>
          </a:custGeom>
          <a:solidFill>
            <a:srgbClr val="212A55"/>
          </a:solidFill>
          <a:ln cap="flat" cmpd="sng" w="9525">
            <a:solidFill>
              <a:srgbClr val="0E2A4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8" name="Google Shape;218;p1"/>
          <p:cNvSpPr/>
          <p:nvPr/>
        </p:nvSpPr>
        <p:spPr>
          <a:xfrm>
            <a:off x="7174985" y="1891003"/>
            <a:ext cx="174550" cy="677231"/>
          </a:xfrm>
          <a:custGeom>
            <a:rect b="b" l="l" r="r" t="t"/>
            <a:pathLst>
              <a:path extrusionOk="0" h="4427" w="1141">
                <a:moveTo>
                  <a:pt x="956" y="34"/>
                </a:moveTo>
                <a:lnTo>
                  <a:pt x="956" y="40"/>
                </a:lnTo>
                <a:cubicBezTo>
                  <a:pt x="956" y="39"/>
                  <a:pt x="956" y="37"/>
                  <a:pt x="956" y="36"/>
                </a:cubicBezTo>
                <a:lnTo>
                  <a:pt x="956" y="36"/>
                </a:lnTo>
                <a:cubicBezTo>
                  <a:pt x="956" y="35"/>
                  <a:pt x="956" y="34"/>
                  <a:pt x="956" y="34"/>
                </a:cubicBezTo>
                <a:close/>
                <a:moveTo>
                  <a:pt x="998" y="1"/>
                </a:moveTo>
                <a:cubicBezTo>
                  <a:pt x="978" y="1"/>
                  <a:pt x="958" y="12"/>
                  <a:pt x="956" y="36"/>
                </a:cubicBezTo>
                <a:lnTo>
                  <a:pt x="956" y="36"/>
                </a:lnTo>
                <a:cubicBezTo>
                  <a:pt x="1034" y="1204"/>
                  <a:pt x="856" y="2371"/>
                  <a:pt x="434" y="3459"/>
                </a:cubicBezTo>
                <a:cubicBezTo>
                  <a:pt x="315" y="3770"/>
                  <a:pt x="177" y="4073"/>
                  <a:pt x="18" y="4364"/>
                </a:cubicBezTo>
                <a:cubicBezTo>
                  <a:pt x="0" y="4395"/>
                  <a:pt x="28" y="4427"/>
                  <a:pt x="56" y="4427"/>
                </a:cubicBezTo>
                <a:cubicBezTo>
                  <a:pt x="69" y="4427"/>
                  <a:pt x="82" y="4420"/>
                  <a:pt x="91" y="4403"/>
                </a:cubicBezTo>
                <a:cubicBezTo>
                  <a:pt x="810" y="3070"/>
                  <a:pt x="1140" y="1552"/>
                  <a:pt x="1041" y="40"/>
                </a:cubicBezTo>
                <a:cubicBezTo>
                  <a:pt x="1041" y="14"/>
                  <a:pt x="1020" y="1"/>
                  <a:pt x="998" y="1"/>
                </a:cubicBezTo>
                <a:close/>
              </a:path>
            </a:pathLst>
          </a:custGeom>
          <a:solidFill>
            <a:srgbClr val="212A55"/>
          </a:solidFill>
          <a:ln cap="flat" cmpd="sng" w="9525">
            <a:solidFill>
              <a:srgbClr val="0E2A4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9" name="Google Shape;219;p1"/>
          <p:cNvSpPr/>
          <p:nvPr/>
        </p:nvSpPr>
        <p:spPr>
          <a:xfrm>
            <a:off x="7096965" y="2426884"/>
            <a:ext cx="309785" cy="239716"/>
          </a:xfrm>
          <a:custGeom>
            <a:rect b="b" l="l" r="r" t="t"/>
            <a:pathLst>
              <a:path extrusionOk="0" h="1567" w="2025">
                <a:moveTo>
                  <a:pt x="1971" y="0"/>
                </a:moveTo>
                <a:cubicBezTo>
                  <a:pt x="1956" y="0"/>
                  <a:pt x="1943" y="9"/>
                  <a:pt x="1941" y="29"/>
                </a:cubicBezTo>
                <a:lnTo>
                  <a:pt x="1941" y="36"/>
                </a:lnTo>
                <a:cubicBezTo>
                  <a:pt x="1901" y="286"/>
                  <a:pt x="1815" y="531"/>
                  <a:pt x="1697" y="755"/>
                </a:cubicBezTo>
                <a:cubicBezTo>
                  <a:pt x="1584" y="979"/>
                  <a:pt x="1426" y="1177"/>
                  <a:pt x="1235" y="1329"/>
                </a:cubicBezTo>
                <a:cubicBezTo>
                  <a:pt x="1111" y="1422"/>
                  <a:pt x="963" y="1482"/>
                  <a:pt x="814" y="1482"/>
                </a:cubicBezTo>
                <a:cubicBezTo>
                  <a:pt x="740" y="1482"/>
                  <a:pt x="666" y="1468"/>
                  <a:pt x="594" y="1435"/>
                </a:cubicBezTo>
                <a:cubicBezTo>
                  <a:pt x="396" y="1336"/>
                  <a:pt x="244" y="1164"/>
                  <a:pt x="178" y="953"/>
                </a:cubicBezTo>
                <a:cubicBezTo>
                  <a:pt x="79" y="663"/>
                  <a:pt x="112" y="339"/>
                  <a:pt x="145" y="36"/>
                </a:cubicBezTo>
                <a:cubicBezTo>
                  <a:pt x="149" y="12"/>
                  <a:pt x="131" y="1"/>
                  <a:pt x="111" y="1"/>
                </a:cubicBezTo>
                <a:cubicBezTo>
                  <a:pt x="91" y="1"/>
                  <a:pt x="70" y="12"/>
                  <a:pt x="66" y="36"/>
                </a:cubicBezTo>
                <a:cubicBezTo>
                  <a:pt x="27" y="333"/>
                  <a:pt x="0" y="636"/>
                  <a:pt x="86" y="920"/>
                </a:cubicBezTo>
                <a:cubicBezTo>
                  <a:pt x="145" y="1151"/>
                  <a:pt x="291" y="1349"/>
                  <a:pt x="489" y="1474"/>
                </a:cubicBezTo>
                <a:cubicBezTo>
                  <a:pt x="594" y="1536"/>
                  <a:pt x="711" y="1567"/>
                  <a:pt x="829" y="1567"/>
                </a:cubicBezTo>
                <a:cubicBezTo>
                  <a:pt x="941" y="1567"/>
                  <a:pt x="1053" y="1539"/>
                  <a:pt x="1155" y="1481"/>
                </a:cubicBezTo>
                <a:cubicBezTo>
                  <a:pt x="1380" y="1342"/>
                  <a:pt x="1571" y="1151"/>
                  <a:pt x="1697" y="920"/>
                </a:cubicBezTo>
                <a:cubicBezTo>
                  <a:pt x="1862" y="656"/>
                  <a:pt x="1974" y="359"/>
                  <a:pt x="2020" y="55"/>
                </a:cubicBezTo>
                <a:cubicBezTo>
                  <a:pt x="2024" y="23"/>
                  <a:pt x="1995" y="0"/>
                  <a:pt x="1971" y="0"/>
                </a:cubicBezTo>
                <a:close/>
              </a:path>
            </a:pathLst>
          </a:custGeom>
          <a:solidFill>
            <a:srgbClr val="212A55"/>
          </a:solidFill>
          <a:ln cap="flat" cmpd="sng" w="9525">
            <a:solidFill>
              <a:srgbClr val="0E2A4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0" name="Google Shape;220;p1"/>
          <p:cNvSpPr/>
          <p:nvPr/>
        </p:nvSpPr>
        <p:spPr>
          <a:xfrm>
            <a:off x="5701481" y="3785324"/>
            <a:ext cx="3160567" cy="1559300"/>
          </a:xfrm>
          <a:custGeom>
            <a:rect b="b" l="l" r="r" t="t"/>
            <a:pathLst>
              <a:path extrusionOk="0" h="10193" w="20660">
                <a:moveTo>
                  <a:pt x="8634" y="0"/>
                </a:moveTo>
                <a:lnTo>
                  <a:pt x="7921" y="377"/>
                </a:lnTo>
                <a:cubicBezTo>
                  <a:pt x="7888" y="396"/>
                  <a:pt x="7861" y="416"/>
                  <a:pt x="7842" y="443"/>
                </a:cubicBezTo>
                <a:cubicBezTo>
                  <a:pt x="7835" y="449"/>
                  <a:pt x="7835" y="449"/>
                  <a:pt x="7835" y="456"/>
                </a:cubicBezTo>
                <a:cubicBezTo>
                  <a:pt x="7624" y="515"/>
                  <a:pt x="7406" y="555"/>
                  <a:pt x="7188" y="575"/>
                </a:cubicBezTo>
                <a:cubicBezTo>
                  <a:pt x="6984" y="594"/>
                  <a:pt x="6779" y="601"/>
                  <a:pt x="6594" y="608"/>
                </a:cubicBezTo>
                <a:cubicBezTo>
                  <a:pt x="5584" y="647"/>
                  <a:pt x="4581" y="726"/>
                  <a:pt x="3815" y="1413"/>
                </a:cubicBezTo>
                <a:cubicBezTo>
                  <a:pt x="3505" y="1690"/>
                  <a:pt x="3215" y="1994"/>
                  <a:pt x="2944" y="2317"/>
                </a:cubicBezTo>
                <a:lnTo>
                  <a:pt x="2885" y="2396"/>
                </a:lnTo>
                <a:cubicBezTo>
                  <a:pt x="2845" y="2443"/>
                  <a:pt x="2805" y="2495"/>
                  <a:pt x="2766" y="2542"/>
                </a:cubicBezTo>
                <a:lnTo>
                  <a:pt x="2687" y="2654"/>
                </a:lnTo>
                <a:cubicBezTo>
                  <a:pt x="2654" y="2693"/>
                  <a:pt x="2627" y="2726"/>
                  <a:pt x="2601" y="2766"/>
                </a:cubicBezTo>
                <a:lnTo>
                  <a:pt x="2508" y="2891"/>
                </a:lnTo>
                <a:lnTo>
                  <a:pt x="2442" y="2990"/>
                </a:lnTo>
                <a:cubicBezTo>
                  <a:pt x="2317" y="3169"/>
                  <a:pt x="2205" y="3353"/>
                  <a:pt x="2099" y="3545"/>
                </a:cubicBezTo>
                <a:lnTo>
                  <a:pt x="2079" y="3571"/>
                </a:lnTo>
                <a:cubicBezTo>
                  <a:pt x="2046" y="3637"/>
                  <a:pt x="2007" y="3703"/>
                  <a:pt x="1974" y="3769"/>
                </a:cubicBezTo>
                <a:lnTo>
                  <a:pt x="1954" y="3802"/>
                </a:lnTo>
                <a:cubicBezTo>
                  <a:pt x="1631" y="4410"/>
                  <a:pt x="1373" y="4766"/>
                  <a:pt x="911" y="5769"/>
                </a:cubicBezTo>
                <a:cubicBezTo>
                  <a:pt x="746" y="6139"/>
                  <a:pt x="192" y="7954"/>
                  <a:pt x="99" y="8337"/>
                </a:cubicBezTo>
                <a:cubicBezTo>
                  <a:pt x="0" y="8753"/>
                  <a:pt x="225" y="8898"/>
                  <a:pt x="541" y="9169"/>
                </a:cubicBezTo>
                <a:cubicBezTo>
                  <a:pt x="1175" y="9716"/>
                  <a:pt x="7578" y="10080"/>
                  <a:pt x="9624" y="10119"/>
                </a:cubicBezTo>
                <a:cubicBezTo>
                  <a:pt x="10949" y="10147"/>
                  <a:pt x="12286" y="10192"/>
                  <a:pt x="13622" y="10192"/>
                </a:cubicBezTo>
                <a:cubicBezTo>
                  <a:pt x="14794" y="10192"/>
                  <a:pt x="15966" y="10158"/>
                  <a:pt x="17129" y="10047"/>
                </a:cubicBezTo>
                <a:cubicBezTo>
                  <a:pt x="18330" y="9934"/>
                  <a:pt x="19538" y="9756"/>
                  <a:pt x="20660" y="9307"/>
                </a:cubicBezTo>
                <a:cubicBezTo>
                  <a:pt x="20660" y="9221"/>
                  <a:pt x="20660" y="9142"/>
                  <a:pt x="20660" y="9063"/>
                </a:cubicBezTo>
                <a:cubicBezTo>
                  <a:pt x="20660" y="9017"/>
                  <a:pt x="20660" y="8977"/>
                  <a:pt x="20653" y="8931"/>
                </a:cubicBezTo>
                <a:cubicBezTo>
                  <a:pt x="20647" y="8885"/>
                  <a:pt x="20653" y="8858"/>
                  <a:pt x="20647" y="8825"/>
                </a:cubicBezTo>
                <a:cubicBezTo>
                  <a:pt x="20647" y="8766"/>
                  <a:pt x="20640" y="8707"/>
                  <a:pt x="20634" y="8647"/>
                </a:cubicBezTo>
                <a:cubicBezTo>
                  <a:pt x="20634" y="8627"/>
                  <a:pt x="20634" y="8608"/>
                  <a:pt x="20627" y="8588"/>
                </a:cubicBezTo>
                <a:cubicBezTo>
                  <a:pt x="20620" y="8515"/>
                  <a:pt x="20614" y="8449"/>
                  <a:pt x="20607" y="8377"/>
                </a:cubicBezTo>
                <a:lnTo>
                  <a:pt x="20607" y="8357"/>
                </a:lnTo>
                <a:cubicBezTo>
                  <a:pt x="20601" y="8278"/>
                  <a:pt x="20587" y="8205"/>
                  <a:pt x="20574" y="8126"/>
                </a:cubicBezTo>
                <a:lnTo>
                  <a:pt x="20574" y="8119"/>
                </a:lnTo>
                <a:cubicBezTo>
                  <a:pt x="20442" y="7334"/>
                  <a:pt x="20178" y="6575"/>
                  <a:pt x="19802" y="5868"/>
                </a:cubicBezTo>
                <a:cubicBezTo>
                  <a:pt x="19703" y="5677"/>
                  <a:pt x="19591" y="5492"/>
                  <a:pt x="19472" y="5314"/>
                </a:cubicBezTo>
                <a:lnTo>
                  <a:pt x="19472" y="5307"/>
                </a:lnTo>
                <a:cubicBezTo>
                  <a:pt x="19412" y="5221"/>
                  <a:pt x="19353" y="5136"/>
                  <a:pt x="19294" y="5050"/>
                </a:cubicBezTo>
                <a:cubicBezTo>
                  <a:pt x="19168" y="4872"/>
                  <a:pt x="19036" y="4700"/>
                  <a:pt x="18891" y="4542"/>
                </a:cubicBezTo>
                <a:cubicBezTo>
                  <a:pt x="18825" y="4456"/>
                  <a:pt x="18752" y="4377"/>
                  <a:pt x="18680" y="4304"/>
                </a:cubicBezTo>
                <a:cubicBezTo>
                  <a:pt x="18323" y="3921"/>
                  <a:pt x="17927" y="3584"/>
                  <a:pt x="17505" y="3294"/>
                </a:cubicBezTo>
                <a:cubicBezTo>
                  <a:pt x="17413" y="3235"/>
                  <a:pt x="17327" y="3182"/>
                  <a:pt x="17234" y="3122"/>
                </a:cubicBezTo>
                <a:cubicBezTo>
                  <a:pt x="17215" y="3109"/>
                  <a:pt x="17188" y="3096"/>
                  <a:pt x="17168" y="3083"/>
                </a:cubicBezTo>
                <a:cubicBezTo>
                  <a:pt x="17076" y="3030"/>
                  <a:pt x="16983" y="2977"/>
                  <a:pt x="16884" y="2924"/>
                </a:cubicBezTo>
                <a:cubicBezTo>
                  <a:pt x="15954" y="2429"/>
                  <a:pt x="14931" y="2152"/>
                  <a:pt x="13960" y="1750"/>
                </a:cubicBezTo>
                <a:cubicBezTo>
                  <a:pt x="13875" y="1717"/>
                  <a:pt x="13795" y="1684"/>
                  <a:pt x="13716" y="1644"/>
                </a:cubicBezTo>
                <a:lnTo>
                  <a:pt x="13670" y="1624"/>
                </a:lnTo>
                <a:cubicBezTo>
                  <a:pt x="13604" y="1591"/>
                  <a:pt x="13538" y="1565"/>
                  <a:pt x="13465" y="1525"/>
                </a:cubicBezTo>
                <a:lnTo>
                  <a:pt x="13432" y="1505"/>
                </a:lnTo>
                <a:cubicBezTo>
                  <a:pt x="13360" y="1472"/>
                  <a:pt x="13287" y="1433"/>
                  <a:pt x="13221" y="1393"/>
                </a:cubicBezTo>
                <a:lnTo>
                  <a:pt x="13195" y="1380"/>
                </a:lnTo>
                <a:cubicBezTo>
                  <a:pt x="13122" y="1334"/>
                  <a:pt x="13043" y="1287"/>
                  <a:pt x="12970" y="1235"/>
                </a:cubicBezTo>
                <a:cubicBezTo>
                  <a:pt x="12924" y="1202"/>
                  <a:pt x="12878" y="1162"/>
                  <a:pt x="12832" y="1129"/>
                </a:cubicBezTo>
                <a:lnTo>
                  <a:pt x="12297" y="258"/>
                </a:lnTo>
                <a:lnTo>
                  <a:pt x="12198" y="126"/>
                </a:lnTo>
                <a:cubicBezTo>
                  <a:pt x="11694" y="524"/>
                  <a:pt x="11090" y="721"/>
                  <a:pt x="10488" y="721"/>
                </a:cubicBezTo>
                <a:cubicBezTo>
                  <a:pt x="9822" y="721"/>
                  <a:pt x="9157" y="479"/>
                  <a:pt x="863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" name="Google Shape;221;p1"/>
          <p:cNvSpPr/>
          <p:nvPr/>
        </p:nvSpPr>
        <p:spPr>
          <a:xfrm>
            <a:off x="8137162" y="2189180"/>
            <a:ext cx="302135" cy="337315"/>
          </a:xfrm>
          <a:custGeom>
            <a:rect b="b" l="l" r="r" t="t"/>
            <a:pathLst>
              <a:path extrusionOk="0" h="2205" w="1975">
                <a:moveTo>
                  <a:pt x="1365" y="1"/>
                </a:moveTo>
                <a:cubicBezTo>
                  <a:pt x="1048" y="1"/>
                  <a:pt x="747" y="160"/>
                  <a:pt x="522" y="385"/>
                </a:cubicBezTo>
                <a:cubicBezTo>
                  <a:pt x="311" y="590"/>
                  <a:pt x="159" y="854"/>
                  <a:pt x="86" y="1137"/>
                </a:cubicBezTo>
                <a:cubicBezTo>
                  <a:pt x="1" y="1461"/>
                  <a:pt x="34" y="1850"/>
                  <a:pt x="298" y="2062"/>
                </a:cubicBezTo>
                <a:cubicBezTo>
                  <a:pt x="424" y="2156"/>
                  <a:pt x="578" y="2205"/>
                  <a:pt x="735" y="2205"/>
                </a:cubicBezTo>
                <a:cubicBezTo>
                  <a:pt x="807" y="2205"/>
                  <a:pt x="880" y="2195"/>
                  <a:pt x="951" y="2174"/>
                </a:cubicBezTo>
                <a:cubicBezTo>
                  <a:pt x="1466" y="2029"/>
                  <a:pt x="1974" y="1382"/>
                  <a:pt x="1968" y="834"/>
                </a:cubicBezTo>
                <a:cubicBezTo>
                  <a:pt x="1961" y="444"/>
                  <a:pt x="1849" y="22"/>
                  <a:pt x="1420" y="2"/>
                </a:cubicBezTo>
                <a:cubicBezTo>
                  <a:pt x="1401" y="1"/>
                  <a:pt x="1383" y="1"/>
                  <a:pt x="1365" y="1"/>
                </a:cubicBezTo>
                <a:close/>
              </a:path>
            </a:pathLst>
          </a:custGeom>
          <a:solidFill>
            <a:srgbClr val="F2986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" name="Google Shape;222;p1"/>
          <p:cNvSpPr/>
          <p:nvPr/>
        </p:nvSpPr>
        <p:spPr>
          <a:xfrm>
            <a:off x="6304222" y="3871144"/>
            <a:ext cx="2073185" cy="1672350"/>
          </a:xfrm>
          <a:custGeom>
            <a:rect b="b" l="l" r="r" t="t"/>
            <a:pathLst>
              <a:path extrusionOk="0" h="10932" w="13552">
                <a:moveTo>
                  <a:pt x="2748" y="1"/>
                </a:moveTo>
                <a:cubicBezTo>
                  <a:pt x="1988" y="1"/>
                  <a:pt x="568" y="82"/>
                  <a:pt x="1" y="654"/>
                </a:cubicBezTo>
                <a:lnTo>
                  <a:pt x="885" y="10766"/>
                </a:lnTo>
                <a:lnTo>
                  <a:pt x="11413" y="10931"/>
                </a:lnTo>
                <a:lnTo>
                  <a:pt x="13552" y="2726"/>
                </a:lnTo>
                <a:cubicBezTo>
                  <a:pt x="13552" y="2726"/>
                  <a:pt x="11552" y="1598"/>
                  <a:pt x="10007" y="1182"/>
                </a:cubicBezTo>
                <a:lnTo>
                  <a:pt x="6582" y="5314"/>
                </a:lnTo>
                <a:lnTo>
                  <a:pt x="3248" y="14"/>
                </a:lnTo>
                <a:cubicBezTo>
                  <a:pt x="3248" y="14"/>
                  <a:pt x="3050" y="1"/>
                  <a:pt x="2748" y="1"/>
                </a:cubicBezTo>
                <a:close/>
              </a:path>
            </a:pathLst>
          </a:custGeom>
          <a:solidFill>
            <a:srgbClr val="212A5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" name="Google Shape;223;p1"/>
          <p:cNvSpPr/>
          <p:nvPr/>
        </p:nvSpPr>
        <p:spPr>
          <a:xfrm>
            <a:off x="7253463" y="4110401"/>
            <a:ext cx="91023" cy="91022"/>
          </a:xfrm>
          <a:custGeom>
            <a:rect b="b" l="l" r="r" t="t"/>
            <a:pathLst>
              <a:path extrusionOk="0" h="595" w="595">
                <a:moveTo>
                  <a:pt x="297" y="1"/>
                </a:moveTo>
                <a:cubicBezTo>
                  <a:pt x="132" y="1"/>
                  <a:pt x="0" y="133"/>
                  <a:pt x="0" y="298"/>
                </a:cubicBezTo>
                <a:cubicBezTo>
                  <a:pt x="0" y="463"/>
                  <a:pt x="132" y="595"/>
                  <a:pt x="297" y="595"/>
                </a:cubicBezTo>
                <a:cubicBezTo>
                  <a:pt x="462" y="595"/>
                  <a:pt x="594" y="463"/>
                  <a:pt x="594" y="298"/>
                </a:cubicBezTo>
                <a:cubicBezTo>
                  <a:pt x="594" y="133"/>
                  <a:pt x="462" y="1"/>
                  <a:pt x="297" y="1"/>
                </a:cubicBezTo>
                <a:close/>
              </a:path>
            </a:pathLst>
          </a:custGeom>
          <a:solidFill>
            <a:srgbClr val="66C19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" name="Google Shape;224;p1"/>
          <p:cNvSpPr/>
          <p:nvPr/>
        </p:nvSpPr>
        <p:spPr>
          <a:xfrm>
            <a:off x="7253463" y="4342621"/>
            <a:ext cx="91023" cy="91022"/>
          </a:xfrm>
          <a:custGeom>
            <a:rect b="b" l="l" r="r" t="t"/>
            <a:pathLst>
              <a:path extrusionOk="0" h="595" w="595">
                <a:moveTo>
                  <a:pt x="297" y="1"/>
                </a:moveTo>
                <a:cubicBezTo>
                  <a:pt x="132" y="1"/>
                  <a:pt x="0" y="133"/>
                  <a:pt x="0" y="298"/>
                </a:cubicBezTo>
                <a:cubicBezTo>
                  <a:pt x="0" y="463"/>
                  <a:pt x="132" y="595"/>
                  <a:pt x="297" y="595"/>
                </a:cubicBezTo>
                <a:cubicBezTo>
                  <a:pt x="462" y="595"/>
                  <a:pt x="594" y="463"/>
                  <a:pt x="594" y="298"/>
                </a:cubicBezTo>
                <a:cubicBezTo>
                  <a:pt x="594" y="133"/>
                  <a:pt x="462" y="1"/>
                  <a:pt x="297" y="1"/>
                </a:cubicBezTo>
                <a:close/>
              </a:path>
            </a:pathLst>
          </a:custGeom>
          <a:solidFill>
            <a:srgbClr val="66C19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Google Shape;225;p1"/>
          <p:cNvSpPr/>
          <p:nvPr/>
        </p:nvSpPr>
        <p:spPr>
          <a:xfrm>
            <a:off x="8174250" y="2193746"/>
            <a:ext cx="157416" cy="324618"/>
          </a:xfrm>
          <a:custGeom>
            <a:rect b="b" l="l" r="r" t="t"/>
            <a:pathLst>
              <a:path extrusionOk="0" h="2122" w="1029">
                <a:moveTo>
                  <a:pt x="975" y="1"/>
                </a:moveTo>
                <a:cubicBezTo>
                  <a:pt x="963" y="1"/>
                  <a:pt x="951" y="7"/>
                  <a:pt x="945" y="22"/>
                </a:cubicBezTo>
                <a:lnTo>
                  <a:pt x="14" y="2061"/>
                </a:lnTo>
                <a:cubicBezTo>
                  <a:pt x="1" y="2093"/>
                  <a:pt x="27" y="2121"/>
                  <a:pt x="54" y="2121"/>
                </a:cubicBezTo>
                <a:cubicBezTo>
                  <a:pt x="66" y="2121"/>
                  <a:pt x="79" y="2115"/>
                  <a:pt x="87" y="2101"/>
                </a:cubicBezTo>
                <a:lnTo>
                  <a:pt x="1011" y="61"/>
                </a:lnTo>
                <a:cubicBezTo>
                  <a:pt x="1029" y="30"/>
                  <a:pt x="1001" y="1"/>
                  <a:pt x="975" y="1"/>
                </a:cubicBezTo>
                <a:close/>
              </a:path>
            </a:pathLst>
          </a:custGeom>
          <a:solidFill>
            <a:srgbClr val="212A55"/>
          </a:solidFill>
          <a:ln cap="flat" cmpd="sng" w="9525">
            <a:solidFill>
              <a:srgbClr val="0E2A4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6" name="Google Shape;226;p1"/>
          <p:cNvSpPr/>
          <p:nvPr/>
        </p:nvSpPr>
        <p:spPr>
          <a:xfrm>
            <a:off x="8191690" y="2272223"/>
            <a:ext cx="194897" cy="147929"/>
          </a:xfrm>
          <a:custGeom>
            <a:rect b="b" l="l" r="r" t="t"/>
            <a:pathLst>
              <a:path extrusionOk="0" h="967" w="1274">
                <a:moveTo>
                  <a:pt x="66" y="1"/>
                </a:moveTo>
                <a:cubicBezTo>
                  <a:pt x="32" y="1"/>
                  <a:pt x="1" y="43"/>
                  <a:pt x="32" y="70"/>
                </a:cubicBezTo>
                <a:cubicBezTo>
                  <a:pt x="408" y="380"/>
                  <a:pt x="798" y="677"/>
                  <a:pt x="1201" y="961"/>
                </a:cubicBezTo>
                <a:cubicBezTo>
                  <a:pt x="1206" y="965"/>
                  <a:pt x="1212" y="966"/>
                  <a:pt x="1218" y="966"/>
                </a:cubicBezTo>
                <a:cubicBezTo>
                  <a:pt x="1250" y="966"/>
                  <a:pt x="1274" y="911"/>
                  <a:pt x="1240" y="888"/>
                </a:cubicBezTo>
                <a:cubicBezTo>
                  <a:pt x="844" y="611"/>
                  <a:pt x="461" y="314"/>
                  <a:pt x="92" y="10"/>
                </a:cubicBezTo>
                <a:cubicBezTo>
                  <a:pt x="83" y="3"/>
                  <a:pt x="74" y="1"/>
                  <a:pt x="66" y="1"/>
                </a:cubicBezTo>
                <a:close/>
              </a:path>
            </a:pathLst>
          </a:custGeom>
          <a:solidFill>
            <a:srgbClr val="212A55"/>
          </a:solidFill>
          <a:ln cap="flat" cmpd="sng" w="9525">
            <a:solidFill>
              <a:srgbClr val="0E2A4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7" name="Google Shape;227;p1"/>
          <p:cNvSpPr/>
          <p:nvPr/>
        </p:nvSpPr>
        <p:spPr>
          <a:xfrm>
            <a:off x="7834022" y="379433"/>
            <a:ext cx="145637" cy="336245"/>
          </a:xfrm>
          <a:custGeom>
            <a:rect b="b" l="l" r="r" t="t"/>
            <a:pathLst>
              <a:path extrusionOk="0" h="2198" w="952">
                <a:moveTo>
                  <a:pt x="325" y="1"/>
                </a:moveTo>
                <a:cubicBezTo>
                  <a:pt x="171" y="1"/>
                  <a:pt x="23" y="117"/>
                  <a:pt x="14" y="297"/>
                </a:cubicBezTo>
                <a:cubicBezTo>
                  <a:pt x="1" y="509"/>
                  <a:pt x="192" y="654"/>
                  <a:pt x="271" y="832"/>
                </a:cubicBezTo>
                <a:cubicBezTo>
                  <a:pt x="350" y="1017"/>
                  <a:pt x="370" y="1208"/>
                  <a:pt x="344" y="1400"/>
                </a:cubicBezTo>
                <a:cubicBezTo>
                  <a:pt x="344" y="1406"/>
                  <a:pt x="344" y="1406"/>
                  <a:pt x="344" y="1413"/>
                </a:cubicBezTo>
                <a:cubicBezTo>
                  <a:pt x="331" y="1512"/>
                  <a:pt x="311" y="1618"/>
                  <a:pt x="291" y="1717"/>
                </a:cubicBezTo>
                <a:cubicBezTo>
                  <a:pt x="258" y="1809"/>
                  <a:pt x="258" y="1908"/>
                  <a:pt x="291" y="2000"/>
                </a:cubicBezTo>
                <a:cubicBezTo>
                  <a:pt x="304" y="2066"/>
                  <a:pt x="337" y="2126"/>
                  <a:pt x="397" y="2165"/>
                </a:cubicBezTo>
                <a:cubicBezTo>
                  <a:pt x="435" y="2187"/>
                  <a:pt x="476" y="2197"/>
                  <a:pt x="517" y="2197"/>
                </a:cubicBezTo>
                <a:cubicBezTo>
                  <a:pt x="590" y="2197"/>
                  <a:pt x="660" y="2165"/>
                  <a:pt x="707" y="2106"/>
                </a:cubicBezTo>
                <a:cubicBezTo>
                  <a:pt x="819" y="1967"/>
                  <a:pt x="892" y="1809"/>
                  <a:pt x="911" y="1637"/>
                </a:cubicBezTo>
                <a:cubicBezTo>
                  <a:pt x="931" y="1552"/>
                  <a:pt x="938" y="1472"/>
                  <a:pt x="938" y="1387"/>
                </a:cubicBezTo>
                <a:cubicBezTo>
                  <a:pt x="951" y="1156"/>
                  <a:pt x="925" y="925"/>
                  <a:pt x="859" y="707"/>
                </a:cubicBezTo>
                <a:cubicBezTo>
                  <a:pt x="826" y="588"/>
                  <a:pt x="779" y="482"/>
                  <a:pt x="727" y="377"/>
                </a:cubicBezTo>
                <a:cubicBezTo>
                  <a:pt x="687" y="264"/>
                  <a:pt x="614" y="165"/>
                  <a:pt x="529" y="80"/>
                </a:cubicBezTo>
                <a:cubicBezTo>
                  <a:pt x="468" y="26"/>
                  <a:pt x="396" y="1"/>
                  <a:pt x="325" y="1"/>
                </a:cubicBezTo>
                <a:close/>
              </a:path>
            </a:pathLst>
          </a:custGeom>
          <a:solidFill>
            <a:srgbClr val="B3222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Google Shape;228;p1"/>
          <p:cNvSpPr txBox="1"/>
          <p:nvPr>
            <p:ph type="ctrTitle"/>
          </p:nvPr>
        </p:nvSpPr>
        <p:spPr>
          <a:xfrm>
            <a:off x="609975" y="683475"/>
            <a:ext cx="5372100" cy="2408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500"/>
              <a:buNone/>
            </a:pPr>
            <a:r>
              <a:rPr lang="es" sz="6700">
                <a:solidFill>
                  <a:srgbClr val="212A55"/>
                </a:solidFill>
              </a:rPr>
              <a:t>Bienvenidos !</a:t>
            </a:r>
            <a:endParaRPr sz="6700"/>
          </a:p>
        </p:txBody>
      </p:sp>
      <p:sp>
        <p:nvSpPr>
          <p:cNvPr id="229" name="Google Shape;229;p1"/>
          <p:cNvSpPr txBox="1"/>
          <p:nvPr>
            <p:ph idx="1" type="subTitle"/>
          </p:nvPr>
        </p:nvSpPr>
        <p:spPr>
          <a:xfrm>
            <a:off x="1272250" y="3107825"/>
            <a:ext cx="3771300" cy="74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1" lang="es"/>
              <a:t>Buenos </a:t>
            </a:r>
            <a:r>
              <a:rPr b="1" lang="es"/>
              <a:t>días</a:t>
            </a:r>
            <a:r>
              <a:rPr b="1" lang="es"/>
              <a:t>.</a:t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grpSp>
        <p:nvGrpSpPr>
          <p:cNvPr id="230" name="Google Shape;230;p1"/>
          <p:cNvGrpSpPr/>
          <p:nvPr/>
        </p:nvGrpSpPr>
        <p:grpSpPr>
          <a:xfrm>
            <a:off x="7539200" y="4651775"/>
            <a:ext cx="440450" cy="288650"/>
            <a:chOff x="4066500" y="3623075"/>
            <a:chExt cx="440450" cy="288650"/>
          </a:xfrm>
        </p:grpSpPr>
        <p:sp>
          <p:nvSpPr>
            <p:cNvPr id="231" name="Google Shape;231;p1"/>
            <p:cNvSpPr/>
            <p:nvPr/>
          </p:nvSpPr>
          <p:spPr>
            <a:xfrm>
              <a:off x="4066500" y="3623075"/>
              <a:ext cx="440450" cy="288475"/>
            </a:xfrm>
            <a:custGeom>
              <a:rect b="b" l="l" r="r" t="t"/>
              <a:pathLst>
                <a:path extrusionOk="0" h="11539" w="17618">
                  <a:moveTo>
                    <a:pt x="0" y="1"/>
                  </a:moveTo>
                  <a:lnTo>
                    <a:pt x="0" y="11538"/>
                  </a:lnTo>
                  <a:lnTo>
                    <a:pt x="17617" y="11538"/>
                  </a:lnTo>
                  <a:lnTo>
                    <a:pt x="17617" y="1"/>
                  </a:lnTo>
                  <a:close/>
                </a:path>
              </a:pathLst>
            </a:custGeom>
            <a:solidFill>
              <a:srgbClr val="B3222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2" name="Google Shape;232;p1"/>
            <p:cNvSpPr/>
            <p:nvPr/>
          </p:nvSpPr>
          <p:spPr>
            <a:xfrm>
              <a:off x="4066500" y="3623075"/>
              <a:ext cx="440450" cy="288650"/>
            </a:xfrm>
            <a:custGeom>
              <a:rect b="b" l="l" r="r" t="t"/>
              <a:pathLst>
                <a:path extrusionOk="0" h="11546" w="17618">
                  <a:moveTo>
                    <a:pt x="16231" y="1"/>
                  </a:moveTo>
                  <a:lnTo>
                    <a:pt x="8805" y="4865"/>
                  </a:lnTo>
                  <a:lnTo>
                    <a:pt x="1386" y="7"/>
                  </a:lnTo>
                  <a:lnTo>
                    <a:pt x="0" y="7"/>
                  </a:lnTo>
                  <a:lnTo>
                    <a:pt x="0" y="911"/>
                  </a:lnTo>
                  <a:lnTo>
                    <a:pt x="7426" y="5776"/>
                  </a:lnTo>
                  <a:lnTo>
                    <a:pt x="0" y="10634"/>
                  </a:lnTo>
                  <a:lnTo>
                    <a:pt x="0" y="11545"/>
                  </a:lnTo>
                  <a:lnTo>
                    <a:pt x="1386" y="11545"/>
                  </a:lnTo>
                  <a:lnTo>
                    <a:pt x="8805" y="6680"/>
                  </a:lnTo>
                  <a:lnTo>
                    <a:pt x="16231" y="11545"/>
                  </a:lnTo>
                  <a:lnTo>
                    <a:pt x="17617" y="11545"/>
                  </a:lnTo>
                  <a:lnTo>
                    <a:pt x="17617" y="10634"/>
                  </a:lnTo>
                  <a:lnTo>
                    <a:pt x="10191" y="5776"/>
                  </a:lnTo>
                  <a:lnTo>
                    <a:pt x="17617" y="911"/>
                  </a:lnTo>
                  <a:lnTo>
                    <a:pt x="17617" y="1"/>
                  </a:lnTo>
                  <a:close/>
                </a:path>
              </a:pathLst>
            </a:custGeom>
            <a:solidFill>
              <a:srgbClr val="266E5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3" name="Google Shape;233;p1"/>
            <p:cNvSpPr/>
            <p:nvPr/>
          </p:nvSpPr>
          <p:spPr>
            <a:xfrm>
              <a:off x="4066500" y="3623075"/>
              <a:ext cx="440450" cy="288475"/>
            </a:xfrm>
            <a:custGeom>
              <a:rect b="b" l="l" r="r" t="t"/>
              <a:pathLst>
                <a:path extrusionOk="0" h="11539" w="17618">
                  <a:moveTo>
                    <a:pt x="8046" y="1"/>
                  </a:moveTo>
                  <a:lnTo>
                    <a:pt x="8046" y="5010"/>
                  </a:lnTo>
                  <a:lnTo>
                    <a:pt x="0" y="5010"/>
                  </a:lnTo>
                  <a:lnTo>
                    <a:pt x="0" y="6529"/>
                  </a:lnTo>
                  <a:lnTo>
                    <a:pt x="8046" y="6529"/>
                  </a:lnTo>
                  <a:lnTo>
                    <a:pt x="8046" y="11538"/>
                  </a:lnTo>
                  <a:lnTo>
                    <a:pt x="9571" y="11538"/>
                  </a:lnTo>
                  <a:lnTo>
                    <a:pt x="9571" y="6529"/>
                  </a:lnTo>
                  <a:lnTo>
                    <a:pt x="17617" y="6529"/>
                  </a:lnTo>
                  <a:lnTo>
                    <a:pt x="17617" y="5010"/>
                  </a:lnTo>
                  <a:lnTo>
                    <a:pt x="9571" y="5010"/>
                  </a:lnTo>
                  <a:lnTo>
                    <a:pt x="9571" y="1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120beda33dc_0_73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/>
          </a:p>
        </p:txBody>
      </p:sp>
      <p:pic>
        <p:nvPicPr>
          <p:cNvPr id="239" name="Google Shape;239;g120beda33dc_0_73"/>
          <p:cNvPicPr preferRelativeResize="0"/>
          <p:nvPr/>
        </p:nvPicPr>
        <p:blipFill rotWithShape="1">
          <a:blip r:embed="rId3">
            <a:alphaModFix/>
          </a:blip>
          <a:srcRect b="4454" l="27623" r="3844" t="11312"/>
          <a:stretch/>
        </p:blipFill>
        <p:spPr>
          <a:xfrm>
            <a:off x="1054825" y="51254"/>
            <a:ext cx="7369174" cy="50922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g122d5fcb21b_3_0"/>
          <p:cNvSpPr txBox="1"/>
          <p:nvPr>
            <p:ph idx="4294967295" type="title"/>
          </p:nvPr>
        </p:nvSpPr>
        <p:spPr>
          <a:xfrm>
            <a:off x="-23400" y="12"/>
            <a:ext cx="9190800" cy="514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s" sz="2300">
                <a:solidFill>
                  <a:schemeClr val="dk1"/>
                </a:solidFill>
              </a:rPr>
              <a:t>3.</a:t>
            </a:r>
            <a:r>
              <a:rPr lang="es" sz="2300"/>
              <a:t> </a:t>
            </a:r>
            <a:r>
              <a:rPr lang="es" sz="2300"/>
              <a:t>Preséntate en español  </a:t>
            </a:r>
            <a:r>
              <a:rPr lang="es" sz="2300">
                <a:solidFill>
                  <a:schemeClr val="dk1"/>
                </a:solidFill>
              </a:rPr>
              <a:t>6. </a:t>
            </a:r>
            <a:r>
              <a:rPr lang="es" sz="2300"/>
              <a:t>Describe tu familia</a:t>
            </a:r>
            <a:r>
              <a:rPr lang="es" sz="2300"/>
              <a:t> </a:t>
            </a:r>
            <a:r>
              <a:rPr lang="es" sz="2300">
                <a:solidFill>
                  <a:schemeClr val="dk1"/>
                </a:solidFill>
              </a:rPr>
              <a:t>8.</a:t>
            </a:r>
            <a:r>
              <a:rPr lang="es" sz="2300"/>
              <a:t> Describe tu actividad favorita </a:t>
            </a:r>
            <a:r>
              <a:rPr lang="es" sz="2300">
                <a:solidFill>
                  <a:schemeClr val="dk1"/>
                </a:solidFill>
              </a:rPr>
              <a:t>13.</a:t>
            </a:r>
            <a:r>
              <a:rPr lang="es" sz="2300"/>
              <a:t> Ventaja del deporte para la salud </a:t>
            </a:r>
            <a:r>
              <a:rPr lang="es" sz="2300">
                <a:solidFill>
                  <a:schemeClr val="dk1"/>
                </a:solidFill>
              </a:rPr>
              <a:t>16.</a:t>
            </a:r>
            <a:r>
              <a:rPr lang="es" sz="2300"/>
              <a:t> Qué hiciste el fin de semana</a:t>
            </a:r>
            <a:r>
              <a:rPr lang="es" sz="2300"/>
              <a:t>? </a:t>
            </a:r>
            <a:r>
              <a:rPr lang="es" sz="2300">
                <a:solidFill>
                  <a:schemeClr val="dk1"/>
                </a:solidFill>
              </a:rPr>
              <a:t>19. </a:t>
            </a:r>
            <a:r>
              <a:rPr lang="es" sz="2300"/>
              <a:t>Canta en español</a:t>
            </a:r>
            <a:r>
              <a:rPr lang="es" sz="2300"/>
              <a:t> </a:t>
            </a:r>
            <a:r>
              <a:rPr lang="es" sz="2300">
                <a:solidFill>
                  <a:schemeClr val="dk1"/>
                </a:solidFill>
              </a:rPr>
              <a:t>22</a:t>
            </a:r>
            <a:r>
              <a:rPr lang="es" sz="2300"/>
              <a:t>. Ventaja del deporte para la </a:t>
            </a:r>
            <a:r>
              <a:rPr lang="es" sz="2300"/>
              <a:t>educación </a:t>
            </a:r>
            <a:r>
              <a:rPr lang="es" sz="2300">
                <a:solidFill>
                  <a:schemeClr val="dk1"/>
                </a:solidFill>
              </a:rPr>
              <a:t>25.</a:t>
            </a:r>
            <a:r>
              <a:rPr lang="es" sz="2300"/>
              <a:t> Ventaja del deporte para la sociedad </a:t>
            </a:r>
            <a:r>
              <a:rPr lang="es" sz="2300">
                <a:solidFill>
                  <a:schemeClr val="dk1"/>
                </a:solidFill>
              </a:rPr>
              <a:t>27.</a:t>
            </a:r>
            <a:r>
              <a:rPr lang="es" sz="2300">
                <a:solidFill>
                  <a:schemeClr val="dk1"/>
                </a:solidFill>
              </a:rPr>
              <a:t> </a:t>
            </a:r>
            <a:r>
              <a:rPr lang="es" sz="2300"/>
              <a:t>Nombre de la empresa que regula el deporte en Colombia</a:t>
            </a:r>
            <a:r>
              <a:rPr lang="es" sz="2300"/>
              <a:t> </a:t>
            </a:r>
            <a:r>
              <a:rPr lang="es" sz="2300">
                <a:solidFill>
                  <a:schemeClr val="dk1"/>
                </a:solidFill>
              </a:rPr>
              <a:t>30.</a:t>
            </a:r>
            <a:r>
              <a:rPr lang="es" sz="2300"/>
              <a:t> Cuenta </a:t>
            </a:r>
            <a:r>
              <a:rPr lang="es" sz="2300"/>
              <a:t>del 80 al 99 </a:t>
            </a:r>
            <a:r>
              <a:rPr lang="es" sz="2300"/>
              <a:t> </a:t>
            </a:r>
            <a:r>
              <a:rPr lang="es" sz="2300">
                <a:solidFill>
                  <a:schemeClr val="dk1"/>
                </a:solidFill>
              </a:rPr>
              <a:t>34.</a:t>
            </a:r>
            <a:r>
              <a:rPr lang="es" sz="2300"/>
              <a:t> Nombre de un deportista colombiano </a:t>
            </a:r>
            <a:r>
              <a:rPr lang="es" sz="2300">
                <a:solidFill>
                  <a:schemeClr val="dk1"/>
                </a:solidFill>
              </a:rPr>
              <a:t>37.</a:t>
            </a:r>
            <a:r>
              <a:rPr lang="es" sz="2300"/>
              <a:t> Producto colombiano </a:t>
            </a:r>
            <a:r>
              <a:rPr lang="es" sz="2300">
                <a:solidFill>
                  <a:schemeClr val="dk1"/>
                </a:solidFill>
              </a:rPr>
              <a:t>40. </a:t>
            </a:r>
            <a:r>
              <a:rPr lang="es" sz="2300"/>
              <a:t>Descripción de tu hombre o mujer ideal</a:t>
            </a:r>
            <a:r>
              <a:rPr lang="es" sz="2300"/>
              <a:t> </a:t>
            </a:r>
            <a:r>
              <a:rPr lang="es" sz="2300">
                <a:solidFill>
                  <a:schemeClr val="dk1"/>
                </a:solidFill>
              </a:rPr>
              <a:t>42.</a:t>
            </a:r>
            <a:r>
              <a:rPr lang="es" sz="2300"/>
              <a:t> </a:t>
            </a:r>
            <a:r>
              <a:rPr lang="es" sz="2300">
                <a:solidFill>
                  <a:schemeClr val="accent1"/>
                </a:solidFill>
              </a:rPr>
              <a:t>Desventaja de las nuevas tecnologías </a:t>
            </a:r>
            <a:r>
              <a:rPr lang="es" sz="2300"/>
              <a:t> </a:t>
            </a:r>
            <a:r>
              <a:rPr lang="es" sz="2300">
                <a:solidFill>
                  <a:schemeClr val="dk1"/>
                </a:solidFill>
              </a:rPr>
              <a:t>45.</a:t>
            </a:r>
            <a:r>
              <a:rPr lang="es" sz="2300"/>
              <a:t> </a:t>
            </a:r>
            <a:r>
              <a:rPr lang="es" sz="2300">
                <a:solidFill>
                  <a:schemeClr val="accent1"/>
                </a:solidFill>
              </a:rPr>
              <a:t>Ventaja de las nuevas tecnologías</a:t>
            </a:r>
            <a:r>
              <a:rPr lang="es" sz="2300">
                <a:solidFill>
                  <a:schemeClr val="accent1"/>
                </a:solidFill>
              </a:rPr>
              <a:t> </a:t>
            </a:r>
            <a:r>
              <a:rPr lang="es" sz="2300">
                <a:solidFill>
                  <a:schemeClr val="dk1"/>
                </a:solidFill>
              </a:rPr>
              <a:t>48. </a:t>
            </a:r>
            <a:r>
              <a:rPr lang="es" sz="2300">
                <a:solidFill>
                  <a:schemeClr val="accent1"/>
                </a:solidFill>
              </a:rPr>
              <a:t>Nombra 5 redes sociales</a:t>
            </a:r>
            <a:r>
              <a:rPr lang="es" sz="2300">
                <a:solidFill>
                  <a:schemeClr val="accent1"/>
                </a:solidFill>
              </a:rPr>
              <a:t> </a:t>
            </a:r>
            <a:r>
              <a:rPr lang="es" sz="2300"/>
              <a:t> </a:t>
            </a:r>
            <a:r>
              <a:rPr lang="es" sz="2300">
                <a:solidFill>
                  <a:schemeClr val="dk1"/>
                </a:solidFill>
              </a:rPr>
              <a:t>51</a:t>
            </a:r>
            <a:r>
              <a:rPr lang="es" sz="2300"/>
              <a:t>. </a:t>
            </a:r>
            <a:r>
              <a:rPr lang="es" sz="2300">
                <a:solidFill>
                  <a:schemeClr val="accent1"/>
                </a:solidFill>
              </a:rPr>
              <a:t>Nombra dos ciudades de Colombia</a:t>
            </a:r>
            <a:r>
              <a:rPr lang="es" sz="2300"/>
              <a:t> </a:t>
            </a:r>
            <a:r>
              <a:rPr lang="es" sz="2300">
                <a:solidFill>
                  <a:schemeClr val="dk1"/>
                </a:solidFill>
              </a:rPr>
              <a:t>53</a:t>
            </a:r>
            <a:r>
              <a:rPr lang="es" sz="2300"/>
              <a:t>. Algo que hayas aprendido de Colombia </a:t>
            </a:r>
            <a:r>
              <a:rPr lang="es" sz="2300">
                <a:solidFill>
                  <a:schemeClr val="dk1"/>
                </a:solidFill>
              </a:rPr>
              <a:t>58.</a:t>
            </a:r>
            <a:r>
              <a:rPr lang="es" sz="2300"/>
              <a:t> </a:t>
            </a:r>
            <a:r>
              <a:rPr lang="es" sz="2300">
                <a:solidFill>
                  <a:schemeClr val="accent1"/>
                </a:solidFill>
              </a:rPr>
              <a:t>Desventaja de la ciudad </a:t>
            </a:r>
            <a:r>
              <a:rPr lang="es" sz="2300"/>
              <a:t> </a:t>
            </a:r>
            <a:r>
              <a:rPr lang="es" sz="2300">
                <a:solidFill>
                  <a:schemeClr val="dk1"/>
                </a:solidFill>
              </a:rPr>
              <a:t>61.</a:t>
            </a:r>
            <a:r>
              <a:rPr lang="es" sz="2300">
                <a:solidFill>
                  <a:schemeClr val="accent1"/>
                </a:solidFill>
              </a:rPr>
              <a:t>ventaja de la ciudad </a:t>
            </a:r>
            <a:r>
              <a:rPr lang="es" sz="2300">
                <a:solidFill>
                  <a:schemeClr val="dk1"/>
                </a:solidFill>
              </a:rPr>
              <a:t>65.</a:t>
            </a:r>
            <a:r>
              <a:rPr lang="es" sz="2300"/>
              <a:t> </a:t>
            </a:r>
            <a:r>
              <a:rPr lang="es" sz="2300">
                <a:solidFill>
                  <a:schemeClr val="accent1"/>
                </a:solidFill>
              </a:rPr>
              <a:t>Desventaja del campo </a:t>
            </a:r>
            <a:r>
              <a:rPr lang="es" sz="2300">
                <a:solidFill>
                  <a:schemeClr val="dk1"/>
                </a:solidFill>
              </a:rPr>
              <a:t>69.</a:t>
            </a:r>
            <a:r>
              <a:rPr lang="es" sz="2300"/>
              <a:t> Presenta a tu mejor amigo </a:t>
            </a:r>
            <a:r>
              <a:rPr lang="es" sz="2300">
                <a:solidFill>
                  <a:schemeClr val="dk1"/>
                </a:solidFill>
              </a:rPr>
              <a:t>73. </a:t>
            </a:r>
            <a:r>
              <a:rPr lang="es" sz="2300">
                <a:solidFill>
                  <a:schemeClr val="accent1"/>
                </a:solidFill>
              </a:rPr>
              <a:t>Instrumentos de </a:t>
            </a:r>
            <a:r>
              <a:rPr lang="es" sz="2300">
                <a:solidFill>
                  <a:schemeClr val="accent1"/>
                </a:solidFill>
              </a:rPr>
              <a:t>música en español por lo menos 3</a:t>
            </a:r>
            <a:r>
              <a:rPr lang="es" sz="2300">
                <a:solidFill>
                  <a:schemeClr val="accent1"/>
                </a:solidFill>
              </a:rPr>
              <a:t> </a:t>
            </a:r>
            <a:r>
              <a:rPr lang="es" sz="2300">
                <a:solidFill>
                  <a:schemeClr val="dk1"/>
                </a:solidFill>
              </a:rPr>
              <a:t>76.</a:t>
            </a:r>
            <a:r>
              <a:rPr lang="es" sz="2300">
                <a:solidFill>
                  <a:schemeClr val="accent1"/>
                </a:solidFill>
              </a:rPr>
              <a:t> Ventaja del campo </a:t>
            </a:r>
            <a:r>
              <a:rPr lang="es" sz="2300">
                <a:solidFill>
                  <a:schemeClr val="dk1"/>
                </a:solidFill>
              </a:rPr>
              <a:t>82.</a:t>
            </a:r>
            <a:r>
              <a:rPr lang="es" sz="2300">
                <a:solidFill>
                  <a:schemeClr val="accent1"/>
                </a:solidFill>
              </a:rPr>
              <a:t> Nombra </a:t>
            </a:r>
            <a:r>
              <a:rPr lang="es" sz="2300">
                <a:solidFill>
                  <a:schemeClr val="accent1"/>
                </a:solidFill>
              </a:rPr>
              <a:t>animales </a:t>
            </a:r>
            <a:r>
              <a:rPr lang="es" sz="2300">
                <a:solidFill>
                  <a:schemeClr val="accent1"/>
                </a:solidFill>
              </a:rPr>
              <a:t> </a:t>
            </a:r>
            <a:r>
              <a:rPr lang="es" sz="2300">
                <a:solidFill>
                  <a:schemeClr val="dk1"/>
                </a:solidFill>
              </a:rPr>
              <a:t>85.</a:t>
            </a:r>
            <a:r>
              <a:rPr lang="es" sz="2300">
                <a:solidFill>
                  <a:schemeClr val="accent1"/>
                </a:solidFill>
              </a:rPr>
              <a:t> Cuenta una </a:t>
            </a:r>
            <a:r>
              <a:rPr lang="es" sz="2300">
                <a:solidFill>
                  <a:schemeClr val="accent1"/>
                </a:solidFill>
              </a:rPr>
              <a:t>anécdota</a:t>
            </a:r>
            <a:r>
              <a:rPr lang="es" sz="2300">
                <a:solidFill>
                  <a:schemeClr val="accent1"/>
                </a:solidFill>
              </a:rPr>
              <a:t> </a:t>
            </a:r>
            <a:r>
              <a:rPr lang="es" sz="2300">
                <a:solidFill>
                  <a:schemeClr val="dk1"/>
                </a:solidFill>
              </a:rPr>
              <a:t>89.</a:t>
            </a:r>
            <a:r>
              <a:rPr lang="es" sz="2300">
                <a:solidFill>
                  <a:schemeClr val="accent1"/>
                </a:solidFill>
              </a:rPr>
              <a:t> Cuenta del 100 al 120 </a:t>
            </a:r>
            <a:r>
              <a:rPr lang="es" sz="2300">
                <a:solidFill>
                  <a:schemeClr val="dk1"/>
                </a:solidFill>
              </a:rPr>
              <a:t>93.</a:t>
            </a:r>
            <a:r>
              <a:rPr lang="es" sz="2300">
                <a:solidFill>
                  <a:schemeClr val="accent1"/>
                </a:solidFill>
              </a:rPr>
              <a:t> Describe tu mascota </a:t>
            </a:r>
            <a:r>
              <a:rPr lang="es" sz="2300">
                <a:solidFill>
                  <a:schemeClr val="dk1"/>
                </a:solidFill>
              </a:rPr>
              <a:t>96</a:t>
            </a:r>
            <a:r>
              <a:rPr lang="es" sz="2300">
                <a:solidFill>
                  <a:schemeClr val="accent1"/>
                </a:solidFill>
              </a:rPr>
              <a:t>. Canta en </a:t>
            </a:r>
            <a:r>
              <a:rPr lang="es" sz="2300">
                <a:solidFill>
                  <a:schemeClr val="accent1"/>
                </a:solidFill>
              </a:rPr>
              <a:t>español</a:t>
            </a:r>
            <a:r>
              <a:rPr lang="es" sz="2300">
                <a:solidFill>
                  <a:schemeClr val="accent1"/>
                </a:solidFill>
              </a:rPr>
              <a:t>.</a:t>
            </a:r>
            <a:endParaRPr sz="230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9" name="Google Shape;249;p3"/>
          <p:cNvGrpSpPr/>
          <p:nvPr/>
        </p:nvGrpSpPr>
        <p:grpSpPr>
          <a:xfrm>
            <a:off x="402155" y="962552"/>
            <a:ext cx="3209945" cy="4539757"/>
            <a:chOff x="402155" y="962552"/>
            <a:chExt cx="3209945" cy="4539757"/>
          </a:xfrm>
        </p:grpSpPr>
        <p:sp>
          <p:nvSpPr>
            <p:cNvPr id="250" name="Google Shape;250;p3"/>
            <p:cNvSpPr/>
            <p:nvPr/>
          </p:nvSpPr>
          <p:spPr>
            <a:xfrm flipH="1">
              <a:off x="402155" y="962552"/>
              <a:ext cx="3209945" cy="3543586"/>
            </a:xfrm>
            <a:custGeom>
              <a:rect b="b" l="l" r="r" t="t"/>
              <a:pathLst>
                <a:path extrusionOk="0" h="29898" w="27083">
                  <a:moveTo>
                    <a:pt x="14403" y="1"/>
                  </a:moveTo>
                  <a:cubicBezTo>
                    <a:pt x="12391" y="1"/>
                    <a:pt x="10425" y="544"/>
                    <a:pt x="8504" y="1122"/>
                  </a:cubicBezTo>
                  <a:cubicBezTo>
                    <a:pt x="6046" y="1871"/>
                    <a:pt x="2962" y="4648"/>
                    <a:pt x="2827" y="7413"/>
                  </a:cubicBezTo>
                  <a:cubicBezTo>
                    <a:pt x="2729" y="9465"/>
                    <a:pt x="4215" y="11369"/>
                    <a:pt x="4006" y="13409"/>
                  </a:cubicBezTo>
                  <a:cubicBezTo>
                    <a:pt x="3810" y="15424"/>
                    <a:pt x="2090" y="16899"/>
                    <a:pt x="1070" y="18644"/>
                  </a:cubicBezTo>
                  <a:cubicBezTo>
                    <a:pt x="382" y="19836"/>
                    <a:pt x="1" y="21224"/>
                    <a:pt x="161" y="22588"/>
                  </a:cubicBezTo>
                  <a:cubicBezTo>
                    <a:pt x="320" y="23940"/>
                    <a:pt x="1045" y="25254"/>
                    <a:pt x="2200" y="25992"/>
                  </a:cubicBezTo>
                  <a:cubicBezTo>
                    <a:pt x="3183" y="26606"/>
                    <a:pt x="4400" y="26803"/>
                    <a:pt x="5321" y="27503"/>
                  </a:cubicBezTo>
                  <a:cubicBezTo>
                    <a:pt x="6132" y="28117"/>
                    <a:pt x="6661" y="29063"/>
                    <a:pt x="7570" y="29543"/>
                  </a:cubicBezTo>
                  <a:cubicBezTo>
                    <a:pt x="7944" y="29739"/>
                    <a:pt x="8355" y="29838"/>
                    <a:pt x="8766" y="29838"/>
                  </a:cubicBezTo>
                  <a:cubicBezTo>
                    <a:pt x="9151" y="29838"/>
                    <a:pt x="9536" y="29752"/>
                    <a:pt x="9892" y="29579"/>
                  </a:cubicBezTo>
                  <a:lnTo>
                    <a:pt x="23482" y="29887"/>
                  </a:lnTo>
                  <a:cubicBezTo>
                    <a:pt x="23569" y="29894"/>
                    <a:pt x="23656" y="29898"/>
                    <a:pt x="23743" y="29898"/>
                  </a:cubicBezTo>
                  <a:cubicBezTo>
                    <a:pt x="24659" y="29898"/>
                    <a:pt x="25541" y="29489"/>
                    <a:pt x="26136" y="28793"/>
                  </a:cubicBezTo>
                  <a:cubicBezTo>
                    <a:pt x="26910" y="27872"/>
                    <a:pt x="27082" y="26532"/>
                    <a:pt x="26812" y="25353"/>
                  </a:cubicBezTo>
                  <a:cubicBezTo>
                    <a:pt x="26542" y="24185"/>
                    <a:pt x="25890" y="23129"/>
                    <a:pt x="25165" y="22158"/>
                  </a:cubicBezTo>
                  <a:cubicBezTo>
                    <a:pt x="24391" y="21150"/>
                    <a:pt x="23531" y="20216"/>
                    <a:pt x="22585" y="19369"/>
                  </a:cubicBezTo>
                  <a:cubicBezTo>
                    <a:pt x="22032" y="18853"/>
                    <a:pt x="21405" y="18349"/>
                    <a:pt x="21135" y="17636"/>
                  </a:cubicBezTo>
                  <a:cubicBezTo>
                    <a:pt x="20988" y="17218"/>
                    <a:pt x="20914" y="16788"/>
                    <a:pt x="20926" y="16346"/>
                  </a:cubicBezTo>
                  <a:cubicBezTo>
                    <a:pt x="20865" y="13950"/>
                    <a:pt x="21528" y="11603"/>
                    <a:pt x="21786" y="9219"/>
                  </a:cubicBezTo>
                  <a:cubicBezTo>
                    <a:pt x="22032" y="6835"/>
                    <a:pt x="21811" y="4230"/>
                    <a:pt x="20263" y="2387"/>
                  </a:cubicBezTo>
                  <a:cubicBezTo>
                    <a:pt x="18923" y="790"/>
                    <a:pt x="16749" y="53"/>
                    <a:pt x="14660" y="4"/>
                  </a:cubicBezTo>
                  <a:cubicBezTo>
                    <a:pt x="14574" y="2"/>
                    <a:pt x="14488" y="1"/>
                    <a:pt x="14403" y="1"/>
                  </a:cubicBezTo>
                  <a:close/>
                </a:path>
              </a:pathLst>
            </a:custGeom>
            <a:solidFill>
              <a:srgbClr val="266E5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45720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" name="Google Shape;251;p3"/>
            <p:cNvSpPr/>
            <p:nvPr/>
          </p:nvSpPr>
          <p:spPr>
            <a:xfrm flipH="1">
              <a:off x="962892" y="1097904"/>
              <a:ext cx="1985133" cy="2094767"/>
            </a:xfrm>
            <a:custGeom>
              <a:rect b="b" l="l" r="r" t="t"/>
              <a:pathLst>
                <a:path extrusionOk="0" h="17674" w="16749">
                  <a:moveTo>
                    <a:pt x="8315" y="1"/>
                  </a:moveTo>
                  <a:cubicBezTo>
                    <a:pt x="6960" y="1"/>
                    <a:pt x="5562" y="496"/>
                    <a:pt x="4523" y="1245"/>
                  </a:cubicBezTo>
                  <a:cubicBezTo>
                    <a:pt x="3380" y="2056"/>
                    <a:pt x="2520" y="3199"/>
                    <a:pt x="1844" y="4416"/>
                  </a:cubicBezTo>
                  <a:cubicBezTo>
                    <a:pt x="578" y="6750"/>
                    <a:pt x="1" y="9490"/>
                    <a:pt x="443" y="12095"/>
                  </a:cubicBezTo>
                  <a:cubicBezTo>
                    <a:pt x="578" y="13029"/>
                    <a:pt x="886" y="13926"/>
                    <a:pt x="1352" y="14749"/>
                  </a:cubicBezTo>
                  <a:cubicBezTo>
                    <a:pt x="2433" y="16579"/>
                    <a:pt x="4400" y="17673"/>
                    <a:pt x="6481" y="17673"/>
                  </a:cubicBezTo>
                  <a:cubicBezTo>
                    <a:pt x="6789" y="17673"/>
                    <a:pt x="7100" y="17649"/>
                    <a:pt x="7410" y="17600"/>
                  </a:cubicBezTo>
                  <a:cubicBezTo>
                    <a:pt x="9831" y="17219"/>
                    <a:pt x="11760" y="15388"/>
                    <a:pt x="12288" y="13004"/>
                  </a:cubicBezTo>
                  <a:lnTo>
                    <a:pt x="12259" y="12950"/>
                  </a:lnTo>
                  <a:lnTo>
                    <a:pt x="12259" y="12950"/>
                  </a:lnTo>
                  <a:cubicBezTo>
                    <a:pt x="12409" y="13155"/>
                    <a:pt x="12724" y="13203"/>
                    <a:pt x="13001" y="13213"/>
                  </a:cubicBezTo>
                  <a:cubicBezTo>
                    <a:pt x="13204" y="13223"/>
                    <a:pt x="13413" y="13230"/>
                    <a:pt x="13623" y="13230"/>
                  </a:cubicBezTo>
                  <a:cubicBezTo>
                    <a:pt x="14504" y="13230"/>
                    <a:pt x="15404" y="13104"/>
                    <a:pt x="15999" y="12488"/>
                  </a:cubicBezTo>
                  <a:cubicBezTo>
                    <a:pt x="16749" y="11727"/>
                    <a:pt x="16724" y="10498"/>
                    <a:pt x="15925" y="9785"/>
                  </a:cubicBezTo>
                  <a:cubicBezTo>
                    <a:pt x="15567" y="9460"/>
                    <a:pt x="15122" y="9303"/>
                    <a:pt x="14681" y="9303"/>
                  </a:cubicBezTo>
                  <a:cubicBezTo>
                    <a:pt x="14138" y="9303"/>
                    <a:pt x="13600" y="9540"/>
                    <a:pt x="13234" y="9994"/>
                  </a:cubicBezTo>
                  <a:cubicBezTo>
                    <a:pt x="13431" y="8225"/>
                    <a:pt x="13615" y="6431"/>
                    <a:pt x="13271" y="4686"/>
                  </a:cubicBezTo>
                  <a:cubicBezTo>
                    <a:pt x="12927" y="2941"/>
                    <a:pt x="11944" y="1221"/>
                    <a:pt x="10359" y="447"/>
                  </a:cubicBezTo>
                  <a:cubicBezTo>
                    <a:pt x="9728" y="138"/>
                    <a:pt x="9028" y="1"/>
                    <a:pt x="8315" y="1"/>
                  </a:cubicBezTo>
                  <a:close/>
                </a:path>
              </a:pathLst>
            </a:custGeom>
            <a:solidFill>
              <a:srgbClr val="F8B68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45720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2" name="Google Shape;252;p3"/>
            <p:cNvSpPr/>
            <p:nvPr/>
          </p:nvSpPr>
          <p:spPr>
            <a:xfrm flipH="1">
              <a:off x="2441107" y="2044657"/>
              <a:ext cx="334233" cy="325226"/>
            </a:xfrm>
            <a:custGeom>
              <a:rect b="b" l="l" r="r" t="t"/>
              <a:pathLst>
                <a:path extrusionOk="0" h="2744" w="2820">
                  <a:moveTo>
                    <a:pt x="1425" y="1"/>
                  </a:moveTo>
                  <a:cubicBezTo>
                    <a:pt x="1361" y="1"/>
                    <a:pt x="1297" y="9"/>
                    <a:pt x="1235" y="28"/>
                  </a:cubicBezTo>
                  <a:cubicBezTo>
                    <a:pt x="1050" y="89"/>
                    <a:pt x="903" y="200"/>
                    <a:pt x="780" y="347"/>
                  </a:cubicBezTo>
                  <a:cubicBezTo>
                    <a:pt x="350" y="802"/>
                    <a:pt x="92" y="1367"/>
                    <a:pt x="6" y="1994"/>
                  </a:cubicBezTo>
                  <a:cubicBezTo>
                    <a:pt x="0" y="2041"/>
                    <a:pt x="34" y="2063"/>
                    <a:pt x="73" y="2063"/>
                  </a:cubicBezTo>
                  <a:cubicBezTo>
                    <a:pt x="114" y="2063"/>
                    <a:pt x="159" y="2038"/>
                    <a:pt x="166" y="1994"/>
                  </a:cubicBezTo>
                  <a:cubicBezTo>
                    <a:pt x="203" y="1650"/>
                    <a:pt x="313" y="1318"/>
                    <a:pt x="473" y="1023"/>
                  </a:cubicBezTo>
                  <a:cubicBezTo>
                    <a:pt x="559" y="876"/>
                    <a:pt x="657" y="728"/>
                    <a:pt x="756" y="593"/>
                  </a:cubicBezTo>
                  <a:cubicBezTo>
                    <a:pt x="866" y="458"/>
                    <a:pt x="1001" y="323"/>
                    <a:pt x="1149" y="224"/>
                  </a:cubicBezTo>
                  <a:cubicBezTo>
                    <a:pt x="1236" y="175"/>
                    <a:pt x="1329" y="154"/>
                    <a:pt x="1422" y="154"/>
                  </a:cubicBezTo>
                  <a:cubicBezTo>
                    <a:pt x="1656" y="154"/>
                    <a:pt x="1895" y="287"/>
                    <a:pt x="2070" y="446"/>
                  </a:cubicBezTo>
                  <a:cubicBezTo>
                    <a:pt x="2316" y="679"/>
                    <a:pt x="2488" y="974"/>
                    <a:pt x="2574" y="1306"/>
                  </a:cubicBezTo>
                  <a:cubicBezTo>
                    <a:pt x="2611" y="1527"/>
                    <a:pt x="2636" y="1748"/>
                    <a:pt x="2623" y="1969"/>
                  </a:cubicBezTo>
                  <a:cubicBezTo>
                    <a:pt x="2623" y="2203"/>
                    <a:pt x="2611" y="2424"/>
                    <a:pt x="2611" y="2670"/>
                  </a:cubicBezTo>
                  <a:cubicBezTo>
                    <a:pt x="2611" y="2719"/>
                    <a:pt x="2648" y="2743"/>
                    <a:pt x="2685" y="2743"/>
                  </a:cubicBezTo>
                  <a:cubicBezTo>
                    <a:pt x="2722" y="2743"/>
                    <a:pt x="2758" y="2719"/>
                    <a:pt x="2758" y="2670"/>
                  </a:cubicBezTo>
                  <a:cubicBezTo>
                    <a:pt x="2771" y="2227"/>
                    <a:pt x="2820" y="1748"/>
                    <a:pt x="2722" y="1318"/>
                  </a:cubicBezTo>
                  <a:cubicBezTo>
                    <a:pt x="2648" y="949"/>
                    <a:pt x="2464" y="605"/>
                    <a:pt x="2181" y="347"/>
                  </a:cubicBezTo>
                  <a:cubicBezTo>
                    <a:pt x="1982" y="158"/>
                    <a:pt x="1701" y="1"/>
                    <a:pt x="1425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45720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3" name="Google Shape;253;p3"/>
            <p:cNvSpPr/>
            <p:nvPr/>
          </p:nvSpPr>
          <p:spPr>
            <a:xfrm flipH="1">
              <a:off x="2315833" y="1777034"/>
              <a:ext cx="48950" cy="661237"/>
            </a:xfrm>
            <a:custGeom>
              <a:rect b="b" l="l" r="r" t="t"/>
              <a:pathLst>
                <a:path extrusionOk="0" h="5579" w="413">
                  <a:moveTo>
                    <a:pt x="308" y="0"/>
                  </a:moveTo>
                  <a:cubicBezTo>
                    <a:pt x="268" y="0"/>
                    <a:pt x="228" y="25"/>
                    <a:pt x="228" y="74"/>
                  </a:cubicBezTo>
                  <a:cubicBezTo>
                    <a:pt x="290" y="1487"/>
                    <a:pt x="253" y="2900"/>
                    <a:pt x="130" y="4313"/>
                  </a:cubicBezTo>
                  <a:cubicBezTo>
                    <a:pt x="93" y="4706"/>
                    <a:pt x="56" y="5112"/>
                    <a:pt x="7" y="5505"/>
                  </a:cubicBezTo>
                  <a:cubicBezTo>
                    <a:pt x="1" y="5554"/>
                    <a:pt x="38" y="5579"/>
                    <a:pt x="78" y="5579"/>
                  </a:cubicBezTo>
                  <a:cubicBezTo>
                    <a:pt x="118" y="5579"/>
                    <a:pt x="161" y="5554"/>
                    <a:pt x="167" y="5505"/>
                  </a:cubicBezTo>
                  <a:cubicBezTo>
                    <a:pt x="339" y="4104"/>
                    <a:pt x="413" y="2691"/>
                    <a:pt x="413" y="1278"/>
                  </a:cubicBezTo>
                  <a:cubicBezTo>
                    <a:pt x="413" y="873"/>
                    <a:pt x="400" y="479"/>
                    <a:pt x="388" y="74"/>
                  </a:cubicBezTo>
                  <a:cubicBezTo>
                    <a:pt x="388" y="25"/>
                    <a:pt x="348" y="0"/>
                    <a:pt x="308" y="0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45720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4" name="Google Shape;254;p3"/>
            <p:cNvSpPr/>
            <p:nvPr/>
          </p:nvSpPr>
          <p:spPr>
            <a:xfrm flipH="1">
              <a:off x="1813418" y="2064213"/>
              <a:ext cx="343834" cy="337671"/>
            </a:xfrm>
            <a:custGeom>
              <a:rect b="b" l="l" r="r" t="t"/>
              <a:pathLst>
                <a:path extrusionOk="0" h="2849" w="2901">
                  <a:moveTo>
                    <a:pt x="1418" y="1"/>
                  </a:moveTo>
                  <a:cubicBezTo>
                    <a:pt x="1274" y="1"/>
                    <a:pt x="1130" y="29"/>
                    <a:pt x="996" y="84"/>
                  </a:cubicBezTo>
                  <a:cubicBezTo>
                    <a:pt x="615" y="268"/>
                    <a:pt x="406" y="686"/>
                    <a:pt x="271" y="1067"/>
                  </a:cubicBezTo>
                  <a:cubicBezTo>
                    <a:pt x="75" y="1583"/>
                    <a:pt x="1" y="2136"/>
                    <a:pt x="38" y="2689"/>
                  </a:cubicBezTo>
                  <a:cubicBezTo>
                    <a:pt x="38" y="2738"/>
                    <a:pt x="75" y="2763"/>
                    <a:pt x="112" y="2763"/>
                  </a:cubicBezTo>
                  <a:cubicBezTo>
                    <a:pt x="148" y="2763"/>
                    <a:pt x="185" y="2738"/>
                    <a:pt x="185" y="2689"/>
                  </a:cubicBezTo>
                  <a:lnTo>
                    <a:pt x="198" y="2677"/>
                  </a:lnTo>
                  <a:cubicBezTo>
                    <a:pt x="161" y="2234"/>
                    <a:pt x="210" y="1792"/>
                    <a:pt x="333" y="1362"/>
                  </a:cubicBezTo>
                  <a:cubicBezTo>
                    <a:pt x="443" y="993"/>
                    <a:pt x="603" y="575"/>
                    <a:pt x="910" y="330"/>
                  </a:cubicBezTo>
                  <a:cubicBezTo>
                    <a:pt x="1064" y="208"/>
                    <a:pt x="1250" y="147"/>
                    <a:pt x="1437" y="147"/>
                  </a:cubicBezTo>
                  <a:cubicBezTo>
                    <a:pt x="1610" y="147"/>
                    <a:pt x="1783" y="199"/>
                    <a:pt x="1930" y="305"/>
                  </a:cubicBezTo>
                  <a:cubicBezTo>
                    <a:pt x="2262" y="539"/>
                    <a:pt x="2483" y="883"/>
                    <a:pt x="2569" y="1276"/>
                  </a:cubicBezTo>
                  <a:cubicBezTo>
                    <a:pt x="2680" y="1767"/>
                    <a:pt x="2741" y="2271"/>
                    <a:pt x="2753" y="2775"/>
                  </a:cubicBezTo>
                  <a:cubicBezTo>
                    <a:pt x="2753" y="2824"/>
                    <a:pt x="2790" y="2849"/>
                    <a:pt x="2827" y="2849"/>
                  </a:cubicBezTo>
                  <a:cubicBezTo>
                    <a:pt x="2864" y="2849"/>
                    <a:pt x="2901" y="2824"/>
                    <a:pt x="2901" y="2775"/>
                  </a:cubicBezTo>
                  <a:cubicBezTo>
                    <a:pt x="2901" y="2271"/>
                    <a:pt x="2839" y="1780"/>
                    <a:pt x="2729" y="1300"/>
                  </a:cubicBezTo>
                  <a:cubicBezTo>
                    <a:pt x="2643" y="883"/>
                    <a:pt x="2422" y="502"/>
                    <a:pt x="2090" y="231"/>
                  </a:cubicBezTo>
                  <a:cubicBezTo>
                    <a:pt x="1898" y="78"/>
                    <a:pt x="1658" y="1"/>
                    <a:pt x="1418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45720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5" name="Google Shape;255;p3"/>
            <p:cNvSpPr/>
            <p:nvPr/>
          </p:nvSpPr>
          <p:spPr>
            <a:xfrm flipH="1">
              <a:off x="2320216" y="2441942"/>
              <a:ext cx="178613" cy="142227"/>
            </a:xfrm>
            <a:custGeom>
              <a:rect b="b" l="l" r="r" t="t"/>
              <a:pathLst>
                <a:path extrusionOk="0" h="1200" w="1507">
                  <a:moveTo>
                    <a:pt x="105" y="0"/>
                  </a:moveTo>
                  <a:cubicBezTo>
                    <a:pt x="57" y="0"/>
                    <a:pt x="0" y="39"/>
                    <a:pt x="8" y="92"/>
                  </a:cubicBezTo>
                  <a:lnTo>
                    <a:pt x="20" y="92"/>
                  </a:lnTo>
                  <a:cubicBezTo>
                    <a:pt x="138" y="731"/>
                    <a:pt x="691" y="1200"/>
                    <a:pt x="1336" y="1200"/>
                  </a:cubicBezTo>
                  <a:cubicBezTo>
                    <a:pt x="1360" y="1200"/>
                    <a:pt x="1384" y="1199"/>
                    <a:pt x="1408" y="1198"/>
                  </a:cubicBezTo>
                  <a:cubicBezTo>
                    <a:pt x="1507" y="1198"/>
                    <a:pt x="1507" y="1050"/>
                    <a:pt x="1408" y="1050"/>
                  </a:cubicBezTo>
                  <a:cubicBezTo>
                    <a:pt x="1392" y="1051"/>
                    <a:pt x="1375" y="1051"/>
                    <a:pt x="1358" y="1051"/>
                  </a:cubicBezTo>
                  <a:cubicBezTo>
                    <a:pt x="776" y="1051"/>
                    <a:pt x="263" y="640"/>
                    <a:pt x="167" y="55"/>
                  </a:cubicBezTo>
                  <a:cubicBezTo>
                    <a:pt x="163" y="16"/>
                    <a:pt x="135" y="0"/>
                    <a:pt x="105" y="0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45720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6" name="Google Shape;256;p3"/>
            <p:cNvSpPr/>
            <p:nvPr/>
          </p:nvSpPr>
          <p:spPr>
            <a:xfrm flipH="1">
              <a:off x="643948" y="2974106"/>
              <a:ext cx="2279306" cy="2528203"/>
            </a:xfrm>
            <a:custGeom>
              <a:rect b="b" l="l" r="r" t="t"/>
              <a:pathLst>
                <a:path extrusionOk="0" h="21331" w="19231">
                  <a:moveTo>
                    <a:pt x="10126" y="1"/>
                  </a:moveTo>
                  <a:lnTo>
                    <a:pt x="7275" y="959"/>
                  </a:lnTo>
                  <a:cubicBezTo>
                    <a:pt x="7471" y="2249"/>
                    <a:pt x="6833" y="3552"/>
                    <a:pt x="5997" y="4559"/>
                  </a:cubicBezTo>
                  <a:cubicBezTo>
                    <a:pt x="5161" y="5567"/>
                    <a:pt x="4117" y="6390"/>
                    <a:pt x="3269" y="7385"/>
                  </a:cubicBezTo>
                  <a:cubicBezTo>
                    <a:pt x="1881" y="9032"/>
                    <a:pt x="1070" y="11096"/>
                    <a:pt x="627" y="13210"/>
                  </a:cubicBezTo>
                  <a:cubicBezTo>
                    <a:pt x="185" y="15311"/>
                    <a:pt x="99" y="17473"/>
                    <a:pt x="13" y="19624"/>
                  </a:cubicBezTo>
                  <a:cubicBezTo>
                    <a:pt x="1" y="19882"/>
                    <a:pt x="1" y="20189"/>
                    <a:pt x="185" y="20385"/>
                  </a:cubicBezTo>
                  <a:cubicBezTo>
                    <a:pt x="332" y="20521"/>
                    <a:pt x="517" y="20594"/>
                    <a:pt x="701" y="20631"/>
                  </a:cubicBezTo>
                  <a:cubicBezTo>
                    <a:pt x="2726" y="21099"/>
                    <a:pt x="4786" y="21331"/>
                    <a:pt x="6839" y="21331"/>
                  </a:cubicBezTo>
                  <a:cubicBezTo>
                    <a:pt x="10939" y="21331"/>
                    <a:pt x="15014" y="20405"/>
                    <a:pt x="18739" y="18579"/>
                  </a:cubicBezTo>
                  <a:cubicBezTo>
                    <a:pt x="18862" y="18530"/>
                    <a:pt x="18960" y="18469"/>
                    <a:pt x="19046" y="18383"/>
                  </a:cubicBezTo>
                  <a:cubicBezTo>
                    <a:pt x="19169" y="18198"/>
                    <a:pt x="19218" y="17989"/>
                    <a:pt x="19206" y="17780"/>
                  </a:cubicBezTo>
                  <a:cubicBezTo>
                    <a:pt x="19231" y="16220"/>
                    <a:pt x="19194" y="14659"/>
                    <a:pt x="19083" y="13111"/>
                  </a:cubicBezTo>
                  <a:cubicBezTo>
                    <a:pt x="19059" y="12362"/>
                    <a:pt x="18936" y="11624"/>
                    <a:pt x="18727" y="10912"/>
                  </a:cubicBezTo>
                  <a:cubicBezTo>
                    <a:pt x="18395" y="9941"/>
                    <a:pt x="17768" y="9106"/>
                    <a:pt x="17080" y="8356"/>
                  </a:cubicBezTo>
                  <a:cubicBezTo>
                    <a:pt x="16171" y="7348"/>
                    <a:pt x="15139" y="6464"/>
                    <a:pt x="14021" y="5714"/>
                  </a:cubicBezTo>
                  <a:cubicBezTo>
                    <a:pt x="12964" y="5014"/>
                    <a:pt x="11821" y="4412"/>
                    <a:pt x="10961" y="3478"/>
                  </a:cubicBezTo>
                  <a:cubicBezTo>
                    <a:pt x="10113" y="2544"/>
                    <a:pt x="9597" y="1143"/>
                    <a:pt x="10126" y="1"/>
                  </a:cubicBezTo>
                  <a:close/>
                </a:path>
              </a:pathLst>
            </a:custGeom>
            <a:solidFill>
              <a:srgbClr val="F8B68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45720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7" name="Google Shape;257;p3"/>
            <p:cNvSpPr/>
            <p:nvPr/>
          </p:nvSpPr>
          <p:spPr>
            <a:xfrm flipH="1">
              <a:off x="1201721" y="1023472"/>
              <a:ext cx="1188544" cy="1300666"/>
            </a:xfrm>
            <a:custGeom>
              <a:rect b="b" l="l" r="r" t="t"/>
              <a:pathLst>
                <a:path extrusionOk="0" h="10974" w="10028">
                  <a:moveTo>
                    <a:pt x="3686" y="1"/>
                  </a:moveTo>
                  <a:cubicBezTo>
                    <a:pt x="3062" y="1"/>
                    <a:pt x="2468" y="60"/>
                    <a:pt x="1955" y="165"/>
                  </a:cubicBezTo>
                  <a:cubicBezTo>
                    <a:pt x="849" y="387"/>
                    <a:pt x="1" y="854"/>
                    <a:pt x="247" y="2070"/>
                  </a:cubicBezTo>
                  <a:cubicBezTo>
                    <a:pt x="468" y="3127"/>
                    <a:pt x="1009" y="4097"/>
                    <a:pt x="1783" y="4859"/>
                  </a:cubicBezTo>
                  <a:cubicBezTo>
                    <a:pt x="2790" y="5854"/>
                    <a:pt x="4080" y="6506"/>
                    <a:pt x="5407" y="6960"/>
                  </a:cubicBezTo>
                  <a:cubicBezTo>
                    <a:pt x="5555" y="6997"/>
                    <a:pt x="5690" y="7071"/>
                    <a:pt x="5788" y="7169"/>
                  </a:cubicBezTo>
                  <a:cubicBezTo>
                    <a:pt x="5923" y="7317"/>
                    <a:pt x="5923" y="7526"/>
                    <a:pt x="5936" y="7722"/>
                  </a:cubicBezTo>
                  <a:cubicBezTo>
                    <a:pt x="5985" y="8668"/>
                    <a:pt x="6329" y="9565"/>
                    <a:pt x="6906" y="10315"/>
                  </a:cubicBezTo>
                  <a:cubicBezTo>
                    <a:pt x="7140" y="10622"/>
                    <a:pt x="7447" y="10929"/>
                    <a:pt x="7828" y="10966"/>
                  </a:cubicBezTo>
                  <a:cubicBezTo>
                    <a:pt x="7868" y="10971"/>
                    <a:pt x="7907" y="10974"/>
                    <a:pt x="7946" y="10974"/>
                  </a:cubicBezTo>
                  <a:cubicBezTo>
                    <a:pt x="8551" y="10974"/>
                    <a:pt x="9012" y="10365"/>
                    <a:pt x="9266" y="9799"/>
                  </a:cubicBezTo>
                  <a:cubicBezTo>
                    <a:pt x="9855" y="8447"/>
                    <a:pt x="10027" y="6948"/>
                    <a:pt x="9757" y="5498"/>
                  </a:cubicBezTo>
                  <a:cubicBezTo>
                    <a:pt x="9610" y="4601"/>
                    <a:pt x="9536" y="3422"/>
                    <a:pt x="9155" y="2586"/>
                  </a:cubicBezTo>
                  <a:cubicBezTo>
                    <a:pt x="8309" y="694"/>
                    <a:pt x="5821" y="1"/>
                    <a:pt x="3686" y="1"/>
                  </a:cubicBezTo>
                  <a:close/>
                </a:path>
              </a:pathLst>
            </a:custGeom>
            <a:solidFill>
              <a:srgbClr val="266E5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45720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8" name="Google Shape;258;p3"/>
            <p:cNvSpPr/>
            <p:nvPr/>
          </p:nvSpPr>
          <p:spPr>
            <a:xfrm flipH="1">
              <a:off x="2294024" y="3606183"/>
              <a:ext cx="105604" cy="849095"/>
            </a:xfrm>
            <a:custGeom>
              <a:rect b="b" l="l" r="r" t="t"/>
              <a:pathLst>
                <a:path extrusionOk="0" h="7164" w="891">
                  <a:moveTo>
                    <a:pt x="670" y="0"/>
                  </a:moveTo>
                  <a:cubicBezTo>
                    <a:pt x="556" y="0"/>
                    <a:pt x="436" y="74"/>
                    <a:pt x="424" y="221"/>
                  </a:cubicBezTo>
                  <a:cubicBezTo>
                    <a:pt x="215" y="2458"/>
                    <a:pt x="92" y="4694"/>
                    <a:pt x="6" y="6943"/>
                  </a:cubicBezTo>
                  <a:cubicBezTo>
                    <a:pt x="0" y="7090"/>
                    <a:pt x="111" y="7164"/>
                    <a:pt x="224" y="7164"/>
                  </a:cubicBezTo>
                  <a:cubicBezTo>
                    <a:pt x="338" y="7164"/>
                    <a:pt x="455" y="7090"/>
                    <a:pt x="461" y="6943"/>
                  </a:cubicBezTo>
                  <a:cubicBezTo>
                    <a:pt x="547" y="4694"/>
                    <a:pt x="682" y="2458"/>
                    <a:pt x="879" y="221"/>
                  </a:cubicBezTo>
                  <a:cubicBezTo>
                    <a:pt x="891" y="74"/>
                    <a:pt x="783" y="0"/>
                    <a:pt x="670" y="0"/>
                  </a:cubicBezTo>
                  <a:close/>
                </a:path>
              </a:pathLst>
            </a:custGeom>
            <a:solidFill>
              <a:srgbClr val="B3222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45720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9" name="Google Shape;259;p3"/>
            <p:cNvSpPr/>
            <p:nvPr/>
          </p:nvSpPr>
          <p:spPr>
            <a:xfrm flipH="1">
              <a:off x="1369203" y="3539218"/>
              <a:ext cx="96240" cy="916060"/>
            </a:xfrm>
            <a:custGeom>
              <a:rect b="b" l="l" r="r" t="t"/>
              <a:pathLst>
                <a:path extrusionOk="0" h="7729" w="812">
                  <a:moveTo>
                    <a:pt x="586" y="0"/>
                  </a:moveTo>
                  <a:cubicBezTo>
                    <a:pt x="470" y="0"/>
                    <a:pt x="351" y="74"/>
                    <a:pt x="344" y="221"/>
                  </a:cubicBezTo>
                  <a:cubicBezTo>
                    <a:pt x="172" y="2642"/>
                    <a:pt x="50" y="5075"/>
                    <a:pt x="0" y="7508"/>
                  </a:cubicBezTo>
                  <a:cubicBezTo>
                    <a:pt x="0" y="7655"/>
                    <a:pt x="114" y="7729"/>
                    <a:pt x="228" y="7729"/>
                  </a:cubicBezTo>
                  <a:cubicBezTo>
                    <a:pt x="341" y="7729"/>
                    <a:pt x="455" y="7655"/>
                    <a:pt x="455" y="7508"/>
                  </a:cubicBezTo>
                  <a:cubicBezTo>
                    <a:pt x="517" y="5075"/>
                    <a:pt x="627" y="2642"/>
                    <a:pt x="799" y="221"/>
                  </a:cubicBezTo>
                  <a:cubicBezTo>
                    <a:pt x="811" y="74"/>
                    <a:pt x="701" y="0"/>
                    <a:pt x="586" y="0"/>
                  </a:cubicBezTo>
                  <a:close/>
                </a:path>
              </a:pathLst>
            </a:custGeom>
            <a:solidFill>
              <a:srgbClr val="B3222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45720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0" name="Google Shape;260;p3"/>
            <p:cNvSpPr/>
            <p:nvPr/>
          </p:nvSpPr>
          <p:spPr>
            <a:xfrm flipH="1">
              <a:off x="933738" y="4409999"/>
              <a:ext cx="1813276" cy="1092185"/>
            </a:xfrm>
            <a:custGeom>
              <a:rect b="b" l="l" r="r" t="t"/>
              <a:pathLst>
                <a:path extrusionOk="0" h="9215" w="15299">
                  <a:moveTo>
                    <a:pt x="10998" y="1"/>
                  </a:moveTo>
                  <a:cubicBezTo>
                    <a:pt x="10703" y="50"/>
                    <a:pt x="10420" y="136"/>
                    <a:pt x="10162" y="271"/>
                  </a:cubicBezTo>
                  <a:cubicBezTo>
                    <a:pt x="9044" y="775"/>
                    <a:pt x="7963" y="1389"/>
                    <a:pt x="6955" y="2090"/>
                  </a:cubicBezTo>
                  <a:cubicBezTo>
                    <a:pt x="6181" y="1439"/>
                    <a:pt x="5407" y="763"/>
                    <a:pt x="4473" y="394"/>
                  </a:cubicBezTo>
                  <a:cubicBezTo>
                    <a:pt x="4011" y="213"/>
                    <a:pt x="3224" y="73"/>
                    <a:pt x="2454" y="73"/>
                  </a:cubicBezTo>
                  <a:cubicBezTo>
                    <a:pt x="1711" y="73"/>
                    <a:pt x="983" y="204"/>
                    <a:pt x="578" y="554"/>
                  </a:cubicBezTo>
                  <a:cubicBezTo>
                    <a:pt x="480" y="640"/>
                    <a:pt x="394" y="751"/>
                    <a:pt x="345" y="873"/>
                  </a:cubicBezTo>
                  <a:cubicBezTo>
                    <a:pt x="246" y="2864"/>
                    <a:pt x="62" y="4879"/>
                    <a:pt x="1" y="6882"/>
                  </a:cubicBezTo>
                  <a:cubicBezTo>
                    <a:pt x="87" y="7509"/>
                    <a:pt x="197" y="8135"/>
                    <a:pt x="345" y="8750"/>
                  </a:cubicBezTo>
                  <a:cubicBezTo>
                    <a:pt x="2003" y="9061"/>
                    <a:pt x="3680" y="9215"/>
                    <a:pt x="5355" y="9215"/>
                  </a:cubicBezTo>
                  <a:cubicBezTo>
                    <a:pt x="8644" y="9215"/>
                    <a:pt x="11922" y="8620"/>
                    <a:pt x="15016" y="7447"/>
                  </a:cubicBezTo>
                  <a:cubicBezTo>
                    <a:pt x="15089" y="7042"/>
                    <a:pt x="15139" y="6648"/>
                    <a:pt x="15175" y="6243"/>
                  </a:cubicBezTo>
                  <a:cubicBezTo>
                    <a:pt x="15298" y="4707"/>
                    <a:pt x="15225" y="3183"/>
                    <a:pt x="15175" y="1660"/>
                  </a:cubicBezTo>
                  <a:cubicBezTo>
                    <a:pt x="15028" y="1328"/>
                    <a:pt x="14758" y="1070"/>
                    <a:pt x="14401" y="959"/>
                  </a:cubicBezTo>
                  <a:lnTo>
                    <a:pt x="12030" y="198"/>
                  </a:lnTo>
                  <a:cubicBezTo>
                    <a:pt x="11698" y="62"/>
                    <a:pt x="11354" y="1"/>
                    <a:pt x="10998" y="1"/>
                  </a:cubicBezTo>
                  <a:close/>
                </a:path>
              </a:pathLst>
            </a:custGeom>
            <a:solidFill>
              <a:srgbClr val="B3222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45720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1" name="Google Shape;261;p3"/>
            <p:cNvSpPr/>
            <p:nvPr/>
          </p:nvSpPr>
          <p:spPr>
            <a:xfrm flipH="1">
              <a:off x="1698333" y="3044034"/>
              <a:ext cx="431185" cy="349641"/>
            </a:xfrm>
            <a:custGeom>
              <a:rect b="b" l="l" r="r" t="t"/>
              <a:pathLst>
                <a:path extrusionOk="0" h="2950" w="3638">
                  <a:moveTo>
                    <a:pt x="3232" y="0"/>
                  </a:moveTo>
                  <a:lnTo>
                    <a:pt x="3232" y="0"/>
                  </a:lnTo>
                  <a:cubicBezTo>
                    <a:pt x="2495" y="578"/>
                    <a:pt x="1561" y="885"/>
                    <a:pt x="602" y="1106"/>
                  </a:cubicBezTo>
                  <a:cubicBezTo>
                    <a:pt x="541" y="1757"/>
                    <a:pt x="332" y="2384"/>
                    <a:pt x="0" y="2949"/>
                  </a:cubicBezTo>
                  <a:cubicBezTo>
                    <a:pt x="848" y="2876"/>
                    <a:pt x="1684" y="2716"/>
                    <a:pt x="2507" y="2482"/>
                  </a:cubicBezTo>
                  <a:cubicBezTo>
                    <a:pt x="2900" y="2372"/>
                    <a:pt x="3281" y="2212"/>
                    <a:pt x="3637" y="2003"/>
                  </a:cubicBezTo>
                  <a:cubicBezTo>
                    <a:pt x="3293" y="1401"/>
                    <a:pt x="3146" y="701"/>
                    <a:pt x="323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45720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2" name="Google Shape;262;p3"/>
            <p:cNvSpPr/>
            <p:nvPr/>
          </p:nvSpPr>
          <p:spPr>
            <a:xfrm flipH="1">
              <a:off x="1966304" y="1430358"/>
              <a:ext cx="951143" cy="1760889"/>
            </a:xfrm>
            <a:custGeom>
              <a:rect b="b" l="l" r="r" t="t"/>
              <a:pathLst>
                <a:path extrusionOk="0" h="14857" w="8025">
                  <a:moveTo>
                    <a:pt x="2655" y="1"/>
                  </a:moveTo>
                  <a:cubicBezTo>
                    <a:pt x="2630" y="38"/>
                    <a:pt x="2606" y="75"/>
                    <a:pt x="2569" y="111"/>
                  </a:cubicBezTo>
                  <a:cubicBezTo>
                    <a:pt x="1217" y="2102"/>
                    <a:pt x="357" y="4387"/>
                    <a:pt x="50" y="6784"/>
                  </a:cubicBezTo>
                  <a:cubicBezTo>
                    <a:pt x="1" y="7619"/>
                    <a:pt x="38" y="8455"/>
                    <a:pt x="173" y="9290"/>
                  </a:cubicBezTo>
                  <a:cubicBezTo>
                    <a:pt x="308" y="10224"/>
                    <a:pt x="615" y="11121"/>
                    <a:pt x="1082" y="11944"/>
                  </a:cubicBezTo>
                  <a:cubicBezTo>
                    <a:pt x="2197" y="13762"/>
                    <a:pt x="4179" y="14856"/>
                    <a:pt x="6281" y="14856"/>
                  </a:cubicBezTo>
                  <a:cubicBezTo>
                    <a:pt x="6566" y="14856"/>
                    <a:pt x="6853" y="14836"/>
                    <a:pt x="7140" y="14795"/>
                  </a:cubicBezTo>
                  <a:cubicBezTo>
                    <a:pt x="7435" y="14746"/>
                    <a:pt x="7730" y="14672"/>
                    <a:pt x="8025" y="14574"/>
                  </a:cubicBezTo>
                  <a:cubicBezTo>
                    <a:pt x="5776" y="14561"/>
                    <a:pt x="3601" y="13738"/>
                    <a:pt x="2360" y="11883"/>
                  </a:cubicBezTo>
                  <a:cubicBezTo>
                    <a:pt x="1058" y="9917"/>
                    <a:pt x="517" y="7582"/>
                    <a:pt x="984" y="5272"/>
                  </a:cubicBezTo>
                  <a:cubicBezTo>
                    <a:pt x="1217" y="4043"/>
                    <a:pt x="1525" y="2839"/>
                    <a:pt x="1930" y="1647"/>
                  </a:cubicBezTo>
                  <a:cubicBezTo>
                    <a:pt x="2114" y="1070"/>
                    <a:pt x="2360" y="517"/>
                    <a:pt x="2655" y="1"/>
                  </a:cubicBezTo>
                  <a:close/>
                </a:path>
              </a:pathLst>
            </a:custGeom>
            <a:solidFill>
              <a:srgbClr val="F8B68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45720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3" name="Google Shape;263;p3"/>
            <p:cNvSpPr/>
            <p:nvPr/>
          </p:nvSpPr>
          <p:spPr>
            <a:xfrm flipH="1">
              <a:off x="1063793" y="2286572"/>
              <a:ext cx="465793" cy="316100"/>
            </a:xfrm>
            <a:custGeom>
              <a:rect b="b" l="l" r="r" t="t"/>
              <a:pathLst>
                <a:path extrusionOk="0" h="2667" w="3930">
                  <a:moveTo>
                    <a:pt x="2297" y="1"/>
                  </a:moveTo>
                  <a:cubicBezTo>
                    <a:pt x="2233" y="1"/>
                    <a:pt x="2168" y="6"/>
                    <a:pt x="2101" y="15"/>
                  </a:cubicBezTo>
                  <a:cubicBezTo>
                    <a:pt x="1303" y="126"/>
                    <a:pt x="0" y="1760"/>
                    <a:pt x="897" y="2436"/>
                  </a:cubicBezTo>
                  <a:cubicBezTo>
                    <a:pt x="1110" y="2596"/>
                    <a:pt x="1377" y="2666"/>
                    <a:pt x="1660" y="2666"/>
                  </a:cubicBezTo>
                  <a:cubicBezTo>
                    <a:pt x="2113" y="2666"/>
                    <a:pt x="2608" y="2487"/>
                    <a:pt x="2986" y="2215"/>
                  </a:cubicBezTo>
                  <a:cubicBezTo>
                    <a:pt x="3929" y="1516"/>
                    <a:pt x="3438" y="1"/>
                    <a:pt x="229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45720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4" name="Google Shape;264;p3"/>
            <p:cNvSpPr/>
            <p:nvPr/>
          </p:nvSpPr>
          <p:spPr>
            <a:xfrm flipH="1">
              <a:off x="1749300" y="2181431"/>
              <a:ext cx="103589" cy="47528"/>
            </a:xfrm>
            <a:custGeom>
              <a:rect b="b" l="l" r="r" t="t"/>
              <a:pathLst>
                <a:path extrusionOk="0" h="401" w="874">
                  <a:moveTo>
                    <a:pt x="796" y="1"/>
                  </a:moveTo>
                  <a:cubicBezTo>
                    <a:pt x="789" y="1"/>
                    <a:pt x="782" y="2"/>
                    <a:pt x="775" y="4"/>
                  </a:cubicBezTo>
                  <a:lnTo>
                    <a:pt x="62" y="250"/>
                  </a:lnTo>
                  <a:cubicBezTo>
                    <a:pt x="26" y="262"/>
                    <a:pt x="1" y="311"/>
                    <a:pt x="13" y="348"/>
                  </a:cubicBezTo>
                  <a:cubicBezTo>
                    <a:pt x="13" y="379"/>
                    <a:pt x="47" y="401"/>
                    <a:pt x="79" y="401"/>
                  </a:cubicBezTo>
                  <a:cubicBezTo>
                    <a:pt x="86" y="401"/>
                    <a:pt x="93" y="400"/>
                    <a:pt x="99" y="397"/>
                  </a:cubicBezTo>
                  <a:lnTo>
                    <a:pt x="812" y="152"/>
                  </a:lnTo>
                  <a:cubicBezTo>
                    <a:pt x="861" y="139"/>
                    <a:pt x="873" y="90"/>
                    <a:pt x="873" y="53"/>
                  </a:cubicBezTo>
                  <a:cubicBezTo>
                    <a:pt x="863" y="23"/>
                    <a:pt x="828" y="1"/>
                    <a:pt x="796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45720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" name="Google Shape;265;p3"/>
            <p:cNvSpPr/>
            <p:nvPr/>
          </p:nvSpPr>
          <p:spPr>
            <a:xfrm flipH="1">
              <a:off x="1731878" y="2292605"/>
              <a:ext cx="103470" cy="27734"/>
            </a:xfrm>
            <a:custGeom>
              <a:rect b="b" l="l" r="r" t="t"/>
              <a:pathLst>
                <a:path extrusionOk="0" h="234" w="873">
                  <a:moveTo>
                    <a:pt x="775" y="0"/>
                  </a:moveTo>
                  <a:lnTo>
                    <a:pt x="99" y="86"/>
                  </a:lnTo>
                  <a:cubicBezTo>
                    <a:pt x="0" y="86"/>
                    <a:pt x="0" y="233"/>
                    <a:pt x="99" y="233"/>
                  </a:cubicBezTo>
                  <a:lnTo>
                    <a:pt x="775" y="147"/>
                  </a:lnTo>
                  <a:cubicBezTo>
                    <a:pt x="873" y="147"/>
                    <a:pt x="873" y="0"/>
                    <a:pt x="775" y="0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45720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6" name="Google Shape;266;p3"/>
            <p:cNvSpPr/>
            <p:nvPr/>
          </p:nvSpPr>
          <p:spPr>
            <a:xfrm flipH="1">
              <a:off x="1743493" y="2365022"/>
              <a:ext cx="90433" cy="38401"/>
            </a:xfrm>
            <a:custGeom>
              <a:rect b="b" l="l" r="r" t="t"/>
              <a:pathLst>
                <a:path extrusionOk="0" h="324" w="763">
                  <a:moveTo>
                    <a:pt x="91" y="0"/>
                  </a:moveTo>
                  <a:cubicBezTo>
                    <a:pt x="58" y="0"/>
                    <a:pt x="23" y="22"/>
                    <a:pt x="13" y="53"/>
                  </a:cubicBezTo>
                  <a:cubicBezTo>
                    <a:pt x="1" y="89"/>
                    <a:pt x="25" y="139"/>
                    <a:pt x="74" y="151"/>
                  </a:cubicBezTo>
                  <a:cubicBezTo>
                    <a:pt x="271" y="175"/>
                    <a:pt x="455" y="237"/>
                    <a:pt x="640" y="311"/>
                  </a:cubicBezTo>
                  <a:cubicBezTo>
                    <a:pt x="653" y="319"/>
                    <a:pt x="667" y="323"/>
                    <a:pt x="681" y="323"/>
                  </a:cubicBezTo>
                  <a:cubicBezTo>
                    <a:pt x="707" y="323"/>
                    <a:pt x="730" y="310"/>
                    <a:pt x="738" y="286"/>
                  </a:cubicBezTo>
                  <a:cubicBezTo>
                    <a:pt x="763" y="249"/>
                    <a:pt x="750" y="200"/>
                    <a:pt x="713" y="188"/>
                  </a:cubicBezTo>
                  <a:cubicBezTo>
                    <a:pt x="529" y="89"/>
                    <a:pt x="320" y="28"/>
                    <a:pt x="111" y="3"/>
                  </a:cubicBezTo>
                  <a:cubicBezTo>
                    <a:pt x="105" y="1"/>
                    <a:pt x="98" y="0"/>
                    <a:pt x="91" y="0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45720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7" name="Google Shape;267;p3"/>
            <p:cNvSpPr/>
            <p:nvPr/>
          </p:nvSpPr>
          <p:spPr>
            <a:xfrm flipH="1">
              <a:off x="2716316" y="2077725"/>
              <a:ext cx="75854" cy="75854"/>
            </a:xfrm>
            <a:custGeom>
              <a:rect b="b" l="l" r="r" t="t"/>
              <a:pathLst>
                <a:path extrusionOk="0" h="640" w="640">
                  <a:moveTo>
                    <a:pt x="85" y="1"/>
                  </a:moveTo>
                  <a:cubicBezTo>
                    <a:pt x="65" y="1"/>
                    <a:pt x="44" y="7"/>
                    <a:pt x="25" y="19"/>
                  </a:cubicBezTo>
                  <a:cubicBezTo>
                    <a:pt x="1" y="56"/>
                    <a:pt x="1" y="105"/>
                    <a:pt x="25" y="130"/>
                  </a:cubicBezTo>
                  <a:lnTo>
                    <a:pt x="504" y="621"/>
                  </a:lnTo>
                  <a:cubicBezTo>
                    <a:pt x="517" y="633"/>
                    <a:pt x="535" y="640"/>
                    <a:pt x="555" y="640"/>
                  </a:cubicBezTo>
                  <a:cubicBezTo>
                    <a:pt x="575" y="640"/>
                    <a:pt x="597" y="633"/>
                    <a:pt x="615" y="621"/>
                  </a:cubicBezTo>
                  <a:cubicBezTo>
                    <a:pt x="640" y="584"/>
                    <a:pt x="640" y="535"/>
                    <a:pt x="615" y="511"/>
                  </a:cubicBezTo>
                  <a:lnTo>
                    <a:pt x="136" y="19"/>
                  </a:lnTo>
                  <a:cubicBezTo>
                    <a:pt x="123" y="7"/>
                    <a:pt x="105" y="1"/>
                    <a:pt x="85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45720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8" name="Google Shape;268;p3"/>
            <p:cNvSpPr/>
            <p:nvPr/>
          </p:nvSpPr>
          <p:spPr>
            <a:xfrm flipH="1">
              <a:off x="2732790" y="2152393"/>
              <a:ext cx="102285" cy="54639"/>
            </a:xfrm>
            <a:custGeom>
              <a:rect b="b" l="l" r="r" t="t"/>
              <a:pathLst>
                <a:path extrusionOk="0" h="461" w="863">
                  <a:moveTo>
                    <a:pt x="119" y="1"/>
                  </a:moveTo>
                  <a:cubicBezTo>
                    <a:pt x="26" y="1"/>
                    <a:pt x="1" y="140"/>
                    <a:pt x="92" y="163"/>
                  </a:cubicBezTo>
                  <a:lnTo>
                    <a:pt x="92" y="151"/>
                  </a:lnTo>
                  <a:cubicBezTo>
                    <a:pt x="313" y="225"/>
                    <a:pt x="510" y="323"/>
                    <a:pt x="707" y="446"/>
                  </a:cubicBezTo>
                  <a:cubicBezTo>
                    <a:pt x="721" y="456"/>
                    <a:pt x="736" y="461"/>
                    <a:pt x="749" y="461"/>
                  </a:cubicBezTo>
                  <a:cubicBezTo>
                    <a:pt x="816" y="461"/>
                    <a:pt x="862" y="352"/>
                    <a:pt x="780" y="311"/>
                  </a:cubicBezTo>
                  <a:cubicBezTo>
                    <a:pt x="584" y="188"/>
                    <a:pt x="363" y="77"/>
                    <a:pt x="141" y="3"/>
                  </a:cubicBezTo>
                  <a:cubicBezTo>
                    <a:pt x="134" y="2"/>
                    <a:pt x="126" y="1"/>
                    <a:pt x="119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45720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9" name="Google Shape;269;p3"/>
            <p:cNvSpPr/>
            <p:nvPr/>
          </p:nvSpPr>
          <p:spPr>
            <a:xfrm flipH="1">
              <a:off x="2753650" y="2245670"/>
              <a:ext cx="89484" cy="21690"/>
            </a:xfrm>
            <a:custGeom>
              <a:rect b="b" l="l" r="r" t="t"/>
              <a:pathLst>
                <a:path extrusionOk="0" h="183" w="755">
                  <a:moveTo>
                    <a:pt x="649" y="0"/>
                  </a:moveTo>
                  <a:cubicBezTo>
                    <a:pt x="642" y="0"/>
                    <a:pt x="635" y="1"/>
                    <a:pt x="627" y="3"/>
                  </a:cubicBezTo>
                  <a:cubicBezTo>
                    <a:pt x="519" y="17"/>
                    <a:pt x="411" y="23"/>
                    <a:pt x="303" y="23"/>
                  </a:cubicBezTo>
                  <a:cubicBezTo>
                    <a:pt x="227" y="23"/>
                    <a:pt x="151" y="20"/>
                    <a:pt x="74" y="15"/>
                  </a:cubicBezTo>
                  <a:cubicBezTo>
                    <a:pt x="37" y="15"/>
                    <a:pt x="1" y="52"/>
                    <a:pt x="1" y="89"/>
                  </a:cubicBezTo>
                  <a:cubicBezTo>
                    <a:pt x="1" y="138"/>
                    <a:pt x="37" y="175"/>
                    <a:pt x="74" y="175"/>
                  </a:cubicBezTo>
                  <a:cubicBezTo>
                    <a:pt x="146" y="179"/>
                    <a:pt x="218" y="182"/>
                    <a:pt x="290" y="182"/>
                  </a:cubicBezTo>
                  <a:cubicBezTo>
                    <a:pt x="415" y="182"/>
                    <a:pt x="539" y="174"/>
                    <a:pt x="664" y="150"/>
                  </a:cubicBezTo>
                  <a:cubicBezTo>
                    <a:pt x="755" y="128"/>
                    <a:pt x="730" y="0"/>
                    <a:pt x="649" y="0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45720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" name="Google Shape;270;p3"/>
            <p:cNvSpPr/>
            <p:nvPr/>
          </p:nvSpPr>
          <p:spPr>
            <a:xfrm flipH="1">
              <a:off x="1102647" y="2340369"/>
              <a:ext cx="236808" cy="208481"/>
            </a:xfrm>
            <a:custGeom>
              <a:rect b="b" l="l" r="r" t="t"/>
              <a:pathLst>
                <a:path extrusionOk="0" h="1759" w="1998">
                  <a:moveTo>
                    <a:pt x="107" y="1"/>
                  </a:moveTo>
                  <a:cubicBezTo>
                    <a:pt x="49" y="1"/>
                    <a:pt x="0" y="70"/>
                    <a:pt x="56" y="125"/>
                  </a:cubicBezTo>
                  <a:cubicBezTo>
                    <a:pt x="596" y="727"/>
                    <a:pt x="1198" y="1268"/>
                    <a:pt x="1862" y="1747"/>
                  </a:cubicBezTo>
                  <a:cubicBezTo>
                    <a:pt x="1874" y="1755"/>
                    <a:pt x="1885" y="1759"/>
                    <a:pt x="1897" y="1759"/>
                  </a:cubicBezTo>
                  <a:cubicBezTo>
                    <a:pt x="1955" y="1759"/>
                    <a:pt x="1997" y="1664"/>
                    <a:pt x="1936" y="1612"/>
                  </a:cubicBezTo>
                  <a:cubicBezTo>
                    <a:pt x="1284" y="1145"/>
                    <a:pt x="695" y="617"/>
                    <a:pt x="166" y="27"/>
                  </a:cubicBezTo>
                  <a:cubicBezTo>
                    <a:pt x="148" y="9"/>
                    <a:pt x="127" y="1"/>
                    <a:pt x="107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45720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1" name="Google Shape;271;p3"/>
            <p:cNvSpPr/>
            <p:nvPr/>
          </p:nvSpPr>
          <p:spPr>
            <a:xfrm flipH="1">
              <a:off x="1147804" y="2352340"/>
              <a:ext cx="219741" cy="182762"/>
            </a:xfrm>
            <a:custGeom>
              <a:rect b="b" l="l" r="r" t="t"/>
              <a:pathLst>
                <a:path extrusionOk="0" h="1542" w="1854">
                  <a:moveTo>
                    <a:pt x="1753" y="1"/>
                  </a:moveTo>
                  <a:cubicBezTo>
                    <a:pt x="1742" y="1"/>
                    <a:pt x="1730" y="4"/>
                    <a:pt x="1718" y="12"/>
                  </a:cubicBezTo>
                  <a:cubicBezTo>
                    <a:pt x="1140" y="454"/>
                    <a:pt x="588" y="921"/>
                    <a:pt x="59" y="1413"/>
                  </a:cubicBezTo>
                  <a:cubicBezTo>
                    <a:pt x="1" y="1462"/>
                    <a:pt x="58" y="1541"/>
                    <a:pt x="121" y="1541"/>
                  </a:cubicBezTo>
                  <a:cubicBezTo>
                    <a:pt x="138" y="1541"/>
                    <a:pt x="155" y="1536"/>
                    <a:pt x="170" y="1523"/>
                  </a:cubicBezTo>
                  <a:cubicBezTo>
                    <a:pt x="686" y="1032"/>
                    <a:pt x="1226" y="577"/>
                    <a:pt x="1792" y="147"/>
                  </a:cubicBezTo>
                  <a:cubicBezTo>
                    <a:pt x="1854" y="96"/>
                    <a:pt x="1812" y="1"/>
                    <a:pt x="1753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45720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72" name="Google Shape;272;p3"/>
          <p:cNvSpPr/>
          <p:nvPr/>
        </p:nvSpPr>
        <p:spPr>
          <a:xfrm flipH="1">
            <a:off x="3303823" y="339112"/>
            <a:ext cx="6271415" cy="3987817"/>
          </a:xfrm>
          <a:custGeom>
            <a:rect b="b" l="l" r="r" t="t"/>
            <a:pathLst>
              <a:path extrusionOk="0" h="26068" w="40995">
                <a:moveTo>
                  <a:pt x="23089" y="1"/>
                </a:moveTo>
                <a:cubicBezTo>
                  <a:pt x="11888" y="1"/>
                  <a:pt x="0" y="8492"/>
                  <a:pt x="7529" y="20026"/>
                </a:cubicBezTo>
                <a:cubicBezTo>
                  <a:pt x="10470" y="24733"/>
                  <a:pt x="15020" y="26068"/>
                  <a:pt x="20026" y="26068"/>
                </a:cubicBezTo>
                <a:cubicBezTo>
                  <a:pt x="26587" y="26068"/>
                  <a:pt x="33932" y="23774"/>
                  <a:pt x="39463" y="23774"/>
                </a:cubicBezTo>
                <a:cubicBezTo>
                  <a:pt x="39991" y="23774"/>
                  <a:pt x="40502" y="23795"/>
                  <a:pt x="40994" y="23841"/>
                </a:cubicBezTo>
                <a:cubicBezTo>
                  <a:pt x="31932" y="22996"/>
                  <a:pt x="39588" y="10006"/>
                  <a:pt x="34328" y="3907"/>
                </a:cubicBezTo>
                <a:cubicBezTo>
                  <a:pt x="34117" y="3676"/>
                  <a:pt x="33892" y="3471"/>
                  <a:pt x="33648" y="3287"/>
                </a:cubicBezTo>
                <a:cubicBezTo>
                  <a:pt x="30769" y="1021"/>
                  <a:pt x="26970" y="1"/>
                  <a:pt x="23089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3" name="Google Shape;273;p3"/>
          <p:cNvSpPr txBox="1"/>
          <p:nvPr>
            <p:ph type="title"/>
          </p:nvPr>
        </p:nvSpPr>
        <p:spPr>
          <a:xfrm>
            <a:off x="4536300" y="1379700"/>
            <a:ext cx="3652200" cy="65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es"/>
              <a:t>Tienes alguna</a:t>
            </a:r>
            <a:endParaRPr/>
          </a:p>
        </p:txBody>
      </p:sp>
      <p:sp>
        <p:nvSpPr>
          <p:cNvPr id="274" name="Google Shape;274;p3"/>
          <p:cNvSpPr txBox="1"/>
          <p:nvPr>
            <p:ph idx="2" type="title"/>
          </p:nvPr>
        </p:nvSpPr>
        <p:spPr>
          <a:xfrm>
            <a:off x="4536288" y="1828575"/>
            <a:ext cx="3365400" cy="133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ts val="12000"/>
              <a:buNone/>
            </a:pPr>
            <a:r>
              <a:rPr lang="es" sz="5100"/>
              <a:t>Pregunta?</a:t>
            </a:r>
            <a:endParaRPr sz="51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32"/>
          <p:cNvSpPr txBox="1"/>
          <p:nvPr>
            <p:ph type="title"/>
          </p:nvPr>
        </p:nvSpPr>
        <p:spPr>
          <a:xfrm>
            <a:off x="1101000" y="1112400"/>
            <a:ext cx="4571400" cy="174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es" sz="9100"/>
              <a:t>Gracias</a:t>
            </a:r>
            <a:r>
              <a:rPr lang="es" sz="9100"/>
              <a:t>!</a:t>
            </a:r>
            <a:endParaRPr sz="9100"/>
          </a:p>
        </p:txBody>
      </p:sp>
      <p:grpSp>
        <p:nvGrpSpPr>
          <p:cNvPr id="280" name="Google Shape;280;p32"/>
          <p:cNvGrpSpPr/>
          <p:nvPr/>
        </p:nvGrpSpPr>
        <p:grpSpPr>
          <a:xfrm>
            <a:off x="5915106" y="468865"/>
            <a:ext cx="2999987" cy="5116910"/>
            <a:chOff x="5915106" y="468865"/>
            <a:chExt cx="2999987" cy="5116910"/>
          </a:xfrm>
        </p:grpSpPr>
        <p:grpSp>
          <p:nvGrpSpPr>
            <p:cNvPr id="281" name="Google Shape;281;p32"/>
            <p:cNvGrpSpPr/>
            <p:nvPr/>
          </p:nvGrpSpPr>
          <p:grpSpPr>
            <a:xfrm>
              <a:off x="5915106" y="468865"/>
              <a:ext cx="2999987" cy="5116910"/>
              <a:chOff x="5915106" y="468865"/>
              <a:chExt cx="2999987" cy="5116910"/>
            </a:xfrm>
          </p:grpSpPr>
          <p:sp>
            <p:nvSpPr>
              <p:cNvPr id="282" name="Google Shape;282;p32"/>
              <p:cNvSpPr/>
              <p:nvPr/>
            </p:nvSpPr>
            <p:spPr>
              <a:xfrm flipH="1" rot="-626102">
                <a:off x="6519037" y="3189429"/>
                <a:ext cx="1872067" cy="2244487"/>
              </a:xfrm>
              <a:custGeom>
                <a:rect b="b" l="l" r="r" t="t"/>
                <a:pathLst>
                  <a:path extrusionOk="0" h="18695" w="15593">
                    <a:moveTo>
                      <a:pt x="4006" y="0"/>
                    </a:moveTo>
                    <a:lnTo>
                      <a:pt x="4006" y="0"/>
                    </a:lnTo>
                    <a:cubicBezTo>
                      <a:pt x="4153" y="897"/>
                      <a:pt x="4141" y="1806"/>
                      <a:pt x="3957" y="2703"/>
                    </a:cubicBezTo>
                    <a:cubicBezTo>
                      <a:pt x="3478" y="4890"/>
                      <a:pt x="1757" y="6598"/>
                      <a:pt x="860" y="8650"/>
                    </a:cubicBezTo>
                    <a:cubicBezTo>
                      <a:pt x="185" y="10199"/>
                      <a:pt x="0" y="11919"/>
                      <a:pt x="62" y="13602"/>
                    </a:cubicBezTo>
                    <a:cubicBezTo>
                      <a:pt x="135" y="15286"/>
                      <a:pt x="467" y="16944"/>
                      <a:pt x="787" y="18591"/>
                    </a:cubicBezTo>
                    <a:cubicBezTo>
                      <a:pt x="1527" y="18662"/>
                      <a:pt x="2270" y="18694"/>
                      <a:pt x="3013" y="18694"/>
                    </a:cubicBezTo>
                    <a:cubicBezTo>
                      <a:pt x="5092" y="18694"/>
                      <a:pt x="7176" y="18443"/>
                      <a:pt x="9240" y="18099"/>
                    </a:cubicBezTo>
                    <a:cubicBezTo>
                      <a:pt x="11415" y="17719"/>
                      <a:pt x="13676" y="17178"/>
                      <a:pt x="15360" y="15740"/>
                    </a:cubicBezTo>
                    <a:cubicBezTo>
                      <a:pt x="15433" y="15679"/>
                      <a:pt x="15495" y="15617"/>
                      <a:pt x="15544" y="15531"/>
                    </a:cubicBezTo>
                    <a:cubicBezTo>
                      <a:pt x="15581" y="15408"/>
                      <a:pt x="15593" y="15286"/>
                      <a:pt x="15581" y="15150"/>
                    </a:cubicBezTo>
                    <a:cubicBezTo>
                      <a:pt x="15532" y="14180"/>
                      <a:pt x="15421" y="13209"/>
                      <a:pt x="15261" y="12251"/>
                    </a:cubicBezTo>
                    <a:cubicBezTo>
                      <a:pt x="14757" y="9535"/>
                      <a:pt x="13209" y="6881"/>
                      <a:pt x="10715" y="5714"/>
                    </a:cubicBezTo>
                    <a:cubicBezTo>
                      <a:pt x="9400" y="5099"/>
                      <a:pt x="7754" y="4792"/>
                      <a:pt x="7065" y="3514"/>
                    </a:cubicBezTo>
                    <a:cubicBezTo>
                      <a:pt x="6734" y="2900"/>
                      <a:pt x="6697" y="2175"/>
                      <a:pt x="6685" y="1475"/>
                    </a:cubicBezTo>
                    <a:lnTo>
                      <a:pt x="6648" y="307"/>
                    </a:lnTo>
                    <a:lnTo>
                      <a:pt x="4006" y="0"/>
                    </a:lnTo>
                    <a:close/>
                  </a:path>
                </a:pathLst>
              </a:custGeom>
              <a:solidFill>
                <a:srgbClr val="F8B68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83" name="Google Shape;283;p32"/>
              <p:cNvSpPr/>
              <p:nvPr/>
            </p:nvSpPr>
            <p:spPr>
              <a:xfrm flipH="1" rot="-626102">
                <a:off x="7408500" y="3256515"/>
                <a:ext cx="357053" cy="277454"/>
              </a:xfrm>
              <a:custGeom>
                <a:rect b="b" l="l" r="r" t="t"/>
                <a:pathLst>
                  <a:path extrusionOk="0" h="2311" w="2974">
                    <a:moveTo>
                      <a:pt x="246" y="1"/>
                    </a:moveTo>
                    <a:lnTo>
                      <a:pt x="246" y="1"/>
                    </a:lnTo>
                    <a:cubicBezTo>
                      <a:pt x="283" y="615"/>
                      <a:pt x="246" y="1217"/>
                      <a:pt x="111" y="1819"/>
                    </a:cubicBezTo>
                    <a:cubicBezTo>
                      <a:pt x="86" y="1967"/>
                      <a:pt x="49" y="2114"/>
                      <a:pt x="0" y="2262"/>
                    </a:cubicBezTo>
                    <a:cubicBezTo>
                      <a:pt x="406" y="2298"/>
                      <a:pt x="811" y="2311"/>
                      <a:pt x="1217" y="2311"/>
                    </a:cubicBezTo>
                    <a:cubicBezTo>
                      <a:pt x="1819" y="2311"/>
                      <a:pt x="2409" y="2200"/>
                      <a:pt x="2974" y="1991"/>
                    </a:cubicBezTo>
                    <a:cubicBezTo>
                      <a:pt x="2875" y="1524"/>
                      <a:pt x="2826" y="1057"/>
                      <a:pt x="2826" y="591"/>
                    </a:cubicBezTo>
                    <a:cubicBezTo>
                      <a:pt x="2826" y="418"/>
                      <a:pt x="2814" y="246"/>
                      <a:pt x="2814" y="74"/>
                    </a:cubicBezTo>
                    <a:cubicBezTo>
                      <a:pt x="2450" y="132"/>
                      <a:pt x="2086" y="160"/>
                      <a:pt x="1723" y="160"/>
                    </a:cubicBezTo>
                    <a:cubicBezTo>
                      <a:pt x="1228" y="160"/>
                      <a:pt x="735" y="107"/>
                      <a:pt x="24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84" name="Google Shape;284;p32"/>
              <p:cNvSpPr/>
              <p:nvPr/>
            </p:nvSpPr>
            <p:spPr>
              <a:xfrm flipH="1" rot="-626102">
                <a:off x="6139001" y="677620"/>
                <a:ext cx="2552196" cy="2705390"/>
              </a:xfrm>
              <a:custGeom>
                <a:rect b="b" l="l" r="r" t="t"/>
                <a:pathLst>
                  <a:path extrusionOk="0" h="22534" w="21258">
                    <a:moveTo>
                      <a:pt x="13104" y="0"/>
                    </a:moveTo>
                    <a:cubicBezTo>
                      <a:pt x="11611" y="0"/>
                      <a:pt x="10122" y="235"/>
                      <a:pt x="8700" y="700"/>
                    </a:cubicBezTo>
                    <a:cubicBezTo>
                      <a:pt x="7618" y="1056"/>
                      <a:pt x="6562" y="1548"/>
                      <a:pt x="5701" y="2297"/>
                    </a:cubicBezTo>
                    <a:cubicBezTo>
                      <a:pt x="4571" y="3305"/>
                      <a:pt x="3858" y="4718"/>
                      <a:pt x="3465" y="6180"/>
                    </a:cubicBezTo>
                    <a:cubicBezTo>
                      <a:pt x="3441" y="6340"/>
                      <a:pt x="3379" y="6475"/>
                      <a:pt x="3281" y="6598"/>
                    </a:cubicBezTo>
                    <a:cubicBezTo>
                      <a:pt x="3158" y="6684"/>
                      <a:pt x="3011" y="6745"/>
                      <a:pt x="2851" y="6770"/>
                    </a:cubicBezTo>
                    <a:cubicBezTo>
                      <a:pt x="1622" y="7102"/>
                      <a:pt x="688" y="8195"/>
                      <a:pt x="344" y="9424"/>
                    </a:cubicBezTo>
                    <a:cubicBezTo>
                      <a:pt x="0" y="10640"/>
                      <a:pt x="209" y="11980"/>
                      <a:pt x="713" y="13147"/>
                    </a:cubicBezTo>
                    <a:cubicBezTo>
                      <a:pt x="1192" y="14253"/>
                      <a:pt x="1831" y="15285"/>
                      <a:pt x="2617" y="16219"/>
                    </a:cubicBezTo>
                    <a:cubicBezTo>
                      <a:pt x="3379" y="17104"/>
                      <a:pt x="4411" y="17743"/>
                      <a:pt x="4411" y="19057"/>
                    </a:cubicBezTo>
                    <a:cubicBezTo>
                      <a:pt x="4399" y="19561"/>
                      <a:pt x="4227" y="20053"/>
                      <a:pt x="4227" y="20556"/>
                    </a:cubicBezTo>
                    <a:cubicBezTo>
                      <a:pt x="4243" y="21763"/>
                      <a:pt x="5233" y="22534"/>
                      <a:pt x="6247" y="22534"/>
                    </a:cubicBezTo>
                    <a:cubicBezTo>
                      <a:pt x="6803" y="22534"/>
                      <a:pt x="7365" y="22303"/>
                      <a:pt x="7778" y="21785"/>
                    </a:cubicBezTo>
                    <a:cubicBezTo>
                      <a:pt x="8111" y="22083"/>
                      <a:pt x="8533" y="22236"/>
                      <a:pt x="8957" y="22236"/>
                    </a:cubicBezTo>
                    <a:cubicBezTo>
                      <a:pt x="9285" y="22236"/>
                      <a:pt x="9614" y="22145"/>
                      <a:pt x="9904" y="21957"/>
                    </a:cubicBezTo>
                    <a:lnTo>
                      <a:pt x="14475" y="20520"/>
                    </a:lnTo>
                    <a:lnTo>
                      <a:pt x="17067" y="20434"/>
                    </a:lnTo>
                    <a:cubicBezTo>
                      <a:pt x="18247" y="20397"/>
                      <a:pt x="19623" y="20237"/>
                      <a:pt x="20188" y="19217"/>
                    </a:cubicBezTo>
                    <a:cubicBezTo>
                      <a:pt x="20410" y="18750"/>
                      <a:pt x="20496" y="18234"/>
                      <a:pt x="20422" y="17730"/>
                    </a:cubicBezTo>
                    <a:cubicBezTo>
                      <a:pt x="20324" y="16895"/>
                      <a:pt x="20029" y="16096"/>
                      <a:pt x="19525" y="15420"/>
                    </a:cubicBezTo>
                    <a:cubicBezTo>
                      <a:pt x="19402" y="15273"/>
                      <a:pt x="19304" y="15101"/>
                      <a:pt x="19242" y="14917"/>
                    </a:cubicBezTo>
                    <a:cubicBezTo>
                      <a:pt x="19156" y="14486"/>
                      <a:pt x="19513" y="14118"/>
                      <a:pt x="19795" y="13774"/>
                    </a:cubicBezTo>
                    <a:cubicBezTo>
                      <a:pt x="21257" y="12004"/>
                      <a:pt x="20815" y="9338"/>
                      <a:pt x="18861" y="8134"/>
                    </a:cubicBezTo>
                    <a:cubicBezTo>
                      <a:pt x="20680" y="5824"/>
                      <a:pt x="20053" y="2445"/>
                      <a:pt x="17534" y="946"/>
                    </a:cubicBezTo>
                    <a:cubicBezTo>
                      <a:pt x="16662" y="430"/>
                      <a:pt x="15654" y="208"/>
                      <a:pt x="14659" y="86"/>
                    </a:cubicBezTo>
                    <a:cubicBezTo>
                      <a:pt x="14142" y="28"/>
                      <a:pt x="13623" y="0"/>
                      <a:pt x="13104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85" name="Google Shape;285;p32"/>
              <p:cNvSpPr/>
              <p:nvPr/>
            </p:nvSpPr>
            <p:spPr>
              <a:xfrm flipH="1" rot="-626102">
                <a:off x="6644541" y="1210030"/>
                <a:ext cx="1861862" cy="2110742"/>
              </a:xfrm>
              <a:custGeom>
                <a:rect b="b" l="l" r="r" t="t"/>
                <a:pathLst>
                  <a:path extrusionOk="0" h="17581" w="15508">
                    <a:moveTo>
                      <a:pt x="9049" y="1"/>
                    </a:moveTo>
                    <a:cubicBezTo>
                      <a:pt x="8451" y="1"/>
                      <a:pt x="7858" y="80"/>
                      <a:pt x="7349" y="185"/>
                    </a:cubicBezTo>
                    <a:cubicBezTo>
                      <a:pt x="6145" y="418"/>
                      <a:pt x="4940" y="836"/>
                      <a:pt x="3970" y="1598"/>
                    </a:cubicBezTo>
                    <a:cubicBezTo>
                      <a:pt x="2569" y="2703"/>
                      <a:pt x="1795" y="4473"/>
                      <a:pt x="1611" y="6255"/>
                    </a:cubicBezTo>
                    <a:cubicBezTo>
                      <a:pt x="1426" y="8036"/>
                      <a:pt x="1795" y="9830"/>
                      <a:pt x="2348" y="11526"/>
                    </a:cubicBezTo>
                    <a:lnTo>
                      <a:pt x="2369" y="11543"/>
                    </a:lnTo>
                    <a:lnTo>
                      <a:pt x="2369" y="11543"/>
                    </a:lnTo>
                    <a:cubicBezTo>
                      <a:pt x="2157" y="11393"/>
                      <a:pt x="1900" y="11322"/>
                      <a:pt x="1639" y="11322"/>
                    </a:cubicBezTo>
                    <a:cubicBezTo>
                      <a:pt x="1209" y="11322"/>
                      <a:pt x="766" y="11513"/>
                      <a:pt x="492" y="11858"/>
                    </a:cubicBezTo>
                    <a:cubicBezTo>
                      <a:pt x="1" y="12447"/>
                      <a:pt x="50" y="13357"/>
                      <a:pt x="456" y="13996"/>
                    </a:cubicBezTo>
                    <a:cubicBezTo>
                      <a:pt x="873" y="14635"/>
                      <a:pt x="1598" y="15028"/>
                      <a:pt x="2348" y="15175"/>
                    </a:cubicBezTo>
                    <a:cubicBezTo>
                      <a:pt x="2627" y="15217"/>
                      <a:pt x="2910" y="15239"/>
                      <a:pt x="3195" y="15239"/>
                    </a:cubicBezTo>
                    <a:cubicBezTo>
                      <a:pt x="3411" y="15239"/>
                      <a:pt x="3629" y="15226"/>
                      <a:pt x="3847" y="15200"/>
                    </a:cubicBezTo>
                    <a:cubicBezTo>
                      <a:pt x="4077" y="15166"/>
                      <a:pt x="4414" y="15019"/>
                      <a:pt x="4690" y="15019"/>
                    </a:cubicBezTo>
                    <a:cubicBezTo>
                      <a:pt x="4810" y="15019"/>
                      <a:pt x="4919" y="15047"/>
                      <a:pt x="5002" y="15126"/>
                    </a:cubicBezTo>
                    <a:cubicBezTo>
                      <a:pt x="5125" y="15261"/>
                      <a:pt x="5223" y="15409"/>
                      <a:pt x="5285" y="15581"/>
                    </a:cubicBezTo>
                    <a:cubicBezTo>
                      <a:pt x="5948" y="16932"/>
                      <a:pt x="7472" y="17485"/>
                      <a:pt x="8897" y="17571"/>
                    </a:cubicBezTo>
                    <a:cubicBezTo>
                      <a:pt x="9027" y="17577"/>
                      <a:pt x="9158" y="17581"/>
                      <a:pt x="9288" y="17581"/>
                    </a:cubicBezTo>
                    <a:cubicBezTo>
                      <a:pt x="9931" y="17581"/>
                      <a:pt x="10571" y="17505"/>
                      <a:pt x="11195" y="17362"/>
                    </a:cubicBezTo>
                    <a:cubicBezTo>
                      <a:pt x="12522" y="17055"/>
                      <a:pt x="13579" y="16306"/>
                      <a:pt x="14439" y="15249"/>
                    </a:cubicBezTo>
                    <a:cubicBezTo>
                      <a:pt x="15065" y="14487"/>
                      <a:pt x="15274" y="13418"/>
                      <a:pt x="15360" y="12460"/>
                    </a:cubicBezTo>
                    <a:cubicBezTo>
                      <a:pt x="15508" y="10543"/>
                      <a:pt x="15127" y="8626"/>
                      <a:pt x="14574" y="6807"/>
                    </a:cubicBezTo>
                    <a:cubicBezTo>
                      <a:pt x="14426" y="6279"/>
                      <a:pt x="14242" y="5751"/>
                      <a:pt x="14058" y="5222"/>
                    </a:cubicBezTo>
                    <a:cubicBezTo>
                      <a:pt x="13517" y="3711"/>
                      <a:pt x="12829" y="2175"/>
                      <a:pt x="11748" y="959"/>
                    </a:cubicBezTo>
                    <a:cubicBezTo>
                      <a:pt x="11097" y="231"/>
                      <a:pt x="10066" y="1"/>
                      <a:pt x="9049" y="1"/>
                    </a:cubicBezTo>
                    <a:close/>
                  </a:path>
                </a:pathLst>
              </a:custGeom>
              <a:solidFill>
                <a:srgbClr val="F8B68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86" name="Google Shape;286;p32"/>
              <p:cNvSpPr/>
              <p:nvPr/>
            </p:nvSpPr>
            <p:spPr>
              <a:xfrm flipH="1" rot="-626102">
                <a:off x="7416696" y="2160925"/>
                <a:ext cx="329920" cy="387428"/>
              </a:xfrm>
              <a:custGeom>
                <a:rect b="b" l="l" r="r" t="t"/>
                <a:pathLst>
                  <a:path extrusionOk="0" h="3227" w="2748">
                    <a:moveTo>
                      <a:pt x="1086" y="1"/>
                    </a:moveTo>
                    <a:cubicBezTo>
                      <a:pt x="841" y="1"/>
                      <a:pt x="603" y="117"/>
                      <a:pt x="455" y="328"/>
                    </a:cubicBezTo>
                    <a:cubicBezTo>
                      <a:pt x="184" y="672"/>
                      <a:pt x="111" y="1176"/>
                      <a:pt x="62" y="1606"/>
                    </a:cubicBezTo>
                    <a:cubicBezTo>
                      <a:pt x="0" y="2134"/>
                      <a:pt x="62" y="2675"/>
                      <a:pt x="258" y="3179"/>
                    </a:cubicBezTo>
                    <a:cubicBezTo>
                      <a:pt x="272" y="3212"/>
                      <a:pt x="303" y="3227"/>
                      <a:pt x="334" y="3227"/>
                    </a:cubicBezTo>
                    <a:cubicBezTo>
                      <a:pt x="382" y="3227"/>
                      <a:pt x="428" y="3190"/>
                      <a:pt x="406" y="3130"/>
                    </a:cubicBezTo>
                    <a:lnTo>
                      <a:pt x="393" y="3130"/>
                    </a:lnTo>
                    <a:cubicBezTo>
                      <a:pt x="234" y="2724"/>
                      <a:pt x="172" y="2294"/>
                      <a:pt x="197" y="1864"/>
                    </a:cubicBezTo>
                    <a:cubicBezTo>
                      <a:pt x="197" y="1643"/>
                      <a:pt x="234" y="1422"/>
                      <a:pt x="270" y="1213"/>
                    </a:cubicBezTo>
                    <a:cubicBezTo>
                      <a:pt x="307" y="1004"/>
                      <a:pt x="356" y="807"/>
                      <a:pt x="442" y="623"/>
                    </a:cubicBezTo>
                    <a:cubicBezTo>
                      <a:pt x="570" y="358"/>
                      <a:pt x="820" y="148"/>
                      <a:pt x="1096" y="148"/>
                    </a:cubicBezTo>
                    <a:cubicBezTo>
                      <a:pt x="1192" y="148"/>
                      <a:pt x="1291" y="173"/>
                      <a:pt x="1389" y="230"/>
                    </a:cubicBezTo>
                    <a:cubicBezTo>
                      <a:pt x="1548" y="328"/>
                      <a:pt x="1684" y="463"/>
                      <a:pt x="1794" y="623"/>
                    </a:cubicBezTo>
                    <a:cubicBezTo>
                      <a:pt x="2200" y="1164"/>
                      <a:pt x="2470" y="1803"/>
                      <a:pt x="2580" y="2491"/>
                    </a:cubicBezTo>
                    <a:cubicBezTo>
                      <a:pt x="2590" y="2524"/>
                      <a:pt x="2618" y="2539"/>
                      <a:pt x="2648" y="2539"/>
                    </a:cubicBezTo>
                    <a:cubicBezTo>
                      <a:pt x="2695" y="2539"/>
                      <a:pt x="2748" y="2502"/>
                      <a:pt x="2740" y="2442"/>
                    </a:cubicBezTo>
                    <a:cubicBezTo>
                      <a:pt x="2654" y="1987"/>
                      <a:pt x="2507" y="1545"/>
                      <a:pt x="2298" y="1139"/>
                    </a:cubicBezTo>
                    <a:cubicBezTo>
                      <a:pt x="2187" y="930"/>
                      <a:pt x="2064" y="734"/>
                      <a:pt x="1929" y="537"/>
                    </a:cubicBezTo>
                    <a:cubicBezTo>
                      <a:pt x="1806" y="377"/>
                      <a:pt x="1659" y="230"/>
                      <a:pt x="1499" y="119"/>
                    </a:cubicBezTo>
                    <a:cubicBezTo>
                      <a:pt x="1369" y="39"/>
                      <a:pt x="1227" y="1"/>
                      <a:pt x="1086" y="1"/>
                    </a:cubicBezTo>
                    <a:close/>
                  </a:path>
                </a:pathLst>
              </a:custGeom>
              <a:solidFill>
                <a:srgbClr val="212A55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87" name="Google Shape;287;p32"/>
              <p:cNvSpPr/>
              <p:nvPr/>
            </p:nvSpPr>
            <p:spPr>
              <a:xfrm flipH="1" rot="-626102">
                <a:off x="6806715" y="2164844"/>
                <a:ext cx="288020" cy="317674"/>
              </a:xfrm>
              <a:custGeom>
                <a:rect b="b" l="l" r="r" t="t"/>
                <a:pathLst>
                  <a:path extrusionOk="0" h="2646" w="2399">
                    <a:moveTo>
                      <a:pt x="877" y="0"/>
                    </a:moveTo>
                    <a:cubicBezTo>
                      <a:pt x="314" y="0"/>
                      <a:pt x="57" y="928"/>
                      <a:pt x="25" y="1378"/>
                    </a:cubicBezTo>
                    <a:cubicBezTo>
                      <a:pt x="0" y="1796"/>
                      <a:pt x="74" y="2226"/>
                      <a:pt x="246" y="2607"/>
                    </a:cubicBezTo>
                    <a:cubicBezTo>
                      <a:pt x="261" y="2634"/>
                      <a:pt x="284" y="2645"/>
                      <a:pt x="307" y="2645"/>
                    </a:cubicBezTo>
                    <a:cubicBezTo>
                      <a:pt x="356" y="2645"/>
                      <a:pt x="406" y="2592"/>
                      <a:pt x="381" y="2533"/>
                    </a:cubicBezTo>
                    <a:lnTo>
                      <a:pt x="369" y="2533"/>
                    </a:lnTo>
                    <a:cubicBezTo>
                      <a:pt x="98" y="1919"/>
                      <a:pt x="98" y="1218"/>
                      <a:pt x="369" y="604"/>
                    </a:cubicBezTo>
                    <a:cubicBezTo>
                      <a:pt x="477" y="388"/>
                      <a:pt x="647" y="165"/>
                      <a:pt x="881" y="165"/>
                    </a:cubicBezTo>
                    <a:cubicBezTo>
                      <a:pt x="939" y="165"/>
                      <a:pt x="1002" y="179"/>
                      <a:pt x="1069" y="211"/>
                    </a:cubicBezTo>
                    <a:cubicBezTo>
                      <a:pt x="1339" y="346"/>
                      <a:pt x="1573" y="555"/>
                      <a:pt x="1757" y="801"/>
                    </a:cubicBezTo>
                    <a:cubicBezTo>
                      <a:pt x="1978" y="1083"/>
                      <a:pt x="2138" y="1391"/>
                      <a:pt x="2236" y="1735"/>
                    </a:cubicBezTo>
                    <a:cubicBezTo>
                      <a:pt x="2246" y="1775"/>
                      <a:pt x="2277" y="1792"/>
                      <a:pt x="2308" y="1792"/>
                    </a:cubicBezTo>
                    <a:cubicBezTo>
                      <a:pt x="2353" y="1792"/>
                      <a:pt x="2398" y="1756"/>
                      <a:pt x="2384" y="1698"/>
                    </a:cubicBezTo>
                    <a:cubicBezTo>
                      <a:pt x="2298" y="1354"/>
                      <a:pt x="2138" y="1034"/>
                      <a:pt x="1929" y="764"/>
                    </a:cubicBezTo>
                    <a:cubicBezTo>
                      <a:pt x="1720" y="469"/>
                      <a:pt x="1450" y="236"/>
                      <a:pt x="1143" y="63"/>
                    </a:cubicBezTo>
                    <a:cubicBezTo>
                      <a:pt x="1047" y="20"/>
                      <a:pt x="959" y="0"/>
                      <a:pt x="877" y="0"/>
                    </a:cubicBezTo>
                    <a:close/>
                  </a:path>
                </a:pathLst>
              </a:custGeom>
              <a:solidFill>
                <a:srgbClr val="212A55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88" name="Google Shape;288;p32"/>
              <p:cNvSpPr/>
              <p:nvPr/>
            </p:nvSpPr>
            <p:spPr>
              <a:xfrm flipH="1" rot="-626102">
                <a:off x="7152850" y="1964455"/>
                <a:ext cx="187051" cy="602212"/>
              </a:xfrm>
              <a:custGeom>
                <a:rect b="b" l="l" r="r" t="t"/>
                <a:pathLst>
                  <a:path extrusionOk="0" h="5016" w="1558">
                    <a:moveTo>
                      <a:pt x="80" y="1"/>
                    </a:moveTo>
                    <a:cubicBezTo>
                      <a:pt x="40" y="1"/>
                      <a:pt x="0" y="25"/>
                      <a:pt x="0" y="74"/>
                    </a:cubicBezTo>
                    <a:cubicBezTo>
                      <a:pt x="49" y="1414"/>
                      <a:pt x="344" y="2728"/>
                      <a:pt x="873" y="3957"/>
                    </a:cubicBezTo>
                    <a:cubicBezTo>
                      <a:pt x="1032" y="4301"/>
                      <a:pt x="1204" y="4645"/>
                      <a:pt x="1389" y="4977"/>
                    </a:cubicBezTo>
                    <a:cubicBezTo>
                      <a:pt x="1404" y="5004"/>
                      <a:pt x="1428" y="5015"/>
                      <a:pt x="1452" y="5015"/>
                    </a:cubicBezTo>
                    <a:cubicBezTo>
                      <a:pt x="1505" y="5015"/>
                      <a:pt x="1557" y="4962"/>
                      <a:pt x="1524" y="4903"/>
                    </a:cubicBezTo>
                    <a:cubicBezTo>
                      <a:pt x="873" y="3761"/>
                      <a:pt x="442" y="2507"/>
                      <a:pt x="246" y="1205"/>
                    </a:cubicBezTo>
                    <a:cubicBezTo>
                      <a:pt x="197" y="824"/>
                      <a:pt x="172" y="455"/>
                      <a:pt x="160" y="74"/>
                    </a:cubicBezTo>
                    <a:cubicBezTo>
                      <a:pt x="160" y="25"/>
                      <a:pt x="120" y="1"/>
                      <a:pt x="80" y="1"/>
                    </a:cubicBezTo>
                    <a:close/>
                  </a:path>
                </a:pathLst>
              </a:custGeom>
              <a:solidFill>
                <a:srgbClr val="212A55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89" name="Google Shape;289;p32"/>
              <p:cNvSpPr/>
              <p:nvPr/>
            </p:nvSpPr>
            <p:spPr>
              <a:xfrm flipH="1" rot="-626102">
                <a:off x="7091469" y="2526680"/>
                <a:ext cx="296904" cy="190412"/>
              </a:xfrm>
              <a:custGeom>
                <a:rect b="b" l="l" r="r" t="t"/>
                <a:pathLst>
                  <a:path extrusionOk="0" h="1586" w="2473">
                    <a:moveTo>
                      <a:pt x="2335" y="0"/>
                    </a:moveTo>
                    <a:cubicBezTo>
                      <a:pt x="2290" y="0"/>
                      <a:pt x="2239" y="37"/>
                      <a:pt x="2239" y="95"/>
                    </a:cubicBezTo>
                    <a:cubicBezTo>
                      <a:pt x="2300" y="427"/>
                      <a:pt x="2312" y="783"/>
                      <a:pt x="2140" y="1090"/>
                    </a:cubicBezTo>
                    <a:cubicBezTo>
                      <a:pt x="2016" y="1311"/>
                      <a:pt x="1779" y="1442"/>
                      <a:pt x="1529" y="1442"/>
                    </a:cubicBezTo>
                    <a:cubicBezTo>
                      <a:pt x="1458" y="1442"/>
                      <a:pt x="1387" y="1431"/>
                      <a:pt x="1317" y="1410"/>
                    </a:cubicBezTo>
                    <a:cubicBezTo>
                      <a:pt x="752" y="1262"/>
                      <a:pt x="297" y="808"/>
                      <a:pt x="162" y="230"/>
                    </a:cubicBezTo>
                    <a:cubicBezTo>
                      <a:pt x="152" y="190"/>
                      <a:pt x="121" y="172"/>
                      <a:pt x="90" y="172"/>
                    </a:cubicBezTo>
                    <a:cubicBezTo>
                      <a:pt x="46" y="172"/>
                      <a:pt x="0" y="209"/>
                      <a:pt x="15" y="267"/>
                    </a:cubicBezTo>
                    <a:lnTo>
                      <a:pt x="27" y="267"/>
                    </a:lnTo>
                    <a:cubicBezTo>
                      <a:pt x="150" y="783"/>
                      <a:pt x="494" y="1201"/>
                      <a:pt x="961" y="1434"/>
                    </a:cubicBezTo>
                    <a:cubicBezTo>
                      <a:pt x="1131" y="1537"/>
                      <a:pt x="1325" y="1586"/>
                      <a:pt x="1526" y="1586"/>
                    </a:cubicBezTo>
                    <a:cubicBezTo>
                      <a:pt x="1615" y="1586"/>
                      <a:pt x="1706" y="1576"/>
                      <a:pt x="1796" y="1557"/>
                    </a:cubicBezTo>
                    <a:cubicBezTo>
                      <a:pt x="2030" y="1483"/>
                      <a:pt x="2239" y="1299"/>
                      <a:pt x="2337" y="1066"/>
                    </a:cubicBezTo>
                    <a:cubicBezTo>
                      <a:pt x="2448" y="746"/>
                      <a:pt x="2472" y="390"/>
                      <a:pt x="2398" y="58"/>
                    </a:cubicBezTo>
                    <a:cubicBezTo>
                      <a:pt x="2393" y="18"/>
                      <a:pt x="2366" y="0"/>
                      <a:pt x="2335" y="0"/>
                    </a:cubicBezTo>
                    <a:close/>
                  </a:path>
                </a:pathLst>
              </a:custGeom>
              <a:solidFill>
                <a:srgbClr val="212A55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90" name="Google Shape;290;p32"/>
              <p:cNvSpPr/>
              <p:nvPr/>
            </p:nvSpPr>
            <p:spPr>
              <a:xfrm flipH="1" rot="-626102">
                <a:off x="6665306" y="1481848"/>
                <a:ext cx="612417" cy="1940020"/>
              </a:xfrm>
              <a:custGeom>
                <a:rect b="b" l="l" r="r" t="t"/>
                <a:pathLst>
                  <a:path extrusionOk="0" h="16159" w="5101">
                    <a:moveTo>
                      <a:pt x="1475" y="0"/>
                    </a:moveTo>
                    <a:lnTo>
                      <a:pt x="443" y="246"/>
                    </a:lnTo>
                    <a:cubicBezTo>
                      <a:pt x="2422" y="2593"/>
                      <a:pt x="3872" y="5480"/>
                      <a:pt x="3970" y="8540"/>
                    </a:cubicBezTo>
                    <a:cubicBezTo>
                      <a:pt x="4056" y="11550"/>
                      <a:pt x="2618" y="14684"/>
                      <a:pt x="1" y="16158"/>
                    </a:cubicBezTo>
                    <a:cubicBezTo>
                      <a:pt x="259" y="16121"/>
                      <a:pt x="517" y="16072"/>
                      <a:pt x="775" y="16023"/>
                    </a:cubicBezTo>
                    <a:cubicBezTo>
                      <a:pt x="1918" y="15753"/>
                      <a:pt x="2938" y="15126"/>
                      <a:pt x="3724" y="14254"/>
                    </a:cubicBezTo>
                    <a:cubicBezTo>
                      <a:pt x="3945" y="13971"/>
                      <a:pt x="4154" y="13664"/>
                      <a:pt x="4338" y="13344"/>
                    </a:cubicBezTo>
                    <a:cubicBezTo>
                      <a:pt x="4449" y="13136"/>
                      <a:pt x="4547" y="12927"/>
                      <a:pt x="4646" y="12705"/>
                    </a:cubicBezTo>
                    <a:cubicBezTo>
                      <a:pt x="4793" y="12189"/>
                      <a:pt x="4891" y="11661"/>
                      <a:pt x="4928" y="11120"/>
                    </a:cubicBezTo>
                    <a:cubicBezTo>
                      <a:pt x="5100" y="9216"/>
                      <a:pt x="4707" y="7299"/>
                      <a:pt x="4154" y="5480"/>
                    </a:cubicBezTo>
                    <a:cubicBezTo>
                      <a:pt x="4007" y="4940"/>
                      <a:pt x="3822" y="4411"/>
                      <a:pt x="3638" y="3895"/>
                    </a:cubicBezTo>
                    <a:cubicBezTo>
                      <a:pt x="3171" y="2593"/>
                      <a:pt x="2594" y="1278"/>
                      <a:pt x="1770" y="172"/>
                    </a:cubicBezTo>
                    <a:cubicBezTo>
                      <a:pt x="1672" y="99"/>
                      <a:pt x="1574" y="49"/>
                      <a:pt x="147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91" name="Google Shape;291;p32"/>
              <p:cNvSpPr/>
              <p:nvPr/>
            </p:nvSpPr>
            <p:spPr>
              <a:xfrm flipH="1" rot="-626102">
                <a:off x="6564437" y="3702986"/>
                <a:ext cx="1873628" cy="1727397"/>
              </a:xfrm>
              <a:custGeom>
                <a:rect b="b" l="l" r="r" t="t"/>
                <a:pathLst>
                  <a:path extrusionOk="0" h="14388" w="15606">
                    <a:moveTo>
                      <a:pt x="3379" y="1"/>
                    </a:moveTo>
                    <a:cubicBezTo>
                      <a:pt x="2654" y="1488"/>
                      <a:pt x="1536" y="2815"/>
                      <a:pt x="860" y="4338"/>
                    </a:cubicBezTo>
                    <a:cubicBezTo>
                      <a:pt x="185" y="5874"/>
                      <a:pt x="0" y="7607"/>
                      <a:pt x="74" y="9290"/>
                    </a:cubicBezTo>
                    <a:cubicBezTo>
                      <a:pt x="135" y="10974"/>
                      <a:pt x="467" y="12632"/>
                      <a:pt x="787" y="14291"/>
                    </a:cubicBezTo>
                    <a:cubicBezTo>
                      <a:pt x="1507" y="14357"/>
                      <a:pt x="2228" y="14387"/>
                      <a:pt x="2950" y="14387"/>
                    </a:cubicBezTo>
                    <a:cubicBezTo>
                      <a:pt x="5051" y="14387"/>
                      <a:pt x="7156" y="14135"/>
                      <a:pt x="9240" y="13787"/>
                    </a:cubicBezTo>
                    <a:cubicBezTo>
                      <a:pt x="11415" y="13407"/>
                      <a:pt x="13676" y="12878"/>
                      <a:pt x="15360" y="11428"/>
                    </a:cubicBezTo>
                    <a:cubicBezTo>
                      <a:pt x="15433" y="11367"/>
                      <a:pt x="15495" y="11305"/>
                      <a:pt x="15544" y="11219"/>
                    </a:cubicBezTo>
                    <a:cubicBezTo>
                      <a:pt x="15581" y="11096"/>
                      <a:pt x="15605" y="10974"/>
                      <a:pt x="15581" y="10838"/>
                    </a:cubicBezTo>
                    <a:cubicBezTo>
                      <a:pt x="15532" y="9868"/>
                      <a:pt x="15421" y="8897"/>
                      <a:pt x="15261" y="7939"/>
                    </a:cubicBezTo>
                    <a:cubicBezTo>
                      <a:pt x="14745" y="5223"/>
                      <a:pt x="13209" y="2569"/>
                      <a:pt x="10715" y="1402"/>
                    </a:cubicBezTo>
                    <a:cubicBezTo>
                      <a:pt x="9793" y="959"/>
                      <a:pt x="8687" y="677"/>
                      <a:pt x="7876" y="99"/>
                    </a:cubicBezTo>
                    <a:cubicBezTo>
                      <a:pt x="7360" y="701"/>
                      <a:pt x="6611" y="1070"/>
                      <a:pt x="5812" y="1131"/>
                    </a:cubicBezTo>
                    <a:cubicBezTo>
                      <a:pt x="5786" y="1132"/>
                      <a:pt x="5759" y="1132"/>
                      <a:pt x="5733" y="1132"/>
                    </a:cubicBezTo>
                    <a:cubicBezTo>
                      <a:pt x="4816" y="1132"/>
                      <a:pt x="3953" y="718"/>
                      <a:pt x="3379" y="1"/>
                    </a:cubicBezTo>
                    <a:close/>
                  </a:path>
                </a:pathLst>
              </a:custGeom>
              <a:solidFill>
                <a:srgbClr val="266E5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92" name="Google Shape;292;p32"/>
              <p:cNvSpPr/>
              <p:nvPr/>
            </p:nvSpPr>
            <p:spPr>
              <a:xfrm flipH="1" rot="-626102">
                <a:off x="7176822" y="3671585"/>
                <a:ext cx="860217" cy="306989"/>
              </a:xfrm>
              <a:custGeom>
                <a:rect b="b" l="l" r="r" t="t"/>
                <a:pathLst>
                  <a:path extrusionOk="0" h="2557" w="7165">
                    <a:moveTo>
                      <a:pt x="1143" y="1"/>
                    </a:moveTo>
                    <a:cubicBezTo>
                      <a:pt x="799" y="664"/>
                      <a:pt x="418" y="1316"/>
                      <a:pt x="1" y="1942"/>
                    </a:cubicBezTo>
                    <a:cubicBezTo>
                      <a:pt x="1008" y="2434"/>
                      <a:pt x="2175" y="2557"/>
                      <a:pt x="3306" y="2557"/>
                    </a:cubicBezTo>
                    <a:cubicBezTo>
                      <a:pt x="4092" y="2557"/>
                      <a:pt x="4891" y="2495"/>
                      <a:pt x="5628" y="2200"/>
                    </a:cubicBezTo>
                    <a:cubicBezTo>
                      <a:pt x="6279" y="1955"/>
                      <a:pt x="6832" y="1475"/>
                      <a:pt x="7164" y="861"/>
                    </a:cubicBezTo>
                    <a:cubicBezTo>
                      <a:pt x="6623" y="664"/>
                      <a:pt x="6107" y="406"/>
                      <a:pt x="5640" y="99"/>
                    </a:cubicBezTo>
                    <a:cubicBezTo>
                      <a:pt x="5112" y="701"/>
                      <a:pt x="4375" y="1070"/>
                      <a:pt x="3576" y="1131"/>
                    </a:cubicBezTo>
                    <a:cubicBezTo>
                      <a:pt x="3550" y="1132"/>
                      <a:pt x="3523" y="1132"/>
                      <a:pt x="3497" y="1132"/>
                    </a:cubicBezTo>
                    <a:cubicBezTo>
                      <a:pt x="2580" y="1132"/>
                      <a:pt x="1717" y="718"/>
                      <a:pt x="1143" y="1"/>
                    </a:cubicBezTo>
                    <a:close/>
                  </a:path>
                </a:pathLst>
              </a:custGeom>
              <a:solidFill>
                <a:srgbClr val="266E5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293" name="Google Shape;293;p32"/>
              <p:cNvGrpSpPr/>
              <p:nvPr/>
            </p:nvGrpSpPr>
            <p:grpSpPr>
              <a:xfrm rot="6359510">
                <a:off x="8129893" y="2546402"/>
                <a:ext cx="465793" cy="316099"/>
                <a:chOff x="1063793" y="2286572"/>
                <a:chExt cx="465793" cy="316100"/>
              </a:xfrm>
            </p:grpSpPr>
            <p:sp>
              <p:nvSpPr>
                <p:cNvPr id="294" name="Google Shape;294;p32"/>
                <p:cNvSpPr/>
                <p:nvPr/>
              </p:nvSpPr>
              <p:spPr>
                <a:xfrm flipH="1">
                  <a:off x="1063793" y="2286572"/>
                  <a:ext cx="465793" cy="316100"/>
                </a:xfrm>
                <a:custGeom>
                  <a:rect b="b" l="l" r="r" t="t"/>
                  <a:pathLst>
                    <a:path extrusionOk="0" h="2667" w="3930">
                      <a:moveTo>
                        <a:pt x="2297" y="1"/>
                      </a:moveTo>
                      <a:cubicBezTo>
                        <a:pt x="2233" y="1"/>
                        <a:pt x="2168" y="6"/>
                        <a:pt x="2101" y="15"/>
                      </a:cubicBezTo>
                      <a:cubicBezTo>
                        <a:pt x="1303" y="126"/>
                        <a:pt x="0" y="1760"/>
                        <a:pt x="897" y="2436"/>
                      </a:cubicBezTo>
                      <a:cubicBezTo>
                        <a:pt x="1110" y="2596"/>
                        <a:pt x="1377" y="2666"/>
                        <a:pt x="1660" y="2666"/>
                      </a:cubicBezTo>
                      <a:cubicBezTo>
                        <a:pt x="2113" y="2666"/>
                        <a:pt x="2608" y="2487"/>
                        <a:pt x="2986" y="2215"/>
                      </a:cubicBezTo>
                      <a:cubicBezTo>
                        <a:pt x="3929" y="1516"/>
                        <a:pt x="3438" y="1"/>
                        <a:pt x="2297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45720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95" name="Google Shape;295;p32"/>
                <p:cNvSpPr/>
                <p:nvPr/>
              </p:nvSpPr>
              <p:spPr>
                <a:xfrm flipH="1">
                  <a:off x="1102647" y="2340369"/>
                  <a:ext cx="236808" cy="208481"/>
                </a:xfrm>
                <a:custGeom>
                  <a:rect b="b" l="l" r="r" t="t"/>
                  <a:pathLst>
                    <a:path extrusionOk="0" h="1759" w="1998">
                      <a:moveTo>
                        <a:pt x="107" y="1"/>
                      </a:moveTo>
                      <a:cubicBezTo>
                        <a:pt x="49" y="1"/>
                        <a:pt x="0" y="70"/>
                        <a:pt x="56" y="125"/>
                      </a:cubicBezTo>
                      <a:cubicBezTo>
                        <a:pt x="596" y="727"/>
                        <a:pt x="1198" y="1268"/>
                        <a:pt x="1862" y="1747"/>
                      </a:cubicBezTo>
                      <a:cubicBezTo>
                        <a:pt x="1874" y="1755"/>
                        <a:pt x="1885" y="1759"/>
                        <a:pt x="1897" y="1759"/>
                      </a:cubicBezTo>
                      <a:cubicBezTo>
                        <a:pt x="1955" y="1759"/>
                        <a:pt x="1997" y="1664"/>
                        <a:pt x="1936" y="1612"/>
                      </a:cubicBezTo>
                      <a:cubicBezTo>
                        <a:pt x="1284" y="1145"/>
                        <a:pt x="695" y="617"/>
                        <a:pt x="166" y="27"/>
                      </a:cubicBezTo>
                      <a:cubicBezTo>
                        <a:pt x="148" y="9"/>
                        <a:pt x="127" y="1"/>
                        <a:pt x="107" y="1"/>
                      </a:cubicBezTo>
                      <a:close/>
                    </a:path>
                  </a:pathLst>
                </a:custGeom>
                <a:solidFill>
                  <a:srgbClr val="212A55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45720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96" name="Google Shape;296;p32"/>
                <p:cNvSpPr/>
                <p:nvPr/>
              </p:nvSpPr>
              <p:spPr>
                <a:xfrm flipH="1">
                  <a:off x="1147804" y="2352340"/>
                  <a:ext cx="219741" cy="182762"/>
                </a:xfrm>
                <a:custGeom>
                  <a:rect b="b" l="l" r="r" t="t"/>
                  <a:pathLst>
                    <a:path extrusionOk="0" h="1542" w="1854">
                      <a:moveTo>
                        <a:pt x="1753" y="1"/>
                      </a:moveTo>
                      <a:cubicBezTo>
                        <a:pt x="1742" y="1"/>
                        <a:pt x="1730" y="4"/>
                        <a:pt x="1718" y="12"/>
                      </a:cubicBezTo>
                      <a:cubicBezTo>
                        <a:pt x="1140" y="454"/>
                        <a:pt x="588" y="921"/>
                        <a:pt x="59" y="1413"/>
                      </a:cubicBezTo>
                      <a:cubicBezTo>
                        <a:pt x="1" y="1462"/>
                        <a:pt x="58" y="1541"/>
                        <a:pt x="121" y="1541"/>
                      </a:cubicBezTo>
                      <a:cubicBezTo>
                        <a:pt x="138" y="1541"/>
                        <a:pt x="155" y="1536"/>
                        <a:pt x="170" y="1523"/>
                      </a:cubicBezTo>
                      <a:cubicBezTo>
                        <a:pt x="686" y="1032"/>
                        <a:pt x="1226" y="577"/>
                        <a:pt x="1792" y="147"/>
                      </a:cubicBezTo>
                      <a:cubicBezTo>
                        <a:pt x="1854" y="96"/>
                        <a:pt x="1812" y="1"/>
                        <a:pt x="1753" y="1"/>
                      </a:cubicBezTo>
                      <a:close/>
                    </a:path>
                  </a:pathLst>
                </a:custGeom>
                <a:solidFill>
                  <a:srgbClr val="212A55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45720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297" name="Google Shape;297;p32"/>
              <p:cNvGrpSpPr/>
              <p:nvPr/>
            </p:nvGrpSpPr>
            <p:grpSpPr>
              <a:xfrm>
                <a:off x="7004273" y="4308447"/>
                <a:ext cx="901601" cy="590867"/>
                <a:chOff x="4066500" y="3623075"/>
                <a:chExt cx="440450" cy="288650"/>
              </a:xfrm>
            </p:grpSpPr>
            <p:sp>
              <p:nvSpPr>
                <p:cNvPr id="298" name="Google Shape;298;p32"/>
                <p:cNvSpPr/>
                <p:nvPr/>
              </p:nvSpPr>
              <p:spPr>
                <a:xfrm>
                  <a:off x="4066500" y="3623075"/>
                  <a:ext cx="440450" cy="288475"/>
                </a:xfrm>
                <a:custGeom>
                  <a:rect b="b" l="l" r="r" t="t"/>
                  <a:pathLst>
                    <a:path extrusionOk="0" h="11539" w="17618">
                      <a:moveTo>
                        <a:pt x="0" y="1"/>
                      </a:moveTo>
                      <a:lnTo>
                        <a:pt x="0" y="11538"/>
                      </a:lnTo>
                      <a:lnTo>
                        <a:pt x="17617" y="11538"/>
                      </a:lnTo>
                      <a:lnTo>
                        <a:pt x="17617" y="1"/>
                      </a:lnTo>
                      <a:close/>
                    </a:path>
                  </a:pathLst>
                </a:custGeom>
                <a:solidFill>
                  <a:srgbClr val="B32222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99" name="Google Shape;299;p32"/>
                <p:cNvSpPr/>
                <p:nvPr/>
              </p:nvSpPr>
              <p:spPr>
                <a:xfrm>
                  <a:off x="4066500" y="3623075"/>
                  <a:ext cx="440450" cy="288650"/>
                </a:xfrm>
                <a:custGeom>
                  <a:rect b="b" l="l" r="r" t="t"/>
                  <a:pathLst>
                    <a:path extrusionOk="0" h="11546" w="17618">
                      <a:moveTo>
                        <a:pt x="16231" y="1"/>
                      </a:moveTo>
                      <a:lnTo>
                        <a:pt x="8805" y="4865"/>
                      </a:lnTo>
                      <a:lnTo>
                        <a:pt x="1386" y="7"/>
                      </a:lnTo>
                      <a:lnTo>
                        <a:pt x="0" y="7"/>
                      </a:lnTo>
                      <a:lnTo>
                        <a:pt x="0" y="911"/>
                      </a:lnTo>
                      <a:lnTo>
                        <a:pt x="7426" y="5776"/>
                      </a:lnTo>
                      <a:lnTo>
                        <a:pt x="0" y="10634"/>
                      </a:lnTo>
                      <a:lnTo>
                        <a:pt x="0" y="11545"/>
                      </a:lnTo>
                      <a:lnTo>
                        <a:pt x="1386" y="11545"/>
                      </a:lnTo>
                      <a:lnTo>
                        <a:pt x="8805" y="6680"/>
                      </a:lnTo>
                      <a:lnTo>
                        <a:pt x="16231" y="11545"/>
                      </a:lnTo>
                      <a:lnTo>
                        <a:pt x="17617" y="11545"/>
                      </a:lnTo>
                      <a:lnTo>
                        <a:pt x="17617" y="10634"/>
                      </a:lnTo>
                      <a:lnTo>
                        <a:pt x="10191" y="5776"/>
                      </a:lnTo>
                      <a:lnTo>
                        <a:pt x="17617" y="911"/>
                      </a:lnTo>
                      <a:lnTo>
                        <a:pt x="17617" y="1"/>
                      </a:lnTo>
                      <a:close/>
                    </a:path>
                  </a:pathLst>
                </a:custGeom>
                <a:solidFill>
                  <a:srgbClr val="266E52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00" name="Google Shape;300;p32"/>
                <p:cNvSpPr/>
                <p:nvPr/>
              </p:nvSpPr>
              <p:spPr>
                <a:xfrm>
                  <a:off x="4066500" y="3623075"/>
                  <a:ext cx="440450" cy="288475"/>
                </a:xfrm>
                <a:custGeom>
                  <a:rect b="b" l="l" r="r" t="t"/>
                  <a:pathLst>
                    <a:path extrusionOk="0" h="11539" w="17618">
                      <a:moveTo>
                        <a:pt x="8046" y="1"/>
                      </a:moveTo>
                      <a:lnTo>
                        <a:pt x="8046" y="5010"/>
                      </a:lnTo>
                      <a:lnTo>
                        <a:pt x="0" y="5010"/>
                      </a:lnTo>
                      <a:lnTo>
                        <a:pt x="0" y="6529"/>
                      </a:lnTo>
                      <a:lnTo>
                        <a:pt x="8046" y="6529"/>
                      </a:lnTo>
                      <a:lnTo>
                        <a:pt x="8046" y="11538"/>
                      </a:lnTo>
                      <a:lnTo>
                        <a:pt x="9571" y="11538"/>
                      </a:lnTo>
                      <a:lnTo>
                        <a:pt x="9571" y="6529"/>
                      </a:lnTo>
                      <a:lnTo>
                        <a:pt x="17617" y="6529"/>
                      </a:lnTo>
                      <a:lnTo>
                        <a:pt x="17617" y="5010"/>
                      </a:lnTo>
                      <a:lnTo>
                        <a:pt x="9571" y="5010"/>
                      </a:lnTo>
                      <a:lnTo>
                        <a:pt x="9571" y="1"/>
                      </a:lnTo>
                      <a:close/>
                    </a:path>
                  </a:pathLst>
                </a:custGeom>
                <a:solidFill>
                  <a:srgbClr val="F5F5F5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  <p:sp>
          <p:nvSpPr>
            <p:cNvPr id="301" name="Google Shape;301;p32"/>
            <p:cNvSpPr/>
            <p:nvPr/>
          </p:nvSpPr>
          <p:spPr>
            <a:xfrm flipH="1" rot="-626079">
              <a:off x="6669293" y="862661"/>
              <a:ext cx="1717049" cy="1814555"/>
            </a:xfrm>
            <a:custGeom>
              <a:rect b="b" l="l" r="r" t="t"/>
              <a:pathLst>
                <a:path extrusionOk="0" h="14441" w="13665">
                  <a:moveTo>
                    <a:pt x="11053" y="0"/>
                  </a:moveTo>
                  <a:cubicBezTo>
                    <a:pt x="9486" y="0"/>
                    <a:pt x="7927" y="345"/>
                    <a:pt x="6488" y="995"/>
                  </a:cubicBezTo>
                  <a:cubicBezTo>
                    <a:pt x="5825" y="1290"/>
                    <a:pt x="5186" y="1647"/>
                    <a:pt x="4608" y="2077"/>
                  </a:cubicBezTo>
                  <a:cubicBezTo>
                    <a:pt x="3613" y="2802"/>
                    <a:pt x="2815" y="3748"/>
                    <a:pt x="2016" y="4682"/>
                  </a:cubicBezTo>
                  <a:cubicBezTo>
                    <a:pt x="1451" y="5333"/>
                    <a:pt x="885" y="6009"/>
                    <a:pt x="615" y="6820"/>
                  </a:cubicBezTo>
                  <a:cubicBezTo>
                    <a:pt x="1" y="8687"/>
                    <a:pt x="1119" y="10690"/>
                    <a:pt x="971" y="12656"/>
                  </a:cubicBezTo>
                  <a:lnTo>
                    <a:pt x="1905" y="13295"/>
                  </a:lnTo>
                  <a:cubicBezTo>
                    <a:pt x="2028" y="13627"/>
                    <a:pt x="2151" y="13983"/>
                    <a:pt x="2421" y="14217"/>
                  </a:cubicBezTo>
                  <a:cubicBezTo>
                    <a:pt x="2573" y="14354"/>
                    <a:pt x="2789" y="14441"/>
                    <a:pt x="2994" y="14441"/>
                  </a:cubicBezTo>
                  <a:cubicBezTo>
                    <a:pt x="3137" y="14441"/>
                    <a:pt x="3274" y="14399"/>
                    <a:pt x="3380" y="14303"/>
                  </a:cubicBezTo>
                  <a:cubicBezTo>
                    <a:pt x="3589" y="14106"/>
                    <a:pt x="3625" y="13799"/>
                    <a:pt x="3625" y="13516"/>
                  </a:cubicBezTo>
                  <a:cubicBezTo>
                    <a:pt x="3625" y="12497"/>
                    <a:pt x="3429" y="11489"/>
                    <a:pt x="3060" y="10543"/>
                  </a:cubicBezTo>
                  <a:cubicBezTo>
                    <a:pt x="4498" y="10469"/>
                    <a:pt x="5825" y="9584"/>
                    <a:pt x="6685" y="8417"/>
                  </a:cubicBezTo>
                  <a:cubicBezTo>
                    <a:pt x="7533" y="7237"/>
                    <a:pt x="7975" y="5812"/>
                    <a:pt x="8221" y="4375"/>
                  </a:cubicBezTo>
                  <a:cubicBezTo>
                    <a:pt x="8806" y="4891"/>
                    <a:pt x="9545" y="5156"/>
                    <a:pt x="10287" y="5156"/>
                  </a:cubicBezTo>
                  <a:cubicBezTo>
                    <a:pt x="10870" y="5156"/>
                    <a:pt x="11455" y="4992"/>
                    <a:pt x="11969" y="4657"/>
                  </a:cubicBezTo>
                  <a:cubicBezTo>
                    <a:pt x="13136" y="3908"/>
                    <a:pt x="13664" y="2458"/>
                    <a:pt x="13259" y="1131"/>
                  </a:cubicBezTo>
                  <a:cubicBezTo>
                    <a:pt x="13173" y="787"/>
                    <a:pt x="12988" y="492"/>
                    <a:pt x="12706" y="270"/>
                  </a:cubicBezTo>
                  <a:cubicBezTo>
                    <a:pt x="12423" y="111"/>
                    <a:pt x="12104" y="25"/>
                    <a:pt x="11772" y="25"/>
                  </a:cubicBezTo>
                  <a:cubicBezTo>
                    <a:pt x="11532" y="8"/>
                    <a:pt x="11292" y="0"/>
                    <a:pt x="1105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Euskera Lesson: Ikasi euskara by Slidesgo">
  <a:themeElements>
    <a:clrScheme name="Simple Light">
      <a:dk1>
        <a:srgbClr val="BA1425"/>
      </a:dk1>
      <a:lt1>
        <a:srgbClr val="FFFFFF"/>
      </a:lt1>
      <a:dk2>
        <a:srgbClr val="212A55"/>
      </a:dk2>
      <a:lt2>
        <a:srgbClr val="EFEFEF"/>
      </a:lt2>
      <a:accent1>
        <a:srgbClr val="266E52"/>
      </a:accent1>
      <a:accent2>
        <a:srgbClr val="84CDA6"/>
      </a:accent2>
      <a:accent3>
        <a:srgbClr val="D3EDDF"/>
      </a:accent3>
      <a:accent4>
        <a:srgbClr val="F29860"/>
      </a:accent4>
      <a:accent5>
        <a:srgbClr val="F8B68D"/>
      </a:accent5>
      <a:accent6>
        <a:srgbClr val="DE8190"/>
      </a:accent6>
      <a:hlink>
        <a:srgbClr val="212A55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