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19FE-2F33-4594-B185-B430DBE5A846}" type="datetimeFigureOut">
              <a:rPr lang="fr-FR" smtClean="0"/>
              <a:pPr/>
              <a:t>24/04/2018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D647-FD74-4B38-9B6E-21BD5F2C64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19FE-2F33-4594-B185-B430DBE5A846}" type="datetimeFigureOut">
              <a:rPr lang="fr-FR" smtClean="0"/>
              <a:pPr/>
              <a:t>24/04/2018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D647-FD74-4B38-9B6E-21BD5F2C64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19FE-2F33-4594-B185-B430DBE5A846}" type="datetimeFigureOut">
              <a:rPr lang="fr-FR" smtClean="0"/>
              <a:pPr/>
              <a:t>24/04/2018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D647-FD74-4B38-9B6E-21BD5F2C64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19FE-2F33-4594-B185-B430DBE5A846}" type="datetimeFigureOut">
              <a:rPr lang="fr-FR" smtClean="0"/>
              <a:pPr/>
              <a:t>24/04/2018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D647-FD74-4B38-9B6E-21BD5F2C64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58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19FE-2F33-4594-B185-B430DBE5A846}" type="datetimeFigureOut">
              <a:rPr lang="fr-FR" smtClean="0"/>
              <a:pPr/>
              <a:t>24/04/2018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D647-FD74-4B38-9B6E-21BD5F2C64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19FE-2F33-4594-B185-B430DBE5A846}" type="datetimeFigureOut">
              <a:rPr lang="fr-FR" smtClean="0"/>
              <a:pPr/>
              <a:t>24/04/2018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D647-FD74-4B38-9B6E-21BD5F2C64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19FE-2F33-4594-B185-B430DBE5A846}" type="datetimeFigureOut">
              <a:rPr lang="fr-FR" smtClean="0"/>
              <a:pPr/>
              <a:t>24/04/2018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D647-FD74-4B38-9B6E-21BD5F2C64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19FE-2F33-4594-B185-B430DBE5A846}" type="datetimeFigureOut">
              <a:rPr lang="fr-FR" smtClean="0"/>
              <a:pPr/>
              <a:t>24/04/2018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D647-FD74-4B38-9B6E-21BD5F2C64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19FE-2F33-4594-B185-B430DBE5A846}" type="datetimeFigureOut">
              <a:rPr lang="fr-FR" smtClean="0"/>
              <a:pPr/>
              <a:t>24/04/2018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D647-FD74-4B38-9B6E-21BD5F2C64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19FE-2F33-4594-B185-B430DBE5A846}" type="datetimeFigureOut">
              <a:rPr lang="fr-FR" smtClean="0"/>
              <a:pPr/>
              <a:t>24/04/2018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D647-FD74-4B38-9B6E-21BD5F2C64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19FE-2F33-4594-B185-B430DBE5A846}" type="datetimeFigureOut">
              <a:rPr lang="fr-FR" smtClean="0"/>
              <a:pPr/>
              <a:t>24/04/2018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D647-FD74-4B38-9B6E-21BD5F2C64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19FE-2F33-4594-B185-B430DBE5A846}" type="datetimeFigureOut">
              <a:rPr lang="fr-FR" smtClean="0"/>
              <a:pPr/>
              <a:t>24/04/2018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C198D647-FD74-4B38-9B6E-21BD5F2C64B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0119FE-2F33-4594-B185-B430DBE5A846}" type="datetimeFigureOut">
              <a:rPr lang="fr-FR" smtClean="0"/>
              <a:pPr/>
              <a:t>24/04/2018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98D647-FD74-4B38-9B6E-21BD5F2C64B9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31223" y="246888"/>
            <a:ext cx="10972800" cy="1143000"/>
          </a:xfrm>
        </p:spPr>
        <p:txBody>
          <a:bodyPr/>
          <a:lstStyle/>
          <a:p>
            <a:pPr algn="ctr"/>
            <a:r>
              <a:rPr lang="fr-FR" sz="6000" dirty="0" smtClean="0"/>
              <a:t>La vida de Frida </a:t>
            </a:r>
            <a:r>
              <a:rPr lang="fr-FR" sz="6000" dirty="0" err="1" smtClean="0"/>
              <a:t>Kahlo</a:t>
            </a:r>
            <a:endParaRPr lang="fr-FR" sz="60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859" y="1474425"/>
            <a:ext cx="3684505" cy="5024325"/>
          </a:xfrm>
        </p:spPr>
      </p:pic>
    </p:spTree>
    <p:extLst>
      <p:ext uri="{BB962C8B-B14F-4D97-AF65-F5344CB8AC3E}">
        <p14:creationId xmlns:p14="http://schemas.microsoft.com/office/powerpoint/2010/main" val="213968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26720" y="1541417"/>
            <a:ext cx="10972800" cy="281373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Nació</a:t>
            </a:r>
            <a:r>
              <a:rPr lang="fr-FR" dirty="0" smtClean="0"/>
              <a:t> el 6 de Julio de 1907</a:t>
            </a:r>
            <a:br>
              <a:rPr lang="fr-FR" dirty="0" smtClean="0"/>
            </a:br>
            <a:r>
              <a:rPr lang="fr-FR" dirty="0" smtClean="0"/>
              <a:t>en </a:t>
            </a:r>
            <a:r>
              <a:rPr lang="fr-FR" dirty="0" err="1" smtClean="0"/>
              <a:t>Coyoacán</a:t>
            </a:r>
            <a:r>
              <a:rPr lang="fr-FR" dirty="0" smtClean="0"/>
              <a:t>, en </a:t>
            </a:r>
            <a:r>
              <a:rPr lang="fr-FR" dirty="0" err="1" smtClean="0"/>
              <a:t>México</a:t>
            </a:r>
            <a:r>
              <a:rPr lang="fr-FR" dirty="0" smtClean="0"/>
              <a:t>.</a:t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La Casa Azul </a:t>
            </a:r>
            <a:r>
              <a:rPr lang="fr-FR" dirty="0" err="1" smtClean="0"/>
              <a:t>era</a:t>
            </a:r>
            <a:r>
              <a:rPr lang="fr-FR" dirty="0" smtClean="0"/>
              <a:t> la casa de su</a:t>
            </a:r>
            <a:br>
              <a:rPr lang="fr-FR" dirty="0" smtClean="0"/>
            </a:br>
            <a:r>
              <a:rPr lang="fr-FR" dirty="0" err="1" smtClean="0"/>
              <a:t>infancia</a:t>
            </a:r>
            <a:r>
              <a:rPr lang="fr-FR" dirty="0" smtClean="0"/>
              <a:t>. 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525" y="432289"/>
            <a:ext cx="4412343" cy="5681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029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2663" y="1226603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A los 6 </a:t>
            </a:r>
            <a:r>
              <a:rPr lang="fr-FR" dirty="0" err="1" smtClean="0"/>
              <a:t>años</a:t>
            </a:r>
            <a:r>
              <a:rPr lang="fr-FR" dirty="0" smtClean="0"/>
              <a:t>, </a:t>
            </a:r>
            <a:r>
              <a:rPr lang="fr-FR" dirty="0" err="1" smtClean="0"/>
              <a:t>tuvo</a:t>
            </a:r>
            <a:r>
              <a:rPr lang="fr-FR" dirty="0" smtClean="0"/>
              <a:t>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enfermedad</a:t>
            </a:r>
            <a:r>
              <a:rPr lang="fr-FR" dirty="0" smtClean="0"/>
              <a:t> </a:t>
            </a:r>
            <a:r>
              <a:rPr lang="fr-FR" dirty="0" err="1" smtClean="0"/>
              <a:t>llamada</a:t>
            </a:r>
            <a:r>
              <a:rPr lang="fr-FR" dirty="0" smtClean="0"/>
              <a:t> la polio.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886" y="2773397"/>
            <a:ext cx="6226629" cy="3663689"/>
          </a:xfrm>
        </p:spPr>
      </p:pic>
    </p:spTree>
    <p:extLst>
      <p:ext uri="{BB962C8B-B14F-4D97-AF65-F5344CB8AC3E}">
        <p14:creationId xmlns:p14="http://schemas.microsoft.com/office/powerpoint/2010/main" val="396614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fr-FR" sz="3200" b="0" dirty="0" smtClean="0"/>
              <a:t>A los 15 </a:t>
            </a:r>
            <a:r>
              <a:rPr lang="fr-FR" sz="3200" b="0" dirty="0" err="1" smtClean="0"/>
              <a:t>años</a:t>
            </a:r>
            <a:r>
              <a:rPr lang="fr-FR" sz="3200" b="0" dirty="0" smtClean="0"/>
              <a:t>, </a:t>
            </a:r>
            <a:r>
              <a:rPr lang="fr-FR" sz="3200" b="0" dirty="0" err="1" smtClean="0"/>
              <a:t>entró</a:t>
            </a:r>
            <a:r>
              <a:rPr lang="fr-FR" sz="3200" b="0" dirty="0" smtClean="0"/>
              <a:t> en la </a:t>
            </a:r>
            <a:r>
              <a:rPr lang="fr-FR" sz="3200" b="0" dirty="0" err="1" smtClean="0"/>
              <a:t>escuela</a:t>
            </a:r>
            <a:r>
              <a:rPr lang="fr-FR" sz="3200" b="0" dirty="0" smtClean="0"/>
              <a:t> </a:t>
            </a:r>
            <a:r>
              <a:rPr lang="fr-FR" sz="3200" b="0" dirty="0" err="1" smtClean="0"/>
              <a:t>nacional</a:t>
            </a:r>
            <a:r>
              <a:rPr lang="fr-FR" sz="3200" b="0" dirty="0" smtClean="0"/>
              <a:t> </a:t>
            </a:r>
            <a:r>
              <a:rPr lang="fr-FR" sz="3200" b="0" dirty="0" err="1" smtClean="0"/>
              <a:t>preparatoria</a:t>
            </a:r>
            <a:r>
              <a:rPr lang="fr-FR" sz="3200" b="0" dirty="0" smtClean="0"/>
              <a:t> de </a:t>
            </a:r>
            <a:r>
              <a:rPr lang="fr-FR" sz="3200" b="0" dirty="0" err="1" smtClean="0"/>
              <a:t>México</a:t>
            </a:r>
            <a:r>
              <a:rPr lang="fr-FR" sz="3200" b="0" dirty="0" smtClean="0"/>
              <a:t>.</a:t>
            </a:r>
            <a:endParaRPr lang="fr-FR" sz="3200" b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half" idx="2"/>
          </p:nvPr>
        </p:nvSpPr>
        <p:spPr>
          <a:xfrm>
            <a:off x="851989" y="3651745"/>
            <a:ext cx="2946400" cy="2179320"/>
          </a:xfrm>
        </p:spPr>
        <p:txBody>
          <a:bodyPr>
            <a:normAutofit/>
          </a:bodyPr>
          <a:lstStyle/>
          <a:p>
            <a:pPr algn="just"/>
            <a:r>
              <a:rPr lang="fr-FR" sz="3200" dirty="0" err="1" smtClean="0">
                <a:solidFill>
                  <a:schemeClr val="tx2"/>
                </a:solidFill>
                <a:latin typeface="+mj-lt"/>
              </a:rPr>
              <a:t>Conoció</a:t>
            </a:r>
            <a:r>
              <a:rPr lang="fr-FR" sz="3200" dirty="0" smtClean="0">
                <a:solidFill>
                  <a:schemeClr val="tx2"/>
                </a:solidFill>
                <a:latin typeface="+mj-lt"/>
              </a:rPr>
              <a:t> a Diego Rivera, su </a:t>
            </a:r>
            <a:r>
              <a:rPr lang="fr-FR" sz="3200" dirty="0" err="1" smtClean="0">
                <a:solidFill>
                  <a:schemeClr val="tx2"/>
                </a:solidFill>
                <a:latin typeface="+mj-lt"/>
              </a:rPr>
              <a:t>futuro</a:t>
            </a:r>
            <a:r>
              <a:rPr lang="fr-FR" sz="32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3200" dirty="0" err="1" smtClean="0">
                <a:solidFill>
                  <a:schemeClr val="tx2"/>
                </a:solidFill>
                <a:latin typeface="+mj-lt"/>
              </a:rPr>
              <a:t>esposo</a:t>
            </a:r>
            <a:r>
              <a:rPr lang="fr-FR" sz="3200" dirty="0" smtClean="0">
                <a:solidFill>
                  <a:schemeClr val="tx2"/>
                </a:solidFill>
                <a:latin typeface="+mj-lt"/>
              </a:rPr>
              <a:t>.</a:t>
            </a:r>
            <a:endParaRPr lang="fr-FR" sz="3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9" name="Espace réservé pour une image 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32" b="251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629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A los 18 </a:t>
            </a:r>
            <a:r>
              <a:rPr lang="fr-FR" dirty="0" err="1" smtClean="0"/>
              <a:t>años</a:t>
            </a:r>
            <a:r>
              <a:rPr lang="fr-FR" dirty="0" smtClean="0"/>
              <a:t>, </a:t>
            </a:r>
            <a:r>
              <a:rPr lang="fr-FR" dirty="0" err="1" smtClean="0"/>
              <a:t>tuvo</a:t>
            </a:r>
            <a:r>
              <a:rPr lang="fr-FR" dirty="0" smtClean="0"/>
              <a:t> un terrible accidente de </a:t>
            </a:r>
            <a:r>
              <a:rPr lang="fr-FR" dirty="0" err="1" smtClean="0"/>
              <a:t>autobús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018" y="1935163"/>
            <a:ext cx="5883964" cy="4389437"/>
          </a:xfrm>
        </p:spPr>
      </p:pic>
    </p:spTree>
    <p:extLst>
      <p:ext uri="{BB962C8B-B14F-4D97-AF65-F5344CB8AC3E}">
        <p14:creationId xmlns:p14="http://schemas.microsoft.com/office/powerpoint/2010/main" val="31308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600" dirty="0" smtClean="0"/>
              <a:t>Se </a:t>
            </a:r>
            <a:r>
              <a:rPr lang="fr-FR" sz="3600" dirty="0" err="1" smtClean="0"/>
              <a:t>quedó</a:t>
            </a:r>
            <a:r>
              <a:rPr lang="fr-FR" sz="3600" dirty="0" smtClean="0"/>
              <a:t> en la cama un </a:t>
            </a:r>
            <a:r>
              <a:rPr lang="fr-FR" sz="3600" dirty="0" err="1" smtClean="0"/>
              <a:t>año</a:t>
            </a:r>
            <a:r>
              <a:rPr lang="fr-FR" sz="3600" dirty="0" smtClean="0"/>
              <a:t> sin </a:t>
            </a:r>
            <a:r>
              <a:rPr lang="fr-FR" sz="3600" dirty="0" err="1" smtClean="0"/>
              <a:t>poder</a:t>
            </a:r>
            <a:r>
              <a:rPr lang="fr-FR" sz="3600" dirty="0" smtClean="0"/>
              <a:t> </a:t>
            </a:r>
            <a:r>
              <a:rPr lang="fr-FR" sz="3600" dirty="0" err="1" smtClean="0"/>
              <a:t>moverse</a:t>
            </a:r>
            <a:r>
              <a:rPr lang="fr-FR" sz="3600" dirty="0" smtClean="0"/>
              <a:t> y </a:t>
            </a:r>
            <a:r>
              <a:rPr lang="fr-FR" sz="3600" dirty="0" err="1" smtClean="0"/>
              <a:t>empezó</a:t>
            </a:r>
            <a:r>
              <a:rPr lang="fr-FR" sz="3600" dirty="0" smtClean="0"/>
              <a:t> a </a:t>
            </a:r>
            <a:r>
              <a:rPr lang="fr-FR" sz="3600" dirty="0" err="1" smtClean="0"/>
              <a:t>pintar</a:t>
            </a:r>
            <a:r>
              <a:rPr lang="fr-FR" sz="3600" dirty="0" smtClean="0"/>
              <a:t>, a los 19 </a:t>
            </a:r>
            <a:r>
              <a:rPr lang="fr-FR" sz="3600" dirty="0" err="1" smtClean="0"/>
              <a:t>años</a:t>
            </a:r>
            <a:r>
              <a:rPr lang="fr-FR" sz="3600" dirty="0" smtClean="0"/>
              <a:t>.</a:t>
            </a:r>
            <a:endParaRPr lang="fr-FR" sz="3600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570" y="2112574"/>
            <a:ext cx="5582718" cy="4195762"/>
          </a:xfrm>
        </p:spPr>
      </p:pic>
    </p:spTree>
    <p:extLst>
      <p:ext uri="{BB962C8B-B14F-4D97-AF65-F5344CB8AC3E}">
        <p14:creationId xmlns:p14="http://schemas.microsoft.com/office/powerpoint/2010/main" val="124175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fr-FR" sz="3600" b="0" dirty="0" smtClean="0"/>
              <a:t>Se </a:t>
            </a:r>
            <a:r>
              <a:rPr lang="fr-FR" sz="3600" b="0" dirty="0" err="1" smtClean="0"/>
              <a:t>casó</a:t>
            </a:r>
            <a:r>
              <a:rPr lang="fr-FR" sz="3600" b="0" dirty="0" smtClean="0"/>
              <a:t> con Diego Rivera en 1929.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fr-FR" sz="3200" dirty="0" smtClean="0">
                <a:solidFill>
                  <a:schemeClr val="tx2"/>
                </a:solidFill>
                <a:latin typeface="+mj-lt"/>
              </a:rPr>
              <a:t>La gente </a:t>
            </a:r>
            <a:r>
              <a:rPr lang="fr-FR" sz="3200" dirty="0" err="1" smtClean="0">
                <a:solidFill>
                  <a:schemeClr val="tx2"/>
                </a:solidFill>
                <a:latin typeface="+mj-lt"/>
              </a:rPr>
              <a:t>dijo</a:t>
            </a:r>
            <a:r>
              <a:rPr lang="fr-FR" sz="3200" dirty="0" smtClean="0">
                <a:solidFill>
                  <a:schemeClr val="tx2"/>
                </a:solidFill>
                <a:latin typeface="+mj-lt"/>
              </a:rPr>
              <a:t> que </a:t>
            </a:r>
            <a:r>
              <a:rPr lang="fr-FR" sz="3200" dirty="0" err="1" smtClean="0">
                <a:solidFill>
                  <a:schemeClr val="tx2"/>
                </a:solidFill>
                <a:latin typeface="+mj-lt"/>
              </a:rPr>
              <a:t>era</a:t>
            </a:r>
            <a:r>
              <a:rPr lang="fr-FR" sz="3200" dirty="0" smtClean="0">
                <a:solidFill>
                  <a:schemeClr val="tx2"/>
                </a:solidFill>
                <a:latin typeface="+mj-lt"/>
              </a:rPr>
              <a:t> la </a:t>
            </a:r>
            <a:r>
              <a:rPr lang="fr-FR" sz="3200" dirty="0" err="1" smtClean="0">
                <a:solidFill>
                  <a:schemeClr val="tx2"/>
                </a:solidFill>
                <a:latin typeface="+mj-lt"/>
              </a:rPr>
              <a:t>unión</a:t>
            </a:r>
            <a:r>
              <a:rPr lang="fr-FR" sz="3200" dirty="0" smtClean="0">
                <a:solidFill>
                  <a:schemeClr val="tx2"/>
                </a:solidFill>
                <a:latin typeface="+mj-lt"/>
              </a:rPr>
              <a:t> de un </a:t>
            </a:r>
            <a:r>
              <a:rPr lang="fr-FR" sz="3200" dirty="0" err="1" smtClean="0">
                <a:solidFill>
                  <a:schemeClr val="tx2"/>
                </a:solidFill>
                <a:latin typeface="+mj-lt"/>
              </a:rPr>
              <a:t>elefante</a:t>
            </a:r>
            <a:r>
              <a:rPr lang="fr-FR" sz="3200" dirty="0" smtClean="0">
                <a:solidFill>
                  <a:schemeClr val="tx2"/>
                </a:solidFill>
                <a:latin typeface="+mj-lt"/>
              </a:rPr>
              <a:t> con </a:t>
            </a:r>
            <a:r>
              <a:rPr lang="fr-FR" sz="3200" dirty="0" err="1" smtClean="0">
                <a:solidFill>
                  <a:schemeClr val="tx2"/>
                </a:solidFill>
                <a:latin typeface="+mj-lt"/>
              </a:rPr>
              <a:t>una</a:t>
            </a:r>
            <a:r>
              <a:rPr lang="fr-FR" sz="32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3200" dirty="0" err="1" smtClean="0">
                <a:solidFill>
                  <a:schemeClr val="tx2"/>
                </a:solidFill>
                <a:latin typeface="+mj-lt"/>
              </a:rPr>
              <a:t>paloma</a:t>
            </a:r>
            <a:r>
              <a:rPr lang="fr-FR" sz="3200" dirty="0" smtClean="0">
                <a:solidFill>
                  <a:schemeClr val="tx2"/>
                </a:solidFill>
                <a:latin typeface="+mj-lt"/>
              </a:rPr>
              <a:t>.</a:t>
            </a:r>
            <a:endParaRPr lang="fr-FR" sz="3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5" b="252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349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fr-FR" dirty="0" smtClean="0"/>
              <a:t>A los 29 </a:t>
            </a:r>
            <a:r>
              <a:rPr lang="fr-FR" dirty="0" err="1" smtClean="0"/>
              <a:t>años</a:t>
            </a:r>
            <a:r>
              <a:rPr lang="fr-FR" dirty="0" smtClean="0"/>
              <a:t>, </a:t>
            </a:r>
            <a:r>
              <a:rPr lang="fr-FR" dirty="0" err="1" smtClean="0"/>
              <a:t>pintó</a:t>
            </a:r>
            <a:r>
              <a:rPr lang="fr-FR" dirty="0" smtClean="0"/>
              <a:t> el cuadro </a:t>
            </a:r>
            <a:r>
              <a:rPr lang="fr-FR" dirty="0" err="1" smtClean="0"/>
              <a:t>titulado</a:t>
            </a:r>
            <a:r>
              <a:rPr lang="fr-FR" dirty="0" smtClean="0"/>
              <a:t>:  </a:t>
            </a:r>
            <a:br>
              <a:rPr lang="fr-FR" dirty="0" smtClean="0"/>
            </a:br>
            <a:r>
              <a:rPr lang="fr-FR" i="1" dirty="0" smtClean="0"/>
              <a:t>Mis </a:t>
            </a:r>
            <a:r>
              <a:rPr lang="fr-FR" i="1" dirty="0" err="1" smtClean="0"/>
              <a:t>abuelos</a:t>
            </a:r>
            <a:r>
              <a:rPr lang="fr-FR" i="1" dirty="0" smtClean="0"/>
              <a:t>, mis </a:t>
            </a:r>
            <a:r>
              <a:rPr lang="fr-FR" i="1" dirty="0" err="1" smtClean="0"/>
              <a:t>padres</a:t>
            </a:r>
            <a:r>
              <a:rPr lang="fr-FR" i="1" dirty="0" smtClean="0"/>
              <a:t> y </a:t>
            </a:r>
            <a:r>
              <a:rPr lang="fr-FR" i="1" dirty="0" err="1" smtClean="0"/>
              <a:t>yo</a:t>
            </a:r>
            <a:r>
              <a:rPr lang="fr-FR" i="1" dirty="0" smtClean="0"/>
              <a:t>.</a:t>
            </a:r>
            <a:endParaRPr lang="fr-FR" i="1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54" y="2030918"/>
            <a:ext cx="5153891" cy="4197927"/>
          </a:xfrm>
        </p:spPr>
      </p:pic>
    </p:spTree>
    <p:extLst>
      <p:ext uri="{BB962C8B-B14F-4D97-AF65-F5344CB8AC3E}">
        <p14:creationId xmlns:p14="http://schemas.microsoft.com/office/powerpoint/2010/main" val="148930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54955" y="4684473"/>
            <a:ext cx="8825657" cy="566738"/>
          </a:xfrm>
        </p:spPr>
        <p:txBody>
          <a:bodyPr>
            <a:noAutofit/>
          </a:bodyPr>
          <a:lstStyle/>
          <a:p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>A los 47 </a:t>
            </a:r>
            <a:r>
              <a:rPr lang="fr-FR" sz="3200" dirty="0" err="1" smtClean="0"/>
              <a:t>años</a:t>
            </a:r>
            <a:r>
              <a:rPr lang="fr-FR" sz="3200" dirty="0" smtClean="0"/>
              <a:t>, </a:t>
            </a:r>
            <a:r>
              <a:rPr lang="fr-FR" sz="3200" dirty="0" err="1" smtClean="0"/>
              <a:t>murió</a:t>
            </a:r>
            <a:r>
              <a:rPr lang="fr-FR" sz="3200" dirty="0" smtClean="0"/>
              <a:t> en la casa </a:t>
            </a:r>
            <a:r>
              <a:rPr lang="fr-FR" sz="3200" dirty="0" err="1" smtClean="0"/>
              <a:t>azul</a:t>
            </a:r>
            <a:r>
              <a:rPr lang="fr-FR" sz="3200" dirty="0" smtClean="0"/>
              <a:t> de su </a:t>
            </a:r>
            <a:r>
              <a:rPr lang="fr-FR" sz="3200" dirty="0" err="1" smtClean="0"/>
              <a:t>infancia</a:t>
            </a:r>
            <a:r>
              <a:rPr lang="fr-FR" sz="3200" dirty="0" smtClean="0"/>
              <a:t>.</a:t>
            </a:r>
            <a:endParaRPr lang="fr-FR" sz="32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" r="4837"/>
          <a:stretch>
            <a:fillRect/>
          </a:stretch>
        </p:blipFill>
        <p:spPr/>
      </p:pic>
      <p:sp>
        <p:nvSpPr>
          <p:cNvPr id="8" name="Espace réservé du texte 7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200" b="1" u="sng" dirty="0" err="1" smtClean="0">
                <a:solidFill>
                  <a:schemeClr val="tx2"/>
                </a:solidFill>
                <a:latin typeface="+mj-lt"/>
              </a:rPr>
              <a:t>Ahora</a:t>
            </a:r>
            <a:r>
              <a:rPr lang="fr-FR" sz="3200" b="1" u="sng" dirty="0" smtClean="0">
                <a:solidFill>
                  <a:schemeClr val="tx2"/>
                </a:solidFill>
                <a:latin typeface="+mj-lt"/>
              </a:rPr>
              <a:t>, la casa </a:t>
            </a:r>
            <a:r>
              <a:rPr lang="fr-FR" sz="3200" b="1" u="sng" dirty="0" err="1" smtClean="0">
                <a:solidFill>
                  <a:schemeClr val="tx2"/>
                </a:solidFill>
                <a:latin typeface="+mj-lt"/>
              </a:rPr>
              <a:t>azul</a:t>
            </a:r>
            <a:r>
              <a:rPr lang="fr-FR" sz="3200" b="1" u="sng" dirty="0" smtClean="0">
                <a:solidFill>
                  <a:schemeClr val="tx2"/>
                </a:solidFill>
                <a:latin typeface="+mj-lt"/>
              </a:rPr>
              <a:t> es un </a:t>
            </a:r>
            <a:r>
              <a:rPr lang="fr-FR" sz="3200" b="1" u="sng" dirty="0" err="1" smtClean="0">
                <a:solidFill>
                  <a:schemeClr val="tx2"/>
                </a:solidFill>
                <a:latin typeface="+mj-lt"/>
              </a:rPr>
              <a:t>museo</a:t>
            </a:r>
            <a:r>
              <a:rPr lang="fr-FR" sz="3200" b="1" dirty="0" smtClean="0">
                <a:solidFill>
                  <a:schemeClr val="tx2"/>
                </a:solidFill>
                <a:latin typeface="+mj-lt"/>
              </a:rPr>
              <a:t>.</a:t>
            </a:r>
            <a:endParaRPr lang="fr-FR" sz="32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526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</TotalTime>
  <Words>113</Words>
  <Application>Microsoft Office PowerPoint</Application>
  <PresentationFormat>Grand écran</PresentationFormat>
  <Paragraphs>12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Calibri</vt:lpstr>
      <vt:lpstr>Constantia</vt:lpstr>
      <vt:lpstr>Wingdings 2</vt:lpstr>
      <vt:lpstr>Débit</vt:lpstr>
      <vt:lpstr>La vida de Frida Kahlo</vt:lpstr>
      <vt:lpstr>     Nació el 6 de Julio de 1907 en Coyoacán, en México.   La Casa Azul era la casa de su infancia. </vt:lpstr>
      <vt:lpstr>A los 6 años, tuvo una enfermedad llamada la polio.</vt:lpstr>
      <vt:lpstr>A los 15 años, entró en la escuela nacional preparatoria de México.</vt:lpstr>
      <vt:lpstr>A los 18 años, tuvo un terrible accidente de autobús.</vt:lpstr>
      <vt:lpstr>Se quedó en la cama un año sin poder moverse y empezó a pintar, a los 19 años.</vt:lpstr>
      <vt:lpstr>Se casó con Diego Rivera en 1929. </vt:lpstr>
      <vt:lpstr>A los 29 años, pintó el cuadro titulado:   Mis abuelos, mis padres y yo.</vt:lpstr>
      <vt:lpstr>  A los 47 años, murió en la casa azul de su infancia.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vida de Frida Kahlo</dc:title>
  <dc:creator>Solange Samba</dc:creator>
  <cp:lastModifiedBy>Utilisateur</cp:lastModifiedBy>
  <cp:revision>12</cp:revision>
  <cp:lastPrinted>2015-02-16T09:46:59Z</cp:lastPrinted>
  <dcterms:created xsi:type="dcterms:W3CDTF">2015-02-15T15:12:11Z</dcterms:created>
  <dcterms:modified xsi:type="dcterms:W3CDTF">2018-04-24T05:47:13Z</dcterms:modified>
</cp:coreProperties>
</file>