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9" r:id="rId5"/>
    <p:sldId id="256" r:id="rId6"/>
  </p:sldIdLst>
  <p:sldSz cx="9144000" cy="6858000" type="screen4x3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FFF7-B7DA-48D1-BBF2-49F70F05E07F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315B-4213-460A-BEF3-C5F96CB7CB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111F-165A-4ED0-921C-996835F152FA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CCF3-7131-4EC7-AB1B-C166414C3B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7289-2098-4CF3-A923-4DFB67EAD537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3505-8F04-4E9D-94F4-7491EB322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B182-097B-4BDF-A20C-00B9601F547C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ED5E-D329-4EDC-9E3F-52E883DFEC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8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FCF4-D4A5-45B9-833E-8F5DB3E28D0D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0C71-09AF-4B94-B1A9-16A48961A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80EE-3954-499A-B0AC-BE66BD0B0035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A52F-A3D2-423C-A278-04DCDD3620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3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CF52-B46A-43F5-A5B3-209DA69D9CD3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C51E-FAD0-45B2-A59A-C6CA07D080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52AF-4E90-4A1D-A3B7-77165D8B66AC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1230-9A89-4B9B-9500-A9E544890A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07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1DBC-40ED-4B75-A63C-FCC845AC0884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5E48-7C0C-4810-A655-9E4CEB21B9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9DEB-2C88-4DBA-B593-B8D7E420685E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D00E-7C90-4439-8233-280428F896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8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98E2-7133-45DC-A3D9-A1BAC46B07EC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EAE-822F-4BB8-A52D-6224A95D0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5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EAEAF-BE83-41F4-A493-79203989E177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FB3EB-07A4-4B78-8C08-66F9CA3FDA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vlcsnap-2014-01-21-22h10m26s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63525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5" descr="vlcsnap-2014-01-21-22h10m47s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8638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vlcsnap-2014-01-21-22h10m59s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833563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10" descr="vlcsnap-2014-01-21-22h11m47s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308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1" descr="vlcsnap-2014-01-21-22h12m02s2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33563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11138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308350"/>
            <a:ext cx="358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15" descr="vlcsnap-2014-01-21-22h13m35s1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48615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altLang="fr-FR">
              <a:latin typeface="Arial" charset="0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 sz="7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 </a:t>
            </a:r>
            <a:endParaRPr lang="fr-FR" altLang="fr-FR">
              <a:latin typeface="Arial" charset="0"/>
            </a:endParaRPr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0" y="590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0" y="699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0" y="807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6" name="Rectangle 20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7" name="Rectangle 21"/>
          <p:cNvSpPr>
            <a:spLocks noChangeArrowheads="1"/>
          </p:cNvSpPr>
          <p:nvPr/>
        </p:nvSpPr>
        <p:spPr bwMode="auto">
          <a:xfrm>
            <a:off x="0" y="1106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8" name="Rectangle 22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069" name="Rectangle 23"/>
          <p:cNvSpPr>
            <a:spLocks noChangeArrowheads="1"/>
          </p:cNvSpPr>
          <p:nvPr/>
        </p:nvSpPr>
        <p:spPr bwMode="auto">
          <a:xfrm>
            <a:off x="0" y="1357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latin typeface="Arial" charset="0"/>
                <a:ea typeface="Calibri" pitchFamily="34" charset="0"/>
                <a:cs typeface="Times New Roman" pitchFamily="18" charset="0"/>
              </a:rPr>
              <a:t>       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64163" y="5799138"/>
            <a:ext cx="3497262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FF"/>
                </a:solidFill>
                <a:latin typeface="+mn-lt"/>
                <a:cs typeface="+mn-cs"/>
              </a:rPr>
              <a:t>Restablece</a:t>
            </a:r>
            <a:r>
              <a:rPr lang="fr-FR" sz="1400" b="1" dirty="0">
                <a:solidFill>
                  <a:srgbClr val="0000FF"/>
                </a:solidFill>
                <a:latin typeface="+mn-lt"/>
                <a:cs typeface="+mn-cs"/>
              </a:rPr>
              <a:t> el </a:t>
            </a:r>
            <a:r>
              <a:rPr lang="fr-FR" sz="1400" b="1" dirty="0" err="1">
                <a:solidFill>
                  <a:srgbClr val="0000FF"/>
                </a:solidFill>
                <a:latin typeface="+mn-lt"/>
                <a:cs typeface="+mn-cs"/>
              </a:rPr>
              <a:t>orden</a:t>
            </a:r>
            <a:r>
              <a:rPr lang="fr-FR" sz="1400" b="1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rgbClr val="0000FF"/>
                </a:solidFill>
                <a:latin typeface="+mn-lt"/>
                <a:cs typeface="+mn-cs"/>
              </a:rPr>
              <a:t>cronológico</a:t>
            </a:r>
            <a:r>
              <a:rPr lang="fr-FR" sz="1400" b="1" dirty="0">
                <a:solidFill>
                  <a:srgbClr val="0000FF"/>
                </a:solidFill>
                <a:latin typeface="+mn-lt"/>
                <a:cs typeface="+mn-cs"/>
              </a:rPr>
              <a:t>  de las </a:t>
            </a:r>
            <a:r>
              <a:rPr lang="fr-FR" sz="1400" b="1" dirty="0" err="1">
                <a:solidFill>
                  <a:srgbClr val="0000FF"/>
                </a:solidFill>
                <a:latin typeface="+mn-lt"/>
                <a:cs typeface="+mn-cs"/>
              </a:rPr>
              <a:t>imágenes</a:t>
            </a:r>
            <a:r>
              <a:rPr lang="fr-FR" sz="1400" b="1" dirty="0">
                <a:solidFill>
                  <a:srgbClr val="0000FF"/>
                </a:solidFill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071" name="il_fi" descr="http://descubreamerica.files.wordpress.com/2007/07/colon_explic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9400"/>
            <a:ext cx="19748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Imag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486150"/>
            <a:ext cx="1162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il_fi" descr="http://www.imagenpoblana.com/sites/default/files/imagecache/full_interna/2012/10/13/col%C3%B3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132388"/>
            <a:ext cx="13636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 descr="vlcsnap-2014-01-21-22h10m26s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238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5" descr="vlcsnap-2014-01-21-22h10m47s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238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vlcsnap-2014-01-21-22h10m59s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238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8" descr="vlcsnap-2014-01-21-22h11m20s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8438"/>
            <a:ext cx="1533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10" descr="vlcsnap-2014-01-21-22h11m47s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085975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11" descr="vlcsnap-2014-01-21-22h12m02s2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1161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085975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914525"/>
            <a:ext cx="358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75088"/>
            <a:ext cx="1038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 15" descr="vlcsnap-2014-01-21-22h13m35s1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07670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fr-FR" altLang="fr-FR"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 sz="7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 </a:t>
            </a:r>
            <a:endParaRPr lang="fr-FR" altLang="fr-FR">
              <a:latin typeface="Arial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590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699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807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1106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357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latin typeface="Arial" charset="0"/>
                <a:ea typeface="Calibri" pitchFamily="34" charset="0"/>
                <a:cs typeface="Times New Roman" pitchFamily="18" charset="0"/>
              </a:rPr>
              <a:t>       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pic>
        <p:nvPicPr>
          <p:cNvPr id="3096" name="il_fi" descr="http://descubreamerica.files.wordpress.com/2007/07/colon_explic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684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8" y="1196975"/>
            <a:ext cx="8497887" cy="2308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E.O.C.: 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oral, en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pasado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los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importantes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</a:t>
            </a:r>
            <a:r>
              <a:rPr lang="fr-FR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de </a:t>
            </a:r>
            <a:r>
              <a:rPr lang="fr-FR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1492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A2-</a:t>
            </a:r>
            <a:r>
              <a:rPr lang="fr-FR" dirty="0"/>
              <a:t> Raconter une histoire en s’aidant d’images 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B1</a:t>
            </a:r>
            <a:r>
              <a:rPr lang="fr-FR" dirty="0"/>
              <a:t>-Je suis capable de raconter une histoire en soulignant les points essentiels et la chronologie </a:t>
            </a:r>
            <a:r>
              <a:rPr lang="fr-FR" b="1" dirty="0"/>
              <a:t>en utilisant les temps du passé.</a:t>
            </a:r>
            <a:endParaRPr lang="fr-F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vlcsnap-2014-01-21-22h10m26s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03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5" descr="vlcsnap-2014-01-21-22h10m47s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238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vlcsnap-2014-01-21-22h10m59s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238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0" descr="vlcsnap-2014-01-21-22h11m47s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406650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1" descr="vlcsnap-2014-01-21-22h12m02s2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420938"/>
            <a:ext cx="1438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97125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257425"/>
            <a:ext cx="30670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15" descr="vlcsnap-2014-01-21-22h13m35s1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683125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-366713" y="37306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</a:t>
            </a:r>
            <a:endParaRPr lang="fr-FR" altLang="fr-FR" sz="700">
              <a:latin typeface="Arial" charset="0"/>
              <a:ea typeface="Calibri" pitchFamily="34" charset="0"/>
            </a:endParaRPr>
          </a:p>
          <a:p>
            <a:pPr eaLnBrk="0" hangingPunct="0"/>
            <a:r>
              <a:rPr lang="fr-FR" altLang="fr-FR" sz="1100">
                <a:ea typeface="Calibri" pitchFamily="34" charset="0"/>
                <a:cs typeface="Times New Roman" pitchFamily="18" charset="0"/>
              </a:rPr>
              <a:t>      </a:t>
            </a:r>
            <a:endParaRPr lang="fr-FR" altLang="fr-FR">
              <a:latin typeface="Arial" charset="0"/>
            </a:endParaRP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-3175" y="610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0" y="699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0" y="807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0" y="1106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40" name="Rectangle 22"/>
          <p:cNvSpPr>
            <a:spLocks noChangeArrowheads="1"/>
          </p:cNvSpPr>
          <p:nvPr/>
        </p:nvSpPr>
        <p:spPr bwMode="auto">
          <a:xfrm>
            <a:off x="0" y="1239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ea typeface="Calibri" pitchFamily="34" charset="0"/>
                <a:cs typeface="Times New Roman" pitchFamily="18" charset="0"/>
              </a:rPr>
              <a:t>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5141" name="Rectangle 23"/>
          <p:cNvSpPr>
            <a:spLocks noChangeArrowheads="1"/>
          </p:cNvSpPr>
          <p:nvPr/>
        </p:nvSpPr>
        <p:spPr bwMode="auto">
          <a:xfrm>
            <a:off x="0" y="1357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100">
                <a:latin typeface="Arial" charset="0"/>
                <a:ea typeface="Calibri" pitchFamily="34" charset="0"/>
                <a:cs typeface="Times New Roman" pitchFamily="18" charset="0"/>
              </a:rPr>
              <a:t>            </a:t>
            </a:r>
            <a:endParaRPr lang="fr-FR" altLang="fr-FR">
              <a:latin typeface="Arial" charset="0"/>
              <a:ea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89100" y="1355725"/>
            <a:ext cx="3608388" cy="86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+mn-lt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4525" y="1441450"/>
            <a:ext cx="31369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088" y="3638550"/>
            <a:ext cx="1635125" cy="92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25638" y="3730625"/>
            <a:ext cx="431958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150" y="6107113"/>
            <a:ext cx="3170238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 rot="5400000">
            <a:off x="7567613" y="5229225"/>
            <a:ext cx="698500" cy="2076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5148" name="Imag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695825"/>
            <a:ext cx="1162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il_fi" descr="http://descubreamerica.files.wordpress.com/2007/07/colon_explic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273050"/>
            <a:ext cx="1296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il_fi" descr="http://www.imagenpoblana.com/sites/default/files/imagecache/full_interna/2012/10/13/col%C3%B3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95275"/>
            <a:ext cx="13636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268538" y="4622800"/>
            <a:ext cx="4418012" cy="9540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E.O.C.: 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oral, en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pasado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los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importantes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</a:t>
            </a:r>
            <a:r>
              <a:rPr lang="fr-F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sz="1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</a:t>
            </a:r>
            <a:r>
              <a:rPr lang="fr-FR" sz="1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sz="1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de </a:t>
            </a:r>
            <a:r>
              <a:rPr lang="fr-FR" sz="1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sz="1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1492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/>
              <a:t>A2-</a:t>
            </a:r>
            <a:r>
              <a:rPr lang="fr-FR" sz="900" dirty="0"/>
              <a:t> Raconter une histoire en s’aidant d’images 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9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/>
              <a:t>B1</a:t>
            </a:r>
            <a:r>
              <a:rPr lang="fr-FR" sz="900" dirty="0"/>
              <a:t>-Je suis capable de raconter une histoire en soulignant les points essentiels et la chronologie </a:t>
            </a:r>
            <a:r>
              <a:rPr lang="fr-FR" sz="900" b="1" dirty="0"/>
              <a:t>en utilisant les temps du passé.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150</Words>
  <Application>Microsoft Office PowerPoint</Application>
  <PresentationFormat>Affichage à l'écran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Valentina</dc:creator>
  <cp:lastModifiedBy>Valentina</cp:lastModifiedBy>
  <cp:revision>9</cp:revision>
  <cp:lastPrinted>2015-02-02T16:32:06Z</cp:lastPrinted>
  <dcterms:created xsi:type="dcterms:W3CDTF">2014-02-08T14:59:34Z</dcterms:created>
  <dcterms:modified xsi:type="dcterms:W3CDTF">2015-02-20T15:11:34Z</dcterms:modified>
</cp:coreProperties>
</file>