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B72EAD-31A9-4F9B-B9F2-AB158898CE1D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16DBEC-2B91-4D76-87EC-90AA120C96E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Source :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La Fête des Mères en chiffres</a:t>
            </a:r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60937"/>
            <a:ext cx="5553075" cy="96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22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7009430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065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803550" cy="29833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25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680777" cy="30963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129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94" y="764704"/>
            <a:ext cx="7237264" cy="35283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8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57280" cy="33123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60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084272" cy="3374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75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776864" cy="33295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0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46" y="1268760"/>
            <a:ext cx="7601548" cy="31683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03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8</Words>
  <Application>Microsoft Office PowerPoint</Application>
  <PresentationFormat>Affichage à l'écran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Sillage</vt:lpstr>
      <vt:lpstr>La Fête des Mères en chiffres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Fête des Mères en chiffres</dc:title>
  <dc:creator>marieanne</dc:creator>
  <cp:lastModifiedBy>marieanne</cp:lastModifiedBy>
  <cp:revision>2</cp:revision>
  <dcterms:created xsi:type="dcterms:W3CDTF">2015-05-31T07:32:15Z</dcterms:created>
  <dcterms:modified xsi:type="dcterms:W3CDTF">2015-05-31T09:04:15Z</dcterms:modified>
</cp:coreProperties>
</file>