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7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BF88E31B-B986-4E1C-BEF6-7BDE22282360}" type="datetimeFigureOut">
              <a:rPr lang="fr-FR" smtClean="0"/>
              <a:t>21/07/2015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D2A16FC5-9C27-4856-B026-A30B12B2C59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BF88E31B-B986-4E1C-BEF6-7BDE22282360}" type="datetimeFigureOut">
              <a:rPr lang="fr-FR" smtClean="0"/>
              <a:t>21/07/2015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D2A16FC5-9C27-4856-B026-A30B12B2C59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F88E31B-B986-4E1C-BEF6-7BDE22282360}" type="datetimeFigureOut">
              <a:rPr lang="fr-FR" smtClean="0"/>
              <a:t>21/07/2015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2A16FC5-9C27-4856-B026-A30B12B2C59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BF88E31B-B986-4E1C-BEF6-7BDE22282360}" type="datetimeFigureOut">
              <a:rPr lang="fr-FR" smtClean="0"/>
              <a:t>21/07/2015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D2A16FC5-9C27-4856-B026-A30B12B2C59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F88E31B-B986-4E1C-BEF6-7BDE22282360}" type="datetimeFigureOut">
              <a:rPr lang="fr-FR" smtClean="0"/>
              <a:t>21/07/2015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D2A16FC5-9C27-4856-B026-A30B12B2C59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BF88E31B-B986-4E1C-BEF6-7BDE22282360}" type="datetimeFigureOut">
              <a:rPr lang="fr-FR" smtClean="0"/>
              <a:t>21/07/2015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D2A16FC5-9C27-4856-B026-A30B12B2C59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F88E31B-B986-4E1C-BEF6-7BDE22282360}" type="datetimeFigureOut">
              <a:rPr lang="fr-FR" smtClean="0"/>
              <a:t>21/07/2015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2A16FC5-9C27-4856-B026-A30B12B2C59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BF88E31B-B986-4E1C-BEF6-7BDE22282360}" type="datetimeFigureOut">
              <a:rPr lang="fr-FR" smtClean="0"/>
              <a:t>21/07/2015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D2A16FC5-9C27-4856-B026-A30B12B2C59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F88E31B-B986-4E1C-BEF6-7BDE22282360}" type="datetimeFigureOut">
              <a:rPr lang="fr-FR" smtClean="0"/>
              <a:t>21/07/2015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D2A16FC5-9C27-4856-B026-A30B12B2C59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F88E31B-B986-4E1C-BEF6-7BDE22282360}" type="datetimeFigureOut">
              <a:rPr lang="fr-FR" smtClean="0"/>
              <a:t>21/07/2015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2A16FC5-9C27-4856-B026-A30B12B2C59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F88E31B-B986-4E1C-BEF6-7BDE22282360}" type="datetimeFigureOut">
              <a:rPr lang="fr-FR" smtClean="0"/>
              <a:t>21/07/2015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D2A16FC5-9C27-4856-B026-A30B12B2C59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BF88E31B-B986-4E1C-BEF6-7BDE22282360}" type="datetimeFigureOut">
              <a:rPr lang="fr-FR" smtClean="0"/>
              <a:t>21/07/2015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16FC5-9C27-4856-B026-A30B12B2C598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retaildesignblog.net/category/store-design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H1nHMz7fNA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théâtralisation de l’offre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pPr algn="l"/>
            <a:r>
              <a:rPr lang="fr-FR" dirty="0" smtClean="0"/>
              <a:t>Objectifs et compétences à développer :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fr-FR" dirty="0" smtClean="0"/>
              <a:t>Repérer les éléments de théâtralisation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fr-FR" dirty="0" smtClean="0"/>
              <a:t>Définir l’impact attendu sur la clientèle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fr-FR" dirty="0" smtClean="0"/>
              <a:t>Mesurer l’impact sur la clientèle</a:t>
            </a:r>
          </a:p>
          <a:p>
            <a:pPr algn="l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427984" y="6349970"/>
            <a:ext cx="4464496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Source : </a:t>
            </a:r>
            <a:r>
              <a:rPr lang="fr-FR" dirty="0" err="1" smtClean="0">
                <a:hlinkClick r:id="rId2"/>
              </a:rPr>
              <a:t>Retail</a:t>
            </a:r>
            <a:r>
              <a:rPr lang="fr-FR" dirty="0" smtClean="0">
                <a:hlinkClick r:id="rId2"/>
              </a:rPr>
              <a:t> Design Blog </a:t>
            </a:r>
            <a:r>
              <a:rPr lang="fr-FR" dirty="0" smtClean="0"/>
              <a:t>sur Pinterest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271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Magasin Prada à Stockholm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72816"/>
            <a:ext cx="4794400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29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Magasin </a:t>
            </a:r>
            <a:r>
              <a:rPr lang="fr-FR" dirty="0" err="1" smtClean="0"/>
              <a:t>Cosabella</a:t>
            </a:r>
            <a:r>
              <a:rPr lang="fr-FR" dirty="0" smtClean="0"/>
              <a:t> à New York</a:t>
            </a:r>
            <a:endParaRPr lang="fr-F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1978621"/>
            <a:ext cx="4657725" cy="3040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36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Magasin </a:t>
            </a:r>
            <a:r>
              <a:rPr lang="fr-FR" dirty="0" err="1" smtClean="0"/>
              <a:t>Undiz</a:t>
            </a:r>
            <a:r>
              <a:rPr lang="fr-FR" dirty="0" smtClean="0"/>
              <a:t> à Toulouse</a:t>
            </a:r>
            <a:endParaRPr lang="fr-F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1951750"/>
            <a:ext cx="4657725" cy="309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788024" y="6165304"/>
            <a:ext cx="38884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hlinkClick r:id="rId3"/>
              </a:rPr>
              <a:t>Vidéo du magasin </a:t>
            </a:r>
            <a:r>
              <a:rPr lang="fr-FR" dirty="0" err="1" smtClean="0">
                <a:hlinkClick r:id="rId3"/>
              </a:rPr>
              <a:t>Undiz</a:t>
            </a:r>
            <a:r>
              <a:rPr lang="fr-FR" dirty="0" smtClean="0">
                <a:hlinkClick r:id="rId3"/>
              </a:rPr>
              <a:t> Toulouse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693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Magasin </a:t>
            </a:r>
            <a:r>
              <a:rPr lang="fr-FR" dirty="0" smtClean="0"/>
              <a:t>VANS à </a:t>
            </a:r>
            <a:r>
              <a:rPr lang="fr-FR" dirty="0" err="1" smtClean="0"/>
              <a:t>Covent</a:t>
            </a:r>
            <a:r>
              <a:rPr lang="fr-FR" dirty="0" smtClean="0"/>
              <a:t> Garden, Londres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00000">
            <a:off x="3439768" y="1953791"/>
            <a:ext cx="5037612" cy="3438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43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Magasin </a:t>
            </a:r>
            <a:r>
              <a:rPr lang="fr-FR" dirty="0" smtClean="0"/>
              <a:t>Nespresso à Milan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98233"/>
            <a:ext cx="5323609" cy="3648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68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Magasin Nike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2656"/>
            <a:ext cx="2568563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76872"/>
            <a:ext cx="2867766" cy="3846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73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Magasin ADIDAS à Stuttgart</a:t>
            </a:r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00000">
            <a:off x="3543627" y="1888341"/>
            <a:ext cx="4657725" cy="3238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79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Magasin Camper en Allemagne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16832"/>
            <a:ext cx="4664148" cy="3107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99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Magasin </a:t>
            </a:r>
            <a:r>
              <a:rPr lang="fr-FR" dirty="0" err="1" smtClean="0"/>
              <a:t>Candylicious</a:t>
            </a:r>
            <a:r>
              <a:rPr lang="fr-FR" dirty="0" smtClean="0"/>
              <a:t> à Dubaï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8640"/>
            <a:ext cx="4313444" cy="33476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84984"/>
            <a:ext cx="3805880" cy="36709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85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Etam</a:t>
            </a:r>
            <a:r>
              <a:rPr lang="en-US" sz="2800" dirty="0"/>
              <a:t> – Push Up Your Beauty Stores by Retail Access, France »</a:t>
            </a:r>
            <a:endParaRPr lang="fr-FR" sz="28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509" y="1772816"/>
            <a:ext cx="4683876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1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Joseph </a:t>
            </a:r>
            <a:r>
              <a:rPr lang="en-US" sz="3200" dirty="0" err="1"/>
              <a:t>Abboud</a:t>
            </a:r>
            <a:r>
              <a:rPr lang="en-US" sz="3200" dirty="0"/>
              <a:t> Flagship Store by Jeffrey Hutchison &amp; Associates, New York City</a:t>
            </a:r>
            <a:endParaRPr lang="fr-FR" sz="3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00000">
            <a:off x="3479800" y="1033972"/>
            <a:ext cx="4657725" cy="492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70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TM01859865[[fn=Ordonné]]</Template>
  <TotalTime>50</TotalTime>
  <Words>102</Words>
  <Application>Microsoft Office PowerPoint</Application>
  <PresentationFormat>Affichage à l'écran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Kilter</vt:lpstr>
      <vt:lpstr>La théâtralisation de l’offre</vt:lpstr>
      <vt:lpstr>Magasin VANS à Covent Garden, Londres</vt:lpstr>
      <vt:lpstr>Magasin Nespresso à Milan</vt:lpstr>
      <vt:lpstr>Magasin Nike</vt:lpstr>
      <vt:lpstr>Magasin ADIDAS à Stuttgart</vt:lpstr>
      <vt:lpstr>Magasin Camper en Allemagne</vt:lpstr>
      <vt:lpstr>Magasin Candylicious à Dubaï</vt:lpstr>
      <vt:lpstr>Etam – Push Up Your Beauty Stores by Retail Access, France »</vt:lpstr>
      <vt:lpstr>Joseph Abboud Flagship Store by Jeffrey Hutchison &amp; Associates, New York City</vt:lpstr>
      <vt:lpstr>Magasin Prada à Stockholm</vt:lpstr>
      <vt:lpstr>Magasin Cosabella à New York</vt:lpstr>
      <vt:lpstr>Magasin Undiz à Toulouse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marieanne</dc:creator>
  <cp:lastModifiedBy>marieanne</cp:lastModifiedBy>
  <cp:revision>6</cp:revision>
  <dcterms:created xsi:type="dcterms:W3CDTF">2015-07-21T12:57:46Z</dcterms:created>
  <dcterms:modified xsi:type="dcterms:W3CDTF">2015-07-21T13:48:58Z</dcterms:modified>
</cp:coreProperties>
</file>