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450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7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4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346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54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76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71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462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37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57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56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100E1-38C9-42C3-8ED4-7709B6744312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CB8CD-F514-4DFF-AD53-7151A55516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78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" y="0"/>
            <a:ext cx="12185256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5068388" y="3019047"/>
            <a:ext cx="619179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fr-FR" sz="3200" dirty="0"/>
          </a:p>
        </p:txBody>
      </p:sp>
      <p:sp>
        <p:nvSpPr>
          <p:cNvPr id="6" name="ZoneTexte 5"/>
          <p:cNvSpPr txBox="1"/>
          <p:nvPr/>
        </p:nvSpPr>
        <p:spPr>
          <a:xfrm>
            <a:off x="5068388" y="3798464"/>
            <a:ext cx="619179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7785463" y="4743457"/>
            <a:ext cx="3474719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46454720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Rectorat de Poitiers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cdudognon</dc:creator>
  <cp:lastModifiedBy>cdudognon</cp:lastModifiedBy>
  <cp:revision>1</cp:revision>
  <dcterms:created xsi:type="dcterms:W3CDTF">2024-12-17T14:34:02Z</dcterms:created>
  <dcterms:modified xsi:type="dcterms:W3CDTF">2024-12-17T14:35:25Z</dcterms:modified>
</cp:coreProperties>
</file>