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53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19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7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34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26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77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46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20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08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75816-AD67-4A0E-AEC0-C46980E9BCF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5BB06-722E-4B38-914F-0762E7C83E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6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5474" y="3801292"/>
            <a:ext cx="253419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84811" y="4502332"/>
            <a:ext cx="141514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130706" y="3801292"/>
            <a:ext cx="351690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81748" y="2734492"/>
            <a:ext cx="253419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152708" y="3799115"/>
            <a:ext cx="253419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254034" y="3968392"/>
            <a:ext cx="253419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58685" y="4809849"/>
            <a:ext cx="185928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81747" y="3977101"/>
            <a:ext cx="327442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81748" y="2734492"/>
            <a:ext cx="253419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152708" y="3954232"/>
            <a:ext cx="278674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Marianne" panose="02000000000000000000" pitchFamily="50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31" y="313509"/>
            <a:ext cx="11706619" cy="6230982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1313635" y="3657666"/>
            <a:ext cx="2625635" cy="523220"/>
          </a:xfrm>
          <a:prstGeom prst="rect">
            <a:avLst/>
          </a:prstGeom>
          <a:solidFill>
            <a:schemeClr val="bg1">
              <a:alpha val="79000"/>
            </a:schemeClr>
          </a:solidFill>
          <a:effectLst>
            <a:softEdge rad="38100"/>
          </a:effectLst>
        </p:spPr>
        <p:txBody>
          <a:bodyPr wrap="square" rtlCol="0">
            <a:spAutoFit/>
          </a:bodyPr>
          <a:lstStyle/>
          <a:p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9019902" y="3861899"/>
            <a:ext cx="2638697" cy="523220"/>
          </a:xfrm>
          <a:prstGeom prst="rect">
            <a:avLst/>
          </a:prstGeom>
          <a:solidFill>
            <a:schemeClr val="bg1">
              <a:alpha val="79000"/>
            </a:schemeClr>
          </a:solidFill>
          <a:effectLst>
            <a:softEdge rad="38100"/>
          </a:effectLst>
        </p:spPr>
        <p:txBody>
          <a:bodyPr wrap="square" rtlCol="0">
            <a:spAutoFit/>
          </a:bodyPr>
          <a:lstStyle/>
          <a:p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582782" y="4642749"/>
            <a:ext cx="2296887" cy="523220"/>
          </a:xfrm>
          <a:prstGeom prst="rect">
            <a:avLst/>
          </a:prstGeom>
          <a:solidFill>
            <a:schemeClr val="bg1">
              <a:alpha val="79000"/>
            </a:schemeClr>
          </a:solidFill>
          <a:effectLst>
            <a:softEdge rad="38100"/>
          </a:effectLst>
        </p:spPr>
        <p:txBody>
          <a:bodyPr wrap="square" rtlCol="0">
            <a:spAutoFit/>
          </a:bodyPr>
          <a:lstStyle/>
          <a:p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203369" y="4170345"/>
            <a:ext cx="3261361" cy="523220"/>
          </a:xfrm>
          <a:prstGeom prst="rect">
            <a:avLst/>
          </a:prstGeom>
          <a:solidFill>
            <a:schemeClr val="bg1">
              <a:alpha val="79000"/>
            </a:schemeClr>
          </a:solidFill>
          <a:effectLst>
            <a:softEdge rad="38100"/>
          </a:effectLst>
        </p:spPr>
        <p:txBody>
          <a:bodyPr wrap="square" rtlCol="0">
            <a:spAutoFit/>
          </a:bodyPr>
          <a:lstStyle/>
          <a:p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209084" y="2929338"/>
            <a:ext cx="2886892" cy="523220"/>
          </a:xfrm>
          <a:prstGeom prst="rect">
            <a:avLst/>
          </a:prstGeom>
          <a:solidFill>
            <a:schemeClr val="bg1">
              <a:alpha val="65000"/>
            </a:schemeClr>
          </a:solidFill>
          <a:effectLst>
            <a:softEdge rad="38100"/>
          </a:effectLst>
        </p:spPr>
        <p:txBody>
          <a:bodyPr wrap="square" rtlCol="0">
            <a:spAutoFit/>
          </a:bodyPr>
          <a:lstStyle/>
          <a:p>
            <a:endParaRPr lang="fr-FR" sz="280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5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Marianne</vt:lpstr>
      <vt:lpstr>Thème Office</vt:lpstr>
      <vt:lpstr>Présentation PowerPoint</vt:lpstr>
    </vt:vector>
  </TitlesOfParts>
  <Company>Rectorat de Poitiers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dfournier3</dc:creator>
  <cp:lastModifiedBy>dfournier3</cp:lastModifiedBy>
  <cp:revision>6</cp:revision>
  <dcterms:created xsi:type="dcterms:W3CDTF">2024-11-12T10:47:31Z</dcterms:created>
  <dcterms:modified xsi:type="dcterms:W3CDTF">2024-11-12T11:54:52Z</dcterms:modified>
</cp:coreProperties>
</file>