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55"/>
  </p:notesMasterIdLst>
  <p:sldIdLst>
    <p:sldId id="265" r:id="rId2"/>
    <p:sldId id="280" r:id="rId3"/>
    <p:sldId id="281" r:id="rId4"/>
    <p:sldId id="282" r:id="rId5"/>
    <p:sldId id="283" r:id="rId6"/>
    <p:sldId id="307" r:id="rId7"/>
    <p:sldId id="308" r:id="rId8"/>
    <p:sldId id="309" r:id="rId9"/>
    <p:sldId id="312" r:id="rId10"/>
    <p:sldId id="310" r:id="rId11"/>
    <p:sldId id="285" r:id="rId12"/>
    <p:sldId id="297" r:id="rId13"/>
    <p:sldId id="295" r:id="rId14"/>
    <p:sldId id="311" r:id="rId15"/>
    <p:sldId id="298" r:id="rId16"/>
    <p:sldId id="286" r:id="rId17"/>
    <p:sldId id="287" r:id="rId18"/>
    <p:sldId id="296" r:id="rId19"/>
    <p:sldId id="314" r:id="rId20"/>
    <p:sldId id="300" r:id="rId21"/>
    <p:sldId id="299" r:id="rId22"/>
    <p:sldId id="284" r:id="rId23"/>
    <p:sldId id="326" r:id="rId24"/>
    <p:sldId id="325" r:id="rId25"/>
    <p:sldId id="301" r:id="rId26"/>
    <p:sldId id="327" r:id="rId27"/>
    <p:sldId id="328" r:id="rId28"/>
    <p:sldId id="302" r:id="rId29"/>
    <p:sldId id="303" r:id="rId30"/>
    <p:sldId id="305" r:id="rId31"/>
    <p:sldId id="306" r:id="rId32"/>
    <p:sldId id="304" r:id="rId33"/>
    <p:sldId id="288" r:id="rId34"/>
    <p:sldId id="289" r:id="rId35"/>
    <p:sldId id="290" r:id="rId36"/>
    <p:sldId id="315" r:id="rId37"/>
    <p:sldId id="318" r:id="rId38"/>
    <p:sldId id="317" r:id="rId39"/>
    <p:sldId id="316" r:id="rId40"/>
    <p:sldId id="291" r:id="rId41"/>
    <p:sldId id="275" r:id="rId42"/>
    <p:sldId id="292" r:id="rId43"/>
    <p:sldId id="277" r:id="rId44"/>
    <p:sldId id="293" r:id="rId45"/>
    <p:sldId id="272" r:id="rId46"/>
    <p:sldId id="294" r:id="rId47"/>
    <p:sldId id="320" r:id="rId48"/>
    <p:sldId id="319" r:id="rId49"/>
    <p:sldId id="323" r:id="rId50"/>
    <p:sldId id="321" r:id="rId51"/>
    <p:sldId id="273" r:id="rId52"/>
    <p:sldId id="324" r:id="rId53"/>
    <p:sldId id="322" r:id="rId5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49"/>
  </p:normalViewPr>
  <p:slideViewPr>
    <p:cSldViewPr snapToGrid="0" snapToObjects="1">
      <p:cViewPr varScale="1">
        <p:scale>
          <a:sx n="102" d="100"/>
          <a:sy n="102" d="100"/>
        </p:scale>
        <p:origin x="80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B1CA5-C5AA-6C4A-8395-13EA9D18821F}" type="datetimeFigureOut">
              <a:rPr lang="fr-FR" smtClean="0"/>
              <a:pPr/>
              <a:t>21/04/2018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CF44C-EFAE-2D44-829D-DAE10B7E6B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809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pPr/>
              <a:t>21/04/2018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38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/>
              <a:t>Cliquez sur l’icône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pPr/>
              <a:t>21/04/2018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569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pPr/>
              <a:t>21/04/2018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294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professionn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pPr/>
              <a:t>21/04/2018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923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pPr/>
              <a:t>21/04/2018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7178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pPr/>
              <a:t>21/04/2018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35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pPr/>
              <a:t>21/04/2018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35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pPr/>
              <a:t>21/04/2018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82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pPr/>
              <a:t>21/04/2018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63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pPr/>
              <a:t>21/04/2018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754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pPr/>
              <a:t>21/04/2018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005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pPr/>
              <a:t>21/04/2018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778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pPr/>
              <a:t>21/04/2018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207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/>
              <a:t>Cliquez sur l’icône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5C3EA1DB-01EB-B649-B1D5-68BC67B8D632}" type="datetimeFigureOut">
              <a:rPr lang="fr-FR" smtClean="0"/>
              <a:pPr/>
              <a:t>21/04/2018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837BAD57-C9D9-3240-8F08-1055E646AB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154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C3EA1DB-01EB-B649-B1D5-68BC67B8D632}" type="datetimeFigureOut">
              <a:rPr lang="fr-FR" smtClean="0"/>
              <a:pPr/>
              <a:t>21/04/2018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37BAD57-C9D9-3240-8F08-1055E646AB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78593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AE365E-AA76-9443-AFF8-38195325FD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Diaporama de systématisation des relations du système décimal 3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893A4A5-7101-9B4D-B826-9AAB75766C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Avec </a:t>
            </a:r>
            <a:r>
              <a:rPr lang="fr-FR"/>
              <a:t>d’autres représentations</a:t>
            </a:r>
          </a:p>
        </p:txBody>
      </p:sp>
    </p:spTree>
    <p:extLst>
      <p:ext uri="{BB962C8B-B14F-4D97-AF65-F5344CB8AC3E}">
        <p14:creationId xmlns:p14="http://schemas.microsoft.com/office/powerpoint/2010/main" val="2116902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7BE7FC-6432-7442-A66F-B204D5A7E1D5}"/>
              </a:ext>
            </a:extLst>
          </p:cNvPr>
          <p:cNvSpPr/>
          <p:nvPr/>
        </p:nvSpPr>
        <p:spPr>
          <a:xfrm>
            <a:off x="6241445" y="686268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FEB438-2D3A-A245-833C-9767FD12E7E5}"/>
              </a:ext>
            </a:extLst>
          </p:cNvPr>
          <p:cNvSpPr/>
          <p:nvPr/>
        </p:nvSpPr>
        <p:spPr>
          <a:xfrm>
            <a:off x="6241444" y="376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7BE7FC-6432-7442-A66F-B204D5A7E1D5}"/>
              </a:ext>
            </a:extLst>
          </p:cNvPr>
          <p:cNvSpPr/>
          <p:nvPr/>
        </p:nvSpPr>
        <p:spPr>
          <a:xfrm>
            <a:off x="3383359" y="376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7BE7FC-6432-7442-A66F-B204D5A7E1D5}"/>
              </a:ext>
            </a:extLst>
          </p:cNvPr>
          <p:cNvSpPr/>
          <p:nvPr/>
        </p:nvSpPr>
        <p:spPr>
          <a:xfrm>
            <a:off x="584460" y="686268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7BE7FC-6432-7442-A66F-B204D5A7E1D5}"/>
              </a:ext>
            </a:extLst>
          </p:cNvPr>
          <p:cNvSpPr/>
          <p:nvPr/>
        </p:nvSpPr>
        <p:spPr>
          <a:xfrm>
            <a:off x="584460" y="376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21391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5322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BB7FDBA-6793-C046-9AB2-1F12DDFA190C}"/>
              </a:ext>
            </a:extLst>
          </p:cNvPr>
          <p:cNvSpPr/>
          <p:nvPr/>
        </p:nvSpPr>
        <p:spPr>
          <a:xfrm>
            <a:off x="657663" y="686268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8DB61F5-2770-6B4E-B495-5BB10A1A2920}"/>
              </a:ext>
            </a:extLst>
          </p:cNvPr>
          <p:cNvSpPr/>
          <p:nvPr/>
        </p:nvSpPr>
        <p:spPr>
          <a:xfrm>
            <a:off x="657661" y="2175814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B6C68E-4841-C040-9B4A-2817BED6A260}"/>
              </a:ext>
            </a:extLst>
          </p:cNvPr>
          <p:cNvSpPr/>
          <p:nvPr/>
        </p:nvSpPr>
        <p:spPr>
          <a:xfrm>
            <a:off x="657662" y="1241593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D0B939-7953-C14B-983B-23680200C6A5}"/>
              </a:ext>
            </a:extLst>
          </p:cNvPr>
          <p:cNvSpPr/>
          <p:nvPr/>
        </p:nvSpPr>
        <p:spPr>
          <a:xfrm>
            <a:off x="657663" y="1644518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D0B939-7953-C14B-983B-23680200C6A5}"/>
              </a:ext>
            </a:extLst>
          </p:cNvPr>
          <p:cNvSpPr/>
          <p:nvPr/>
        </p:nvSpPr>
        <p:spPr>
          <a:xfrm>
            <a:off x="657661" y="2625726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D0B939-7953-C14B-983B-23680200C6A5}"/>
              </a:ext>
            </a:extLst>
          </p:cNvPr>
          <p:cNvSpPr/>
          <p:nvPr/>
        </p:nvSpPr>
        <p:spPr>
          <a:xfrm>
            <a:off x="3332218" y="686268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D0B939-7953-C14B-983B-23680200C6A5}"/>
              </a:ext>
            </a:extLst>
          </p:cNvPr>
          <p:cNvSpPr/>
          <p:nvPr/>
        </p:nvSpPr>
        <p:spPr>
          <a:xfrm>
            <a:off x="3332218" y="1241593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D0B939-7953-C14B-983B-23680200C6A5}"/>
              </a:ext>
            </a:extLst>
          </p:cNvPr>
          <p:cNvSpPr/>
          <p:nvPr/>
        </p:nvSpPr>
        <p:spPr>
          <a:xfrm>
            <a:off x="3332218" y="1644518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D0B939-7953-C14B-983B-23680200C6A5}"/>
              </a:ext>
            </a:extLst>
          </p:cNvPr>
          <p:cNvSpPr/>
          <p:nvPr/>
        </p:nvSpPr>
        <p:spPr>
          <a:xfrm>
            <a:off x="3332218" y="2175814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FD0B939-7953-C14B-983B-23680200C6A5}"/>
              </a:ext>
            </a:extLst>
          </p:cNvPr>
          <p:cNvSpPr/>
          <p:nvPr/>
        </p:nvSpPr>
        <p:spPr>
          <a:xfrm>
            <a:off x="3332218" y="2625726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9232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4724076-2A89-C64A-BC0A-51720067A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Combien de dixièmes?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3B238A3-9F56-3143-B53F-F33A9F93C4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637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BB7FDBA-6793-C046-9AB2-1F12DDFA190C}"/>
              </a:ext>
            </a:extLst>
          </p:cNvPr>
          <p:cNvSpPr/>
          <p:nvPr/>
        </p:nvSpPr>
        <p:spPr>
          <a:xfrm>
            <a:off x="657663" y="686268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8DB61F5-2770-6B4E-B495-5BB10A1A2920}"/>
              </a:ext>
            </a:extLst>
          </p:cNvPr>
          <p:cNvSpPr/>
          <p:nvPr/>
        </p:nvSpPr>
        <p:spPr>
          <a:xfrm>
            <a:off x="657661" y="2175814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B6C68E-4841-C040-9B4A-2817BED6A260}"/>
              </a:ext>
            </a:extLst>
          </p:cNvPr>
          <p:cNvSpPr/>
          <p:nvPr/>
        </p:nvSpPr>
        <p:spPr>
          <a:xfrm>
            <a:off x="657662" y="1241593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D0B939-7953-C14B-983B-23680200C6A5}"/>
              </a:ext>
            </a:extLst>
          </p:cNvPr>
          <p:cNvSpPr/>
          <p:nvPr/>
        </p:nvSpPr>
        <p:spPr>
          <a:xfrm>
            <a:off x="657663" y="1644518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9232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1637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7BE7FC-6432-7442-A66F-B204D5A7E1D5}"/>
              </a:ext>
            </a:extLst>
          </p:cNvPr>
          <p:cNvSpPr/>
          <p:nvPr/>
        </p:nvSpPr>
        <p:spPr>
          <a:xfrm>
            <a:off x="7502521" y="686268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B7FDBA-6793-C046-9AB2-1F12DDFA190C}"/>
              </a:ext>
            </a:extLst>
          </p:cNvPr>
          <p:cNvSpPr/>
          <p:nvPr/>
        </p:nvSpPr>
        <p:spPr>
          <a:xfrm>
            <a:off x="657663" y="686268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FEB438-2D3A-A245-833C-9767FD12E7E5}"/>
              </a:ext>
            </a:extLst>
          </p:cNvPr>
          <p:cNvSpPr/>
          <p:nvPr/>
        </p:nvSpPr>
        <p:spPr>
          <a:xfrm>
            <a:off x="7502521" y="376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8DB61F5-2770-6B4E-B495-5BB10A1A2920}"/>
              </a:ext>
            </a:extLst>
          </p:cNvPr>
          <p:cNvSpPr/>
          <p:nvPr/>
        </p:nvSpPr>
        <p:spPr>
          <a:xfrm>
            <a:off x="657661" y="2175814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B6C68E-4841-C040-9B4A-2817BED6A260}"/>
              </a:ext>
            </a:extLst>
          </p:cNvPr>
          <p:cNvSpPr/>
          <p:nvPr/>
        </p:nvSpPr>
        <p:spPr>
          <a:xfrm>
            <a:off x="657662" y="1241593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D0B939-7953-C14B-983B-23680200C6A5}"/>
              </a:ext>
            </a:extLst>
          </p:cNvPr>
          <p:cNvSpPr/>
          <p:nvPr/>
        </p:nvSpPr>
        <p:spPr>
          <a:xfrm>
            <a:off x="657663" y="1644518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D0B939-7953-C14B-983B-23680200C6A5}"/>
              </a:ext>
            </a:extLst>
          </p:cNvPr>
          <p:cNvSpPr/>
          <p:nvPr/>
        </p:nvSpPr>
        <p:spPr>
          <a:xfrm>
            <a:off x="657663" y="2639794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D0B939-7953-C14B-983B-23680200C6A5}"/>
              </a:ext>
            </a:extLst>
          </p:cNvPr>
          <p:cNvSpPr/>
          <p:nvPr/>
        </p:nvSpPr>
        <p:spPr>
          <a:xfrm>
            <a:off x="3386796" y="686268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62432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6209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7BE7FC-6432-7442-A66F-B204D5A7E1D5}"/>
              </a:ext>
            </a:extLst>
          </p:cNvPr>
          <p:cNvSpPr/>
          <p:nvPr/>
        </p:nvSpPr>
        <p:spPr>
          <a:xfrm>
            <a:off x="6241445" y="686268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FEB438-2D3A-A245-833C-9767FD12E7E5}"/>
              </a:ext>
            </a:extLst>
          </p:cNvPr>
          <p:cNvSpPr/>
          <p:nvPr/>
        </p:nvSpPr>
        <p:spPr>
          <a:xfrm>
            <a:off x="6241444" y="376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48657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591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C213D4-01F9-2849-AE34-975866FA2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matériel  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7499B234-B558-9944-BA98-2B23F67D711A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665345" y="1024966"/>
          <a:ext cx="1905000" cy="1828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0500">
                  <a:extLst>
                    <a:ext uri="{9D8B030D-6E8A-4147-A177-3AD203B41FA5}">
                      <a16:colId xmlns:a16="http://schemas.microsoft.com/office/drawing/2014/main" val="4274819669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335303217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695983687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352538601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30577429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571052896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105152251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77345190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354784176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13424897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421788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11842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421782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625355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9370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729845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66826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114488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165695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5911298"/>
                  </a:ext>
                </a:extLst>
              </a:tr>
            </a:tbl>
          </a:graphicData>
        </a:graphic>
      </p:graphicFrame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CE3AF3-3D91-7143-B0AC-D3EEEA11CAE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9AF8D31-831E-6241-AA17-3372052EAC9A}"/>
              </a:ext>
            </a:extLst>
          </p:cNvPr>
          <p:cNvSpPr txBox="1"/>
          <p:nvPr/>
        </p:nvSpPr>
        <p:spPr>
          <a:xfrm>
            <a:off x="7974767" y="1588957"/>
            <a:ext cx="2623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unité</a:t>
            </a:r>
          </a:p>
        </p:txBody>
      </p:sp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8006A8BB-6465-F244-9934-952C1DFB09B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65345" y="3360865"/>
          <a:ext cx="1905000" cy="1828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0500">
                  <a:extLst>
                    <a:ext uri="{9D8B030D-6E8A-4147-A177-3AD203B41FA5}">
                      <a16:colId xmlns:a16="http://schemas.microsoft.com/office/drawing/2014/main" val="344760876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96427524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1904563711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3933261867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222460035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3828997755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198264438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24606758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4663449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8299920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0446993"/>
                  </a:ext>
                </a:extLst>
              </a:tr>
            </a:tbl>
          </a:graphicData>
        </a:graphic>
      </p:graphicFrame>
      <p:sp>
        <p:nvSpPr>
          <p:cNvPr id="14" name="ZoneTexte 13">
            <a:extLst>
              <a:ext uri="{FF2B5EF4-FFF2-40B4-BE49-F238E27FC236}">
                <a16:creationId xmlns:a16="http://schemas.microsoft.com/office/drawing/2014/main" id="{5EFDA00E-63DE-2245-A724-BF6D6641B31F}"/>
              </a:ext>
            </a:extLst>
          </p:cNvPr>
          <p:cNvSpPr txBox="1"/>
          <p:nvPr/>
        </p:nvSpPr>
        <p:spPr>
          <a:xfrm>
            <a:off x="7974767" y="3267639"/>
            <a:ext cx="1783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 dixième </a:t>
            </a:r>
          </a:p>
        </p:txBody>
      </p:sp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320E1598-91B8-6E4D-A3F3-235F65AA016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66207" y="4455143"/>
          <a:ext cx="190500" cy="1828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0500">
                  <a:extLst>
                    <a:ext uri="{9D8B030D-6E8A-4147-A177-3AD203B41FA5}">
                      <a16:colId xmlns:a16="http://schemas.microsoft.com/office/drawing/2014/main" val="23466443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3001128"/>
                  </a:ext>
                </a:extLst>
              </a:tr>
            </a:tbl>
          </a:graphicData>
        </a:graphic>
      </p:graphicFrame>
      <p:sp>
        <p:nvSpPr>
          <p:cNvPr id="16" name="ZoneTexte 15">
            <a:extLst>
              <a:ext uri="{FF2B5EF4-FFF2-40B4-BE49-F238E27FC236}">
                <a16:creationId xmlns:a16="http://schemas.microsoft.com/office/drawing/2014/main" id="{422E61DF-7633-9549-A346-A388352764C5}"/>
              </a:ext>
            </a:extLst>
          </p:cNvPr>
          <p:cNvSpPr txBox="1"/>
          <p:nvPr/>
        </p:nvSpPr>
        <p:spPr>
          <a:xfrm>
            <a:off x="7974767" y="4268691"/>
            <a:ext cx="1693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 centième</a:t>
            </a:r>
          </a:p>
        </p:txBody>
      </p:sp>
    </p:spTree>
    <p:extLst>
      <p:ext uri="{BB962C8B-B14F-4D97-AF65-F5344CB8AC3E}">
        <p14:creationId xmlns:p14="http://schemas.microsoft.com/office/powerpoint/2010/main" val="1469410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BB7FDBA-6793-C046-9AB2-1F12DDFA190C}"/>
              </a:ext>
            </a:extLst>
          </p:cNvPr>
          <p:cNvSpPr/>
          <p:nvPr/>
        </p:nvSpPr>
        <p:spPr>
          <a:xfrm>
            <a:off x="657663" y="686268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FEB438-2D3A-A245-833C-9767FD12E7E5}"/>
              </a:ext>
            </a:extLst>
          </p:cNvPr>
          <p:cNvSpPr/>
          <p:nvPr/>
        </p:nvSpPr>
        <p:spPr>
          <a:xfrm>
            <a:off x="6241444" y="376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B6C68E-4841-C040-9B4A-2817BED6A260}"/>
              </a:ext>
            </a:extLst>
          </p:cNvPr>
          <p:cNvSpPr/>
          <p:nvPr/>
        </p:nvSpPr>
        <p:spPr>
          <a:xfrm>
            <a:off x="657662" y="1241593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D0B939-7953-C14B-983B-23680200C6A5}"/>
              </a:ext>
            </a:extLst>
          </p:cNvPr>
          <p:cNvSpPr/>
          <p:nvPr/>
        </p:nvSpPr>
        <p:spPr>
          <a:xfrm>
            <a:off x="657663" y="1644518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52288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5918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7BE7FC-6432-7442-A66F-B204D5A7E1D5}"/>
              </a:ext>
            </a:extLst>
          </p:cNvPr>
          <p:cNvSpPr/>
          <p:nvPr/>
        </p:nvSpPr>
        <p:spPr>
          <a:xfrm>
            <a:off x="6241445" y="686268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B7FDBA-6793-C046-9AB2-1F12DDFA190C}"/>
              </a:ext>
            </a:extLst>
          </p:cNvPr>
          <p:cNvSpPr/>
          <p:nvPr/>
        </p:nvSpPr>
        <p:spPr>
          <a:xfrm>
            <a:off x="657663" y="686268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FEB438-2D3A-A245-833C-9767FD12E7E5}"/>
              </a:ext>
            </a:extLst>
          </p:cNvPr>
          <p:cNvSpPr/>
          <p:nvPr/>
        </p:nvSpPr>
        <p:spPr>
          <a:xfrm>
            <a:off x="6241444" y="376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8DB61F5-2770-6B4E-B495-5BB10A1A2920}"/>
              </a:ext>
            </a:extLst>
          </p:cNvPr>
          <p:cNvSpPr/>
          <p:nvPr/>
        </p:nvSpPr>
        <p:spPr>
          <a:xfrm>
            <a:off x="657661" y="2175814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B6C68E-4841-C040-9B4A-2817BED6A260}"/>
              </a:ext>
            </a:extLst>
          </p:cNvPr>
          <p:cNvSpPr/>
          <p:nvPr/>
        </p:nvSpPr>
        <p:spPr>
          <a:xfrm>
            <a:off x="657662" y="1241593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D0B939-7953-C14B-983B-23680200C6A5}"/>
              </a:ext>
            </a:extLst>
          </p:cNvPr>
          <p:cNvSpPr/>
          <p:nvPr/>
        </p:nvSpPr>
        <p:spPr>
          <a:xfrm>
            <a:off x="657663" y="1644518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64192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5918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7BE7FC-6432-7442-A66F-B204D5A7E1D5}"/>
              </a:ext>
            </a:extLst>
          </p:cNvPr>
          <p:cNvSpPr/>
          <p:nvPr/>
        </p:nvSpPr>
        <p:spPr>
          <a:xfrm>
            <a:off x="6241445" y="686268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B7FDBA-6793-C046-9AB2-1F12DDFA190C}"/>
              </a:ext>
            </a:extLst>
          </p:cNvPr>
          <p:cNvSpPr/>
          <p:nvPr/>
        </p:nvSpPr>
        <p:spPr>
          <a:xfrm>
            <a:off x="657663" y="686268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FEB438-2D3A-A245-833C-9767FD12E7E5}"/>
              </a:ext>
            </a:extLst>
          </p:cNvPr>
          <p:cNvSpPr/>
          <p:nvPr/>
        </p:nvSpPr>
        <p:spPr>
          <a:xfrm>
            <a:off x="6241444" y="376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8DB61F5-2770-6B4E-B495-5BB10A1A2920}"/>
              </a:ext>
            </a:extLst>
          </p:cNvPr>
          <p:cNvSpPr/>
          <p:nvPr/>
        </p:nvSpPr>
        <p:spPr>
          <a:xfrm>
            <a:off x="657661" y="2175814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B6C68E-4841-C040-9B4A-2817BED6A260}"/>
              </a:ext>
            </a:extLst>
          </p:cNvPr>
          <p:cNvSpPr/>
          <p:nvPr/>
        </p:nvSpPr>
        <p:spPr>
          <a:xfrm>
            <a:off x="657662" y="1241593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D0B939-7953-C14B-983B-23680200C6A5}"/>
              </a:ext>
            </a:extLst>
          </p:cNvPr>
          <p:cNvSpPr/>
          <p:nvPr/>
        </p:nvSpPr>
        <p:spPr>
          <a:xfrm>
            <a:off x="657663" y="1644518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7BE7FC-6432-7442-A66F-B204D5A7E1D5}"/>
              </a:ext>
            </a:extLst>
          </p:cNvPr>
          <p:cNvSpPr/>
          <p:nvPr/>
        </p:nvSpPr>
        <p:spPr>
          <a:xfrm>
            <a:off x="9179248" y="686268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7BE7FC-6432-7442-A66F-B204D5A7E1D5}"/>
              </a:ext>
            </a:extLst>
          </p:cNvPr>
          <p:cNvSpPr/>
          <p:nvPr/>
        </p:nvSpPr>
        <p:spPr>
          <a:xfrm>
            <a:off x="9179248" y="376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FD0B939-7953-C14B-983B-23680200C6A5}"/>
              </a:ext>
            </a:extLst>
          </p:cNvPr>
          <p:cNvSpPr/>
          <p:nvPr/>
        </p:nvSpPr>
        <p:spPr>
          <a:xfrm>
            <a:off x="657661" y="2653862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64192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68381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BB7FDBA-6793-C046-9AB2-1F12DDFA190C}"/>
              </a:ext>
            </a:extLst>
          </p:cNvPr>
          <p:cNvSpPr/>
          <p:nvPr/>
        </p:nvSpPr>
        <p:spPr>
          <a:xfrm>
            <a:off x="657663" y="686268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FEB438-2D3A-A245-833C-9767FD12E7E5}"/>
              </a:ext>
            </a:extLst>
          </p:cNvPr>
          <p:cNvSpPr/>
          <p:nvPr/>
        </p:nvSpPr>
        <p:spPr>
          <a:xfrm>
            <a:off x="5495856" y="124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8DB61F5-2770-6B4E-B495-5BB10A1A2920}"/>
              </a:ext>
            </a:extLst>
          </p:cNvPr>
          <p:cNvSpPr/>
          <p:nvPr/>
        </p:nvSpPr>
        <p:spPr>
          <a:xfrm>
            <a:off x="8544621" y="686268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B6C68E-4841-C040-9B4A-2817BED6A260}"/>
              </a:ext>
            </a:extLst>
          </p:cNvPr>
          <p:cNvSpPr/>
          <p:nvPr/>
        </p:nvSpPr>
        <p:spPr>
          <a:xfrm>
            <a:off x="657662" y="1241593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D0B939-7953-C14B-983B-23680200C6A5}"/>
              </a:ext>
            </a:extLst>
          </p:cNvPr>
          <p:cNvSpPr/>
          <p:nvPr/>
        </p:nvSpPr>
        <p:spPr>
          <a:xfrm>
            <a:off x="6312875" y="6027468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7BE7FC-6432-7442-A66F-B204D5A7E1D5}"/>
              </a:ext>
            </a:extLst>
          </p:cNvPr>
          <p:cNvSpPr/>
          <p:nvPr/>
        </p:nvSpPr>
        <p:spPr>
          <a:xfrm>
            <a:off x="879309" y="376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7BE7FC-6432-7442-A66F-B204D5A7E1D5}"/>
              </a:ext>
            </a:extLst>
          </p:cNvPr>
          <p:cNvSpPr/>
          <p:nvPr/>
        </p:nvSpPr>
        <p:spPr>
          <a:xfrm>
            <a:off x="9179248" y="376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FD0B939-7953-C14B-983B-23680200C6A5}"/>
              </a:ext>
            </a:extLst>
          </p:cNvPr>
          <p:cNvSpPr/>
          <p:nvPr/>
        </p:nvSpPr>
        <p:spPr>
          <a:xfrm>
            <a:off x="6312875" y="5416062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DB6C68E-4841-C040-9B4A-2817BED6A260}"/>
              </a:ext>
            </a:extLst>
          </p:cNvPr>
          <p:cNvSpPr/>
          <p:nvPr/>
        </p:nvSpPr>
        <p:spPr>
          <a:xfrm>
            <a:off x="8544621" y="1241593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64192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68381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7BE7FC-6432-7442-A66F-B204D5A7E1D5}"/>
              </a:ext>
            </a:extLst>
          </p:cNvPr>
          <p:cNvSpPr/>
          <p:nvPr/>
        </p:nvSpPr>
        <p:spPr>
          <a:xfrm>
            <a:off x="6241445" y="686268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FEB438-2D3A-A245-833C-9767FD12E7E5}"/>
              </a:ext>
            </a:extLst>
          </p:cNvPr>
          <p:cNvSpPr/>
          <p:nvPr/>
        </p:nvSpPr>
        <p:spPr>
          <a:xfrm>
            <a:off x="6241444" y="376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14021B-6D45-FA42-B519-50DE57DFD4A0}"/>
              </a:ext>
            </a:extLst>
          </p:cNvPr>
          <p:cNvSpPr/>
          <p:nvPr/>
        </p:nvSpPr>
        <p:spPr>
          <a:xfrm>
            <a:off x="3110998" y="250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663292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308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4724076-2A89-C64A-BC0A-51720067A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Combien d’unités?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3B238A3-9F56-3143-B53F-F33A9F93C4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3222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7BE7FC-6432-7442-A66F-B204D5A7E1D5}"/>
              </a:ext>
            </a:extLst>
          </p:cNvPr>
          <p:cNvSpPr/>
          <p:nvPr/>
        </p:nvSpPr>
        <p:spPr>
          <a:xfrm>
            <a:off x="1233346" y="376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FEB438-2D3A-A245-833C-9767FD12E7E5}"/>
              </a:ext>
            </a:extLst>
          </p:cNvPr>
          <p:cNvSpPr/>
          <p:nvPr/>
        </p:nvSpPr>
        <p:spPr>
          <a:xfrm>
            <a:off x="5407528" y="250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B7FDBA-6793-C046-9AB2-1F12DDFA190C}"/>
              </a:ext>
            </a:extLst>
          </p:cNvPr>
          <p:cNvSpPr/>
          <p:nvPr/>
        </p:nvSpPr>
        <p:spPr>
          <a:xfrm>
            <a:off x="4146451" y="814171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B7FDBA-6793-C046-9AB2-1F12DDFA190C}"/>
              </a:ext>
            </a:extLst>
          </p:cNvPr>
          <p:cNvSpPr/>
          <p:nvPr/>
        </p:nvSpPr>
        <p:spPr>
          <a:xfrm>
            <a:off x="9067799" y="3244705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B7FDBA-6793-C046-9AB2-1F12DDFA190C}"/>
              </a:ext>
            </a:extLst>
          </p:cNvPr>
          <p:cNvSpPr/>
          <p:nvPr/>
        </p:nvSpPr>
        <p:spPr>
          <a:xfrm>
            <a:off x="4938086" y="5805025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670798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71432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7BE7FC-6432-7442-A66F-B204D5A7E1D5}"/>
              </a:ext>
            </a:extLst>
          </p:cNvPr>
          <p:cNvSpPr/>
          <p:nvPr/>
        </p:nvSpPr>
        <p:spPr>
          <a:xfrm>
            <a:off x="6241445" y="686268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FEB438-2D3A-A245-833C-9767FD12E7E5}"/>
              </a:ext>
            </a:extLst>
          </p:cNvPr>
          <p:cNvSpPr/>
          <p:nvPr/>
        </p:nvSpPr>
        <p:spPr>
          <a:xfrm>
            <a:off x="6241444" y="376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1AAFC-BB3A-2546-B669-CE33024349C2}"/>
              </a:ext>
            </a:extLst>
          </p:cNvPr>
          <p:cNvSpPr/>
          <p:nvPr/>
        </p:nvSpPr>
        <p:spPr>
          <a:xfrm>
            <a:off x="1347481" y="376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B7FDBA-6793-C046-9AB2-1F12DDFA190C}"/>
              </a:ext>
            </a:extLst>
          </p:cNvPr>
          <p:cNvSpPr/>
          <p:nvPr/>
        </p:nvSpPr>
        <p:spPr>
          <a:xfrm>
            <a:off x="9295227" y="814171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B7FDBA-6793-C046-9AB2-1F12DDFA190C}"/>
              </a:ext>
            </a:extLst>
          </p:cNvPr>
          <p:cNvSpPr/>
          <p:nvPr/>
        </p:nvSpPr>
        <p:spPr>
          <a:xfrm>
            <a:off x="1347481" y="2950462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B7FDBA-6793-C046-9AB2-1F12DDFA190C}"/>
              </a:ext>
            </a:extLst>
          </p:cNvPr>
          <p:cNvSpPr/>
          <p:nvPr/>
        </p:nvSpPr>
        <p:spPr>
          <a:xfrm>
            <a:off x="9295227" y="1319776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BB7FDBA-6793-C046-9AB2-1F12DDFA190C}"/>
              </a:ext>
            </a:extLst>
          </p:cNvPr>
          <p:cNvSpPr/>
          <p:nvPr/>
        </p:nvSpPr>
        <p:spPr>
          <a:xfrm>
            <a:off x="9295227" y="1784009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B7FDBA-6793-C046-9AB2-1F12DDFA190C}"/>
              </a:ext>
            </a:extLst>
          </p:cNvPr>
          <p:cNvSpPr/>
          <p:nvPr/>
        </p:nvSpPr>
        <p:spPr>
          <a:xfrm>
            <a:off x="1347481" y="2363372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90294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4724076-2A89-C64A-BC0A-51720067A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Combien de centièmes?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3B238A3-9F56-3143-B53F-F33A9F93C4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0622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7BE7FC-6432-7442-A66F-B204D5A7E1D5}"/>
              </a:ext>
            </a:extLst>
          </p:cNvPr>
          <p:cNvSpPr/>
          <p:nvPr/>
        </p:nvSpPr>
        <p:spPr>
          <a:xfrm>
            <a:off x="6241445" y="686268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B7FDBA-6793-C046-9AB2-1F12DDFA190C}"/>
              </a:ext>
            </a:extLst>
          </p:cNvPr>
          <p:cNvSpPr/>
          <p:nvPr/>
        </p:nvSpPr>
        <p:spPr>
          <a:xfrm>
            <a:off x="657663" y="686268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575FD3-F1E0-CE40-887B-1D10BEDF6620}"/>
              </a:ext>
            </a:extLst>
          </p:cNvPr>
          <p:cNvSpPr/>
          <p:nvPr/>
        </p:nvSpPr>
        <p:spPr>
          <a:xfrm>
            <a:off x="4007912" y="669247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FEB438-2D3A-A245-833C-9767FD12E7E5}"/>
              </a:ext>
            </a:extLst>
          </p:cNvPr>
          <p:cNvSpPr/>
          <p:nvPr/>
        </p:nvSpPr>
        <p:spPr>
          <a:xfrm>
            <a:off x="6241444" y="376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8DB61F5-2770-6B4E-B495-5BB10A1A2920}"/>
              </a:ext>
            </a:extLst>
          </p:cNvPr>
          <p:cNvSpPr/>
          <p:nvPr/>
        </p:nvSpPr>
        <p:spPr>
          <a:xfrm>
            <a:off x="657661" y="2175814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B6C68E-4841-C040-9B4A-2817BED6A260}"/>
              </a:ext>
            </a:extLst>
          </p:cNvPr>
          <p:cNvSpPr/>
          <p:nvPr/>
        </p:nvSpPr>
        <p:spPr>
          <a:xfrm>
            <a:off x="657662" y="1241593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D0B939-7953-C14B-983B-23680200C6A5}"/>
              </a:ext>
            </a:extLst>
          </p:cNvPr>
          <p:cNvSpPr/>
          <p:nvPr/>
        </p:nvSpPr>
        <p:spPr>
          <a:xfrm>
            <a:off x="657663" y="1644518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940553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022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7BE7FC-6432-7442-A66F-B204D5A7E1D5}"/>
              </a:ext>
            </a:extLst>
          </p:cNvPr>
          <p:cNvSpPr/>
          <p:nvPr/>
        </p:nvSpPr>
        <p:spPr>
          <a:xfrm>
            <a:off x="4609593" y="793568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575FD3-F1E0-CE40-887B-1D10BEDF6620}"/>
              </a:ext>
            </a:extLst>
          </p:cNvPr>
          <p:cNvSpPr/>
          <p:nvPr/>
        </p:nvSpPr>
        <p:spPr>
          <a:xfrm>
            <a:off x="9738767" y="793568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FEB438-2D3A-A245-833C-9767FD12E7E5}"/>
              </a:ext>
            </a:extLst>
          </p:cNvPr>
          <p:cNvSpPr/>
          <p:nvPr/>
        </p:nvSpPr>
        <p:spPr>
          <a:xfrm>
            <a:off x="6241444" y="376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B6C68E-4841-C040-9B4A-2817BED6A260}"/>
              </a:ext>
            </a:extLst>
          </p:cNvPr>
          <p:cNvSpPr/>
          <p:nvPr/>
        </p:nvSpPr>
        <p:spPr>
          <a:xfrm>
            <a:off x="657662" y="1241593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D0B939-7953-C14B-983B-23680200C6A5}"/>
              </a:ext>
            </a:extLst>
          </p:cNvPr>
          <p:cNvSpPr/>
          <p:nvPr/>
        </p:nvSpPr>
        <p:spPr>
          <a:xfrm>
            <a:off x="657663" y="1644518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575FD3-F1E0-CE40-887B-1D10BEDF6620}"/>
              </a:ext>
            </a:extLst>
          </p:cNvPr>
          <p:cNvSpPr/>
          <p:nvPr/>
        </p:nvSpPr>
        <p:spPr>
          <a:xfrm>
            <a:off x="10233097" y="793568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575FD3-F1E0-CE40-887B-1D10BEDF6620}"/>
              </a:ext>
            </a:extLst>
          </p:cNvPr>
          <p:cNvSpPr/>
          <p:nvPr/>
        </p:nvSpPr>
        <p:spPr>
          <a:xfrm>
            <a:off x="9738767" y="1248757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575FD3-F1E0-CE40-887B-1D10BEDF6620}"/>
              </a:ext>
            </a:extLst>
          </p:cNvPr>
          <p:cNvSpPr/>
          <p:nvPr/>
        </p:nvSpPr>
        <p:spPr>
          <a:xfrm>
            <a:off x="10233097" y="1241593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17BE7FC-6432-7442-A66F-B204D5A7E1D5}"/>
              </a:ext>
            </a:extLst>
          </p:cNvPr>
          <p:cNvSpPr/>
          <p:nvPr/>
        </p:nvSpPr>
        <p:spPr>
          <a:xfrm>
            <a:off x="2963673" y="376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F575FD3-F1E0-CE40-887B-1D10BEDF6620}"/>
              </a:ext>
            </a:extLst>
          </p:cNvPr>
          <p:cNvSpPr/>
          <p:nvPr/>
        </p:nvSpPr>
        <p:spPr>
          <a:xfrm>
            <a:off x="10634792" y="793568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F575FD3-F1E0-CE40-887B-1D10BEDF6620}"/>
              </a:ext>
            </a:extLst>
          </p:cNvPr>
          <p:cNvSpPr/>
          <p:nvPr/>
        </p:nvSpPr>
        <p:spPr>
          <a:xfrm>
            <a:off x="10634792" y="1269672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940553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022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7BE7FC-6432-7442-A66F-B204D5A7E1D5}"/>
              </a:ext>
            </a:extLst>
          </p:cNvPr>
          <p:cNvSpPr/>
          <p:nvPr/>
        </p:nvSpPr>
        <p:spPr>
          <a:xfrm>
            <a:off x="2963673" y="376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B7FDBA-6793-C046-9AB2-1F12DDFA190C}"/>
              </a:ext>
            </a:extLst>
          </p:cNvPr>
          <p:cNvSpPr/>
          <p:nvPr/>
        </p:nvSpPr>
        <p:spPr>
          <a:xfrm>
            <a:off x="657663" y="686268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575FD3-F1E0-CE40-887B-1D10BEDF6620}"/>
              </a:ext>
            </a:extLst>
          </p:cNvPr>
          <p:cNvSpPr/>
          <p:nvPr/>
        </p:nvSpPr>
        <p:spPr>
          <a:xfrm>
            <a:off x="9738767" y="793568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FEB438-2D3A-A245-833C-9767FD12E7E5}"/>
              </a:ext>
            </a:extLst>
          </p:cNvPr>
          <p:cNvSpPr/>
          <p:nvPr/>
        </p:nvSpPr>
        <p:spPr>
          <a:xfrm>
            <a:off x="6241444" y="376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B6C68E-4841-C040-9B4A-2817BED6A260}"/>
              </a:ext>
            </a:extLst>
          </p:cNvPr>
          <p:cNvSpPr/>
          <p:nvPr/>
        </p:nvSpPr>
        <p:spPr>
          <a:xfrm>
            <a:off x="657662" y="1241593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D0B939-7953-C14B-983B-23680200C6A5}"/>
              </a:ext>
            </a:extLst>
          </p:cNvPr>
          <p:cNvSpPr/>
          <p:nvPr/>
        </p:nvSpPr>
        <p:spPr>
          <a:xfrm>
            <a:off x="657663" y="1644518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575FD3-F1E0-CE40-887B-1D10BEDF6620}"/>
              </a:ext>
            </a:extLst>
          </p:cNvPr>
          <p:cNvSpPr/>
          <p:nvPr/>
        </p:nvSpPr>
        <p:spPr>
          <a:xfrm>
            <a:off x="10233097" y="793568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575FD3-F1E0-CE40-887B-1D10BEDF6620}"/>
              </a:ext>
            </a:extLst>
          </p:cNvPr>
          <p:cNvSpPr/>
          <p:nvPr/>
        </p:nvSpPr>
        <p:spPr>
          <a:xfrm>
            <a:off x="9738767" y="1248757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575FD3-F1E0-CE40-887B-1D10BEDF6620}"/>
              </a:ext>
            </a:extLst>
          </p:cNvPr>
          <p:cNvSpPr/>
          <p:nvPr/>
        </p:nvSpPr>
        <p:spPr>
          <a:xfrm>
            <a:off x="10233097" y="1241593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940553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02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7BE7FC-6432-7442-A66F-B204D5A7E1D5}"/>
              </a:ext>
            </a:extLst>
          </p:cNvPr>
          <p:cNvSpPr/>
          <p:nvPr/>
        </p:nvSpPr>
        <p:spPr>
          <a:xfrm>
            <a:off x="6241445" y="686268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FEB438-2D3A-A245-833C-9767FD12E7E5}"/>
              </a:ext>
            </a:extLst>
          </p:cNvPr>
          <p:cNvSpPr/>
          <p:nvPr/>
        </p:nvSpPr>
        <p:spPr>
          <a:xfrm>
            <a:off x="6241444" y="376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213916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7BE7FC-6432-7442-A66F-B204D5A7E1D5}"/>
              </a:ext>
            </a:extLst>
          </p:cNvPr>
          <p:cNvSpPr/>
          <p:nvPr/>
        </p:nvSpPr>
        <p:spPr>
          <a:xfrm>
            <a:off x="6241445" y="686268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575FD3-F1E0-CE40-887B-1D10BEDF6620}"/>
              </a:ext>
            </a:extLst>
          </p:cNvPr>
          <p:cNvSpPr/>
          <p:nvPr/>
        </p:nvSpPr>
        <p:spPr>
          <a:xfrm>
            <a:off x="4007912" y="669247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FEB438-2D3A-A245-833C-9767FD12E7E5}"/>
              </a:ext>
            </a:extLst>
          </p:cNvPr>
          <p:cNvSpPr/>
          <p:nvPr/>
        </p:nvSpPr>
        <p:spPr>
          <a:xfrm>
            <a:off x="6241444" y="376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755430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62493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7BE7FC-6432-7442-A66F-B204D5A7E1D5}"/>
              </a:ext>
            </a:extLst>
          </p:cNvPr>
          <p:cNvSpPr/>
          <p:nvPr/>
        </p:nvSpPr>
        <p:spPr>
          <a:xfrm>
            <a:off x="6241445" y="686268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575FD3-F1E0-CE40-887B-1D10BEDF6620}"/>
              </a:ext>
            </a:extLst>
          </p:cNvPr>
          <p:cNvSpPr/>
          <p:nvPr/>
        </p:nvSpPr>
        <p:spPr>
          <a:xfrm>
            <a:off x="3758617" y="917889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FEB438-2D3A-A245-833C-9767FD12E7E5}"/>
              </a:ext>
            </a:extLst>
          </p:cNvPr>
          <p:cNvSpPr/>
          <p:nvPr/>
        </p:nvSpPr>
        <p:spPr>
          <a:xfrm>
            <a:off x="6241444" y="376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27FC888-C472-3F48-B9DA-B7E4A52EC36F}"/>
              </a:ext>
            </a:extLst>
          </p:cNvPr>
          <p:cNvSpPr/>
          <p:nvPr/>
        </p:nvSpPr>
        <p:spPr>
          <a:xfrm>
            <a:off x="3170961" y="1436244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3DEDE0-C9AF-8141-9E48-8AFC788718E5}"/>
              </a:ext>
            </a:extLst>
          </p:cNvPr>
          <p:cNvSpPr/>
          <p:nvPr/>
        </p:nvSpPr>
        <p:spPr>
          <a:xfrm>
            <a:off x="3744988" y="1436244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1AAFC-BB3A-2546-B669-CE33024349C2}"/>
              </a:ext>
            </a:extLst>
          </p:cNvPr>
          <p:cNvSpPr/>
          <p:nvPr/>
        </p:nvSpPr>
        <p:spPr>
          <a:xfrm>
            <a:off x="1347481" y="376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7FC888-C472-3F48-B9DA-B7E4A52EC36F}"/>
              </a:ext>
            </a:extLst>
          </p:cNvPr>
          <p:cNvSpPr/>
          <p:nvPr/>
        </p:nvSpPr>
        <p:spPr>
          <a:xfrm>
            <a:off x="3170961" y="917889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7FC888-C472-3F48-B9DA-B7E4A52EC36F}"/>
              </a:ext>
            </a:extLst>
          </p:cNvPr>
          <p:cNvSpPr/>
          <p:nvPr/>
        </p:nvSpPr>
        <p:spPr>
          <a:xfrm>
            <a:off x="4308637" y="917889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047957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44750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BB7FDBA-6793-C046-9AB2-1F12DDFA190C}"/>
              </a:ext>
            </a:extLst>
          </p:cNvPr>
          <p:cNvSpPr/>
          <p:nvPr/>
        </p:nvSpPr>
        <p:spPr>
          <a:xfrm>
            <a:off x="657663" y="686268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575FD3-F1E0-CE40-887B-1D10BEDF6620}"/>
              </a:ext>
            </a:extLst>
          </p:cNvPr>
          <p:cNvSpPr/>
          <p:nvPr/>
        </p:nvSpPr>
        <p:spPr>
          <a:xfrm>
            <a:off x="1384633" y="3150606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8DB61F5-2770-6B4E-B495-5BB10A1A2920}"/>
              </a:ext>
            </a:extLst>
          </p:cNvPr>
          <p:cNvSpPr/>
          <p:nvPr/>
        </p:nvSpPr>
        <p:spPr>
          <a:xfrm>
            <a:off x="657661" y="2175814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B6C68E-4841-C040-9B4A-2817BED6A260}"/>
              </a:ext>
            </a:extLst>
          </p:cNvPr>
          <p:cNvSpPr/>
          <p:nvPr/>
        </p:nvSpPr>
        <p:spPr>
          <a:xfrm>
            <a:off x="657662" y="1241593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D0B939-7953-C14B-983B-23680200C6A5}"/>
              </a:ext>
            </a:extLst>
          </p:cNvPr>
          <p:cNvSpPr/>
          <p:nvPr/>
        </p:nvSpPr>
        <p:spPr>
          <a:xfrm>
            <a:off x="657663" y="1644518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ABA25D-6A89-9D45-B1FA-4667A3D4E22C}"/>
              </a:ext>
            </a:extLst>
          </p:cNvPr>
          <p:cNvSpPr/>
          <p:nvPr/>
        </p:nvSpPr>
        <p:spPr>
          <a:xfrm>
            <a:off x="657661" y="3134064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49542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20202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BB7FDBA-6793-C046-9AB2-1F12DDFA190C}"/>
              </a:ext>
            </a:extLst>
          </p:cNvPr>
          <p:cNvSpPr/>
          <p:nvPr/>
        </p:nvSpPr>
        <p:spPr>
          <a:xfrm>
            <a:off x="7688050" y="1369496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575FD3-F1E0-CE40-887B-1D10BEDF6620}"/>
              </a:ext>
            </a:extLst>
          </p:cNvPr>
          <p:cNvSpPr/>
          <p:nvPr/>
        </p:nvSpPr>
        <p:spPr>
          <a:xfrm>
            <a:off x="1384633" y="3150606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B6C68E-4841-C040-9B4A-2817BED6A260}"/>
              </a:ext>
            </a:extLst>
          </p:cNvPr>
          <p:cNvSpPr/>
          <p:nvPr/>
        </p:nvSpPr>
        <p:spPr>
          <a:xfrm>
            <a:off x="4794947" y="1868416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D0B939-7953-C14B-983B-23680200C6A5}"/>
              </a:ext>
            </a:extLst>
          </p:cNvPr>
          <p:cNvSpPr/>
          <p:nvPr/>
        </p:nvSpPr>
        <p:spPr>
          <a:xfrm>
            <a:off x="7688049" y="1868416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ABA25D-6A89-9D45-B1FA-4667A3D4E22C}"/>
              </a:ext>
            </a:extLst>
          </p:cNvPr>
          <p:cNvSpPr/>
          <p:nvPr/>
        </p:nvSpPr>
        <p:spPr>
          <a:xfrm>
            <a:off x="906956" y="3150606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6B869E2-46E5-8D40-857B-C816985A003E}"/>
              </a:ext>
            </a:extLst>
          </p:cNvPr>
          <p:cNvSpPr/>
          <p:nvPr/>
        </p:nvSpPr>
        <p:spPr>
          <a:xfrm>
            <a:off x="906956" y="3590491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31F7A7-20A1-5145-B2E1-FC28488BB2EE}"/>
              </a:ext>
            </a:extLst>
          </p:cNvPr>
          <p:cNvSpPr/>
          <p:nvPr/>
        </p:nvSpPr>
        <p:spPr>
          <a:xfrm>
            <a:off x="1384633" y="3590491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B6C68E-4841-C040-9B4A-2817BED6A260}"/>
              </a:ext>
            </a:extLst>
          </p:cNvPr>
          <p:cNvSpPr/>
          <p:nvPr/>
        </p:nvSpPr>
        <p:spPr>
          <a:xfrm>
            <a:off x="4794947" y="1369496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DB6C68E-4841-C040-9B4A-2817BED6A260}"/>
              </a:ext>
            </a:extLst>
          </p:cNvPr>
          <p:cNvSpPr/>
          <p:nvPr/>
        </p:nvSpPr>
        <p:spPr>
          <a:xfrm>
            <a:off x="4794947" y="2303717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575FD3-F1E0-CE40-887B-1D10BEDF6620}"/>
              </a:ext>
            </a:extLst>
          </p:cNvPr>
          <p:cNvSpPr/>
          <p:nvPr/>
        </p:nvSpPr>
        <p:spPr>
          <a:xfrm>
            <a:off x="1786328" y="3150606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DB6C68E-4841-C040-9B4A-2817BED6A260}"/>
              </a:ext>
            </a:extLst>
          </p:cNvPr>
          <p:cNvSpPr/>
          <p:nvPr/>
        </p:nvSpPr>
        <p:spPr>
          <a:xfrm>
            <a:off x="7688050" y="2328214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099052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20202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BB7FDBA-6793-C046-9AB2-1F12DDFA190C}"/>
              </a:ext>
            </a:extLst>
          </p:cNvPr>
          <p:cNvSpPr/>
          <p:nvPr/>
        </p:nvSpPr>
        <p:spPr>
          <a:xfrm>
            <a:off x="7688050" y="1369496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575FD3-F1E0-CE40-887B-1D10BEDF6620}"/>
              </a:ext>
            </a:extLst>
          </p:cNvPr>
          <p:cNvSpPr/>
          <p:nvPr/>
        </p:nvSpPr>
        <p:spPr>
          <a:xfrm>
            <a:off x="1384633" y="3150606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B6C68E-4841-C040-9B4A-2817BED6A260}"/>
              </a:ext>
            </a:extLst>
          </p:cNvPr>
          <p:cNvSpPr/>
          <p:nvPr/>
        </p:nvSpPr>
        <p:spPr>
          <a:xfrm>
            <a:off x="4794947" y="2303717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D0B939-7953-C14B-983B-23680200C6A5}"/>
              </a:ext>
            </a:extLst>
          </p:cNvPr>
          <p:cNvSpPr/>
          <p:nvPr/>
        </p:nvSpPr>
        <p:spPr>
          <a:xfrm>
            <a:off x="8949127" y="2894800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ABA25D-6A89-9D45-B1FA-4667A3D4E22C}"/>
              </a:ext>
            </a:extLst>
          </p:cNvPr>
          <p:cNvSpPr/>
          <p:nvPr/>
        </p:nvSpPr>
        <p:spPr>
          <a:xfrm>
            <a:off x="657661" y="3134064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6B869E2-46E5-8D40-857B-C816985A003E}"/>
              </a:ext>
            </a:extLst>
          </p:cNvPr>
          <p:cNvSpPr/>
          <p:nvPr/>
        </p:nvSpPr>
        <p:spPr>
          <a:xfrm>
            <a:off x="657661" y="3857642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31F7A7-20A1-5145-B2E1-FC28488BB2EE}"/>
              </a:ext>
            </a:extLst>
          </p:cNvPr>
          <p:cNvSpPr/>
          <p:nvPr/>
        </p:nvSpPr>
        <p:spPr>
          <a:xfrm>
            <a:off x="1384632" y="3839133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099052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3413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148754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BB7FDBA-6793-C046-9AB2-1F12DDFA190C}"/>
              </a:ext>
            </a:extLst>
          </p:cNvPr>
          <p:cNvSpPr/>
          <p:nvPr/>
        </p:nvSpPr>
        <p:spPr>
          <a:xfrm>
            <a:off x="4794947" y="3399248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575FD3-F1E0-CE40-887B-1D10BEDF6620}"/>
              </a:ext>
            </a:extLst>
          </p:cNvPr>
          <p:cNvSpPr/>
          <p:nvPr/>
        </p:nvSpPr>
        <p:spPr>
          <a:xfrm>
            <a:off x="1384633" y="3150606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B6C68E-4841-C040-9B4A-2817BED6A260}"/>
              </a:ext>
            </a:extLst>
          </p:cNvPr>
          <p:cNvSpPr/>
          <p:nvPr/>
        </p:nvSpPr>
        <p:spPr>
          <a:xfrm>
            <a:off x="4794947" y="2303717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D0B939-7953-C14B-983B-23680200C6A5}"/>
              </a:ext>
            </a:extLst>
          </p:cNvPr>
          <p:cNvSpPr/>
          <p:nvPr/>
        </p:nvSpPr>
        <p:spPr>
          <a:xfrm>
            <a:off x="4794947" y="3839133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31F7A7-20A1-5145-B2E1-FC28488BB2EE}"/>
              </a:ext>
            </a:extLst>
          </p:cNvPr>
          <p:cNvSpPr/>
          <p:nvPr/>
        </p:nvSpPr>
        <p:spPr>
          <a:xfrm>
            <a:off x="1384632" y="3839133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B6C68E-4841-C040-9B4A-2817BED6A260}"/>
              </a:ext>
            </a:extLst>
          </p:cNvPr>
          <p:cNvSpPr/>
          <p:nvPr/>
        </p:nvSpPr>
        <p:spPr>
          <a:xfrm>
            <a:off x="4794947" y="2887636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BB7FDBA-6793-C046-9AB2-1F12DDFA190C}"/>
              </a:ext>
            </a:extLst>
          </p:cNvPr>
          <p:cNvSpPr/>
          <p:nvPr/>
        </p:nvSpPr>
        <p:spPr>
          <a:xfrm>
            <a:off x="4794947" y="1699603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099052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34133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BB7FDBA-6793-C046-9AB2-1F12DDFA190C}"/>
              </a:ext>
            </a:extLst>
          </p:cNvPr>
          <p:cNvSpPr/>
          <p:nvPr/>
        </p:nvSpPr>
        <p:spPr>
          <a:xfrm>
            <a:off x="657663" y="686268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575FD3-F1E0-CE40-887B-1D10BEDF6620}"/>
              </a:ext>
            </a:extLst>
          </p:cNvPr>
          <p:cNvSpPr/>
          <p:nvPr/>
        </p:nvSpPr>
        <p:spPr>
          <a:xfrm>
            <a:off x="9738767" y="793568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FEB438-2D3A-A245-833C-9767FD12E7E5}"/>
              </a:ext>
            </a:extLst>
          </p:cNvPr>
          <p:cNvSpPr/>
          <p:nvPr/>
        </p:nvSpPr>
        <p:spPr>
          <a:xfrm>
            <a:off x="6241444" y="376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B6C68E-4841-C040-9B4A-2817BED6A260}"/>
              </a:ext>
            </a:extLst>
          </p:cNvPr>
          <p:cNvSpPr/>
          <p:nvPr/>
        </p:nvSpPr>
        <p:spPr>
          <a:xfrm>
            <a:off x="657662" y="1241593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D0B939-7953-C14B-983B-23680200C6A5}"/>
              </a:ext>
            </a:extLst>
          </p:cNvPr>
          <p:cNvSpPr/>
          <p:nvPr/>
        </p:nvSpPr>
        <p:spPr>
          <a:xfrm>
            <a:off x="8141675" y="2825019"/>
            <a:ext cx="2522155" cy="25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575FD3-F1E0-CE40-887B-1D10BEDF6620}"/>
              </a:ext>
            </a:extLst>
          </p:cNvPr>
          <p:cNvSpPr/>
          <p:nvPr/>
        </p:nvSpPr>
        <p:spPr>
          <a:xfrm>
            <a:off x="10233097" y="793568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575FD3-F1E0-CE40-887B-1D10BEDF6620}"/>
              </a:ext>
            </a:extLst>
          </p:cNvPr>
          <p:cNvSpPr/>
          <p:nvPr/>
        </p:nvSpPr>
        <p:spPr>
          <a:xfrm>
            <a:off x="4491517" y="3310484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575FD3-F1E0-CE40-887B-1D10BEDF6620}"/>
              </a:ext>
            </a:extLst>
          </p:cNvPr>
          <p:cNvSpPr/>
          <p:nvPr/>
        </p:nvSpPr>
        <p:spPr>
          <a:xfrm>
            <a:off x="10233097" y="1241593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5FD3-F1E0-CE40-887B-1D10BEDF6620}"/>
              </a:ext>
            </a:extLst>
          </p:cNvPr>
          <p:cNvSpPr/>
          <p:nvPr/>
        </p:nvSpPr>
        <p:spPr>
          <a:xfrm>
            <a:off x="3985080" y="3310484"/>
            <a:ext cx="249295" cy="24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940553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3413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7BE7FC-6432-7442-A66F-B204D5A7E1D5}"/>
              </a:ext>
            </a:extLst>
          </p:cNvPr>
          <p:cNvSpPr/>
          <p:nvPr/>
        </p:nvSpPr>
        <p:spPr>
          <a:xfrm>
            <a:off x="6241445" y="686268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FEB438-2D3A-A245-833C-9767FD12E7E5}"/>
              </a:ext>
            </a:extLst>
          </p:cNvPr>
          <p:cNvSpPr/>
          <p:nvPr/>
        </p:nvSpPr>
        <p:spPr>
          <a:xfrm>
            <a:off x="6241444" y="376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7BE7FC-6432-7442-A66F-B204D5A7E1D5}"/>
              </a:ext>
            </a:extLst>
          </p:cNvPr>
          <p:cNvSpPr/>
          <p:nvPr/>
        </p:nvSpPr>
        <p:spPr>
          <a:xfrm>
            <a:off x="3383359" y="686268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7BE7FC-6432-7442-A66F-B204D5A7E1D5}"/>
              </a:ext>
            </a:extLst>
          </p:cNvPr>
          <p:cNvSpPr/>
          <p:nvPr/>
        </p:nvSpPr>
        <p:spPr>
          <a:xfrm>
            <a:off x="3383359" y="376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21391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1487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7BE7FC-6432-7442-A66F-B204D5A7E1D5}"/>
              </a:ext>
            </a:extLst>
          </p:cNvPr>
          <p:cNvSpPr/>
          <p:nvPr/>
        </p:nvSpPr>
        <p:spPr>
          <a:xfrm>
            <a:off x="6241445" y="686268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FEB438-2D3A-A245-833C-9767FD12E7E5}"/>
              </a:ext>
            </a:extLst>
          </p:cNvPr>
          <p:cNvSpPr/>
          <p:nvPr/>
        </p:nvSpPr>
        <p:spPr>
          <a:xfrm>
            <a:off x="6241444" y="376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7BE7FC-6432-7442-A66F-B204D5A7E1D5}"/>
              </a:ext>
            </a:extLst>
          </p:cNvPr>
          <p:cNvSpPr/>
          <p:nvPr/>
        </p:nvSpPr>
        <p:spPr>
          <a:xfrm>
            <a:off x="3383359" y="686268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7BE7FC-6432-7442-A66F-B204D5A7E1D5}"/>
              </a:ext>
            </a:extLst>
          </p:cNvPr>
          <p:cNvSpPr/>
          <p:nvPr/>
        </p:nvSpPr>
        <p:spPr>
          <a:xfrm>
            <a:off x="3383359" y="376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7BE7FC-6432-7442-A66F-B204D5A7E1D5}"/>
              </a:ext>
            </a:extLst>
          </p:cNvPr>
          <p:cNvSpPr/>
          <p:nvPr/>
        </p:nvSpPr>
        <p:spPr>
          <a:xfrm>
            <a:off x="584460" y="686268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7BE7FC-6432-7442-A66F-B204D5A7E1D5}"/>
              </a:ext>
            </a:extLst>
          </p:cNvPr>
          <p:cNvSpPr/>
          <p:nvPr/>
        </p:nvSpPr>
        <p:spPr>
          <a:xfrm>
            <a:off x="584460" y="3763274"/>
            <a:ext cx="2522155" cy="2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21391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5322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Concis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oncis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c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{F21C646D-ED27-5D47-A7E9-68F684AA20D4}tf10001121</Template>
  <TotalTime>1641</TotalTime>
  <Words>31</Words>
  <Application>Microsoft Macintosh PowerPoint</Application>
  <PresentationFormat>Grand écran</PresentationFormat>
  <Paragraphs>120</Paragraphs>
  <Slides>53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53</vt:i4>
      </vt:variant>
    </vt:vector>
  </HeadingPairs>
  <TitlesOfParts>
    <vt:vector size="58" baseType="lpstr">
      <vt:lpstr>Calibri</vt:lpstr>
      <vt:lpstr>Century Gothic</vt:lpstr>
      <vt:lpstr>Times New Roman</vt:lpstr>
      <vt:lpstr>Wingdings 2</vt:lpstr>
      <vt:lpstr>Concis</vt:lpstr>
      <vt:lpstr>Diaporama de systématisation des relations du système décimal 3 </vt:lpstr>
      <vt:lpstr>Le matériel  </vt:lpstr>
      <vt:lpstr>Combien d’unités?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Combien de dixièmes?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Combien de centièmes?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Ingrid Claracq</dc:creator>
  <cp:lastModifiedBy>Ingrid Claracq</cp:lastModifiedBy>
  <cp:revision>14</cp:revision>
  <dcterms:created xsi:type="dcterms:W3CDTF">2018-01-22T13:06:18Z</dcterms:created>
  <dcterms:modified xsi:type="dcterms:W3CDTF">2018-04-21T09:10:14Z</dcterms:modified>
</cp:coreProperties>
</file>