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0"/>
  </p:notesMasterIdLst>
  <p:sldIdLst>
    <p:sldId id="265" r:id="rId2"/>
    <p:sldId id="269" r:id="rId3"/>
    <p:sldId id="306" r:id="rId4"/>
    <p:sldId id="311" r:id="rId5"/>
    <p:sldId id="314" r:id="rId6"/>
    <p:sldId id="312" r:id="rId7"/>
    <p:sldId id="313" r:id="rId8"/>
    <p:sldId id="307" r:id="rId9"/>
    <p:sldId id="308" r:id="rId10"/>
    <p:sldId id="309" r:id="rId11"/>
    <p:sldId id="310" r:id="rId12"/>
    <p:sldId id="315" r:id="rId13"/>
    <p:sldId id="316" r:id="rId14"/>
    <p:sldId id="270" r:id="rId15"/>
    <p:sldId id="274" r:id="rId16"/>
    <p:sldId id="283" r:id="rId17"/>
    <p:sldId id="284" r:id="rId18"/>
    <p:sldId id="285" r:id="rId19"/>
    <p:sldId id="282" r:id="rId20"/>
    <p:sldId id="275" r:id="rId21"/>
    <p:sldId id="317" r:id="rId22"/>
    <p:sldId id="318" r:id="rId23"/>
    <p:sldId id="286" r:id="rId24"/>
    <p:sldId id="287" r:id="rId25"/>
    <p:sldId id="293" r:id="rId26"/>
    <p:sldId id="290" r:id="rId27"/>
    <p:sldId id="319" r:id="rId28"/>
    <p:sldId id="289" r:id="rId29"/>
    <p:sldId id="276" r:id="rId30"/>
    <p:sldId id="277" r:id="rId31"/>
    <p:sldId id="271" r:id="rId32"/>
    <p:sldId id="272" r:id="rId33"/>
    <p:sldId id="278" r:id="rId34"/>
    <p:sldId id="294" r:id="rId35"/>
    <p:sldId id="295" r:id="rId36"/>
    <p:sldId id="303" r:id="rId37"/>
    <p:sldId id="296" r:id="rId38"/>
    <p:sldId id="302" r:id="rId39"/>
    <p:sldId id="298" r:id="rId40"/>
    <p:sldId id="301" r:id="rId41"/>
    <p:sldId id="297" r:id="rId42"/>
    <p:sldId id="300" r:id="rId43"/>
    <p:sldId id="292" r:id="rId44"/>
    <p:sldId id="273" r:id="rId45"/>
    <p:sldId id="304" r:id="rId46"/>
    <p:sldId id="258" r:id="rId47"/>
    <p:sldId id="320" r:id="rId48"/>
    <p:sldId id="321" r:id="rId4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1CA5-C5AA-6C4A-8395-13EA9D18821F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CF44C-EFAE-2D44-829D-DAE10B7E6B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170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49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456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16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878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3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80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29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61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445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25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21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783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070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76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39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99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88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958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 attendue 3 unités, 4 dixièmes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482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32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CF44C-EFAE-2D44-829D-DAE10B7E6BA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39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94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23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17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35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6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4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7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7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1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3EA1DB-01EB-B649-B1D5-68BC67B8D632}" type="datetimeFigureOut">
              <a:rPr lang="fr-FR" smtClean="0"/>
              <a:t>21/04/2018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37BAD57-C9D9-3240-8F08-1055E646A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5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E365E-AA76-9443-AFF8-38195325F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de systématisation des relations du système </a:t>
            </a:r>
            <a:r>
              <a:rPr lang="fr-FR"/>
              <a:t>décimal 2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93A4A5-7101-9B4D-B826-9AAB75766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Matériel : avec </a:t>
            </a:r>
            <a:r>
              <a:rPr lang="fr-FR"/>
              <a:t>les bandes</a:t>
            </a:r>
          </a:p>
        </p:txBody>
      </p:sp>
    </p:spTree>
    <p:extLst>
      <p:ext uri="{BB962C8B-B14F-4D97-AF65-F5344CB8AC3E}">
        <p14:creationId xmlns:p14="http://schemas.microsoft.com/office/powerpoint/2010/main" val="211690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63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28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5275D-0692-894B-BA7C-A4DEEA9EF46F}"/>
              </a:ext>
            </a:extLst>
          </p:cNvPr>
          <p:cNvSpPr/>
          <p:nvPr/>
        </p:nvSpPr>
        <p:spPr>
          <a:xfrm>
            <a:off x="8088026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E2464-FD1C-E74C-95A6-13E1EBC80957}"/>
              </a:ext>
            </a:extLst>
          </p:cNvPr>
          <p:cNvSpPr/>
          <p:nvPr/>
        </p:nvSpPr>
        <p:spPr>
          <a:xfrm>
            <a:off x="8088026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5583A-F29F-F44D-811F-E7959CF42A96}"/>
              </a:ext>
            </a:extLst>
          </p:cNvPr>
          <p:cNvSpPr/>
          <p:nvPr/>
        </p:nvSpPr>
        <p:spPr>
          <a:xfrm>
            <a:off x="8118839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22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646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dixièmes?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3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10523574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10523574" y="51557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94BA2-A533-5E47-BB61-17F3783ADBF0}"/>
              </a:ext>
            </a:extLst>
          </p:cNvPr>
          <p:cNvSpPr/>
          <p:nvPr/>
        </p:nvSpPr>
        <p:spPr>
          <a:xfrm>
            <a:off x="8057807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8DAAE4-9071-734C-AC84-61AF6CEC2FD3}"/>
              </a:ext>
            </a:extLst>
          </p:cNvPr>
          <p:cNvSpPr/>
          <p:nvPr/>
        </p:nvSpPr>
        <p:spPr>
          <a:xfrm>
            <a:off x="8057807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1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345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9434643" y="233151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5275D-0692-894B-BA7C-A4DEEA9EF46F}"/>
              </a:ext>
            </a:extLst>
          </p:cNvPr>
          <p:cNvSpPr/>
          <p:nvPr/>
        </p:nvSpPr>
        <p:spPr>
          <a:xfrm>
            <a:off x="8088026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E2464-FD1C-E74C-95A6-13E1EBC80957}"/>
              </a:ext>
            </a:extLst>
          </p:cNvPr>
          <p:cNvSpPr/>
          <p:nvPr/>
        </p:nvSpPr>
        <p:spPr>
          <a:xfrm>
            <a:off x="8088026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5583A-F29F-F44D-811F-E7959CF42A96}"/>
              </a:ext>
            </a:extLst>
          </p:cNvPr>
          <p:cNvSpPr/>
          <p:nvPr/>
        </p:nvSpPr>
        <p:spPr>
          <a:xfrm>
            <a:off x="8118839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228B42-AC9D-1E46-B201-93BDC669C4BD}"/>
              </a:ext>
            </a:extLst>
          </p:cNvPr>
          <p:cNvSpPr/>
          <p:nvPr/>
        </p:nvSpPr>
        <p:spPr>
          <a:xfrm>
            <a:off x="8118839" y="238853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324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97D274-E438-E043-A8C4-36B88CD93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45451"/>
              </p:ext>
            </p:extLst>
          </p:nvPr>
        </p:nvGraphicFramePr>
        <p:xfrm>
          <a:off x="293142" y="121581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EFE641-C0D5-6B48-9C4A-B6B32C2D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92072"/>
              </p:ext>
            </p:extLst>
          </p:nvPr>
        </p:nvGraphicFramePr>
        <p:xfrm>
          <a:off x="293142" y="190683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7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B964FEC-D687-DF47-9D43-23C20C202967}"/>
              </a:ext>
            </a:extLst>
          </p:cNvPr>
          <p:cNvGraphicFramePr>
            <a:graphicFrameLocks noGrp="1"/>
          </p:cNvGraphicFramePr>
          <p:nvPr/>
        </p:nvGraphicFramePr>
        <p:xfrm>
          <a:off x="622925" y="71966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83EA5CE-2F65-F443-822C-7024C1D5D8CF}"/>
              </a:ext>
            </a:extLst>
          </p:cNvPr>
          <p:cNvSpPr/>
          <p:nvPr/>
        </p:nvSpPr>
        <p:spPr>
          <a:xfrm>
            <a:off x="7919804" y="151137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8E6C7C-447C-E443-AC38-CDFDCD1ED6F2}"/>
              </a:ext>
            </a:extLst>
          </p:cNvPr>
          <p:cNvSpPr/>
          <p:nvPr/>
        </p:nvSpPr>
        <p:spPr>
          <a:xfrm>
            <a:off x="8695128" y="230384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470AF0-1FB7-3A4B-BC69-8C8B93E94F41}"/>
              </a:ext>
            </a:extLst>
          </p:cNvPr>
          <p:cNvSpPr txBox="1"/>
          <p:nvPr/>
        </p:nvSpPr>
        <p:spPr>
          <a:xfrm>
            <a:off x="9353862" y="581919"/>
            <a:ext cx="116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unité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3B22C0-56D0-344E-8271-FF9B455E3294}"/>
              </a:ext>
            </a:extLst>
          </p:cNvPr>
          <p:cNvSpPr txBox="1"/>
          <p:nvPr/>
        </p:nvSpPr>
        <p:spPr>
          <a:xfrm>
            <a:off x="9353862" y="1448786"/>
            <a:ext cx="1768839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dixième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1CFB86-59FB-9A42-B757-8018A6744690}"/>
              </a:ext>
            </a:extLst>
          </p:cNvPr>
          <p:cNvSpPr txBox="1"/>
          <p:nvPr/>
        </p:nvSpPr>
        <p:spPr>
          <a:xfrm>
            <a:off x="9353862" y="2304596"/>
            <a:ext cx="173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centième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D4641714-5ECC-C540-998B-6C832048CBBB}"/>
              </a:ext>
            </a:extLst>
          </p:cNvPr>
          <p:cNvGraphicFramePr>
            <a:graphicFrameLocks noGrp="1"/>
          </p:cNvGraphicFramePr>
          <p:nvPr/>
        </p:nvGraphicFramePr>
        <p:xfrm>
          <a:off x="678722" y="309555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4059988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344352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502563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25161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526206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67142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231649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8019034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59857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838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54002"/>
                  </a:ext>
                </a:extLst>
              </a:tr>
            </a:tbl>
          </a:graphicData>
        </a:graphic>
      </p:graphicFrame>
      <p:sp>
        <p:nvSpPr>
          <p:cNvPr id="6" name="Titre 5">
            <a:extLst>
              <a:ext uri="{FF2B5EF4-FFF2-40B4-BE49-F238E27FC236}">
                <a16:creationId xmlns:a16="http://schemas.microsoft.com/office/drawing/2014/main" id="{578ADF80-9279-4346-B735-2DD7D65771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10561638" cy="566738"/>
          </a:xfrm>
        </p:spPr>
        <p:txBody>
          <a:bodyPr/>
          <a:lstStyle/>
          <a:p>
            <a:r>
              <a:rPr lang="fr-FR" dirty="0"/>
              <a:t>Le matériel</a:t>
            </a:r>
          </a:p>
        </p:txBody>
      </p:sp>
    </p:spTree>
    <p:extLst>
      <p:ext uri="{BB962C8B-B14F-4D97-AF65-F5344CB8AC3E}">
        <p14:creationId xmlns:p14="http://schemas.microsoft.com/office/powerpoint/2010/main" val="328369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249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97D274-E438-E043-A8C4-36B88CD93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35186"/>
              </p:ext>
            </p:extLst>
          </p:nvPr>
        </p:nvGraphicFramePr>
        <p:xfrm>
          <a:off x="293142" y="116570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EFE641-C0D5-6B48-9C4A-B6B32C2D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866248"/>
              </p:ext>
            </p:extLst>
          </p:nvPr>
        </p:nvGraphicFramePr>
        <p:xfrm>
          <a:off x="293142" y="21949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919A372-96AC-0148-81B7-5A5B79C7C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58192"/>
              </p:ext>
            </p:extLst>
          </p:nvPr>
        </p:nvGraphicFramePr>
        <p:xfrm>
          <a:off x="293142" y="38487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B3CE3B8-7494-C74D-A9EC-B1BA46F8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2164"/>
              </p:ext>
            </p:extLst>
          </p:nvPr>
        </p:nvGraphicFramePr>
        <p:xfrm>
          <a:off x="293142" y="283584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17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682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C31D0D-52FA-5541-BD59-81E1C9B18BA1}"/>
              </a:ext>
            </a:extLst>
          </p:cNvPr>
          <p:cNvSpPr/>
          <p:nvPr/>
        </p:nvSpPr>
        <p:spPr>
          <a:xfrm>
            <a:off x="923977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571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255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C31D0D-52FA-5541-BD59-81E1C9B18BA1}"/>
              </a:ext>
            </a:extLst>
          </p:cNvPr>
          <p:cNvSpPr/>
          <p:nvPr/>
        </p:nvSpPr>
        <p:spPr>
          <a:xfrm>
            <a:off x="923977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73FAD-E8D6-3E4A-8983-3F0E918E5B0B}"/>
              </a:ext>
            </a:extLst>
          </p:cNvPr>
          <p:cNvSpPr/>
          <p:nvPr/>
        </p:nvSpPr>
        <p:spPr>
          <a:xfrm>
            <a:off x="9239771" y="1029461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AEB7F3-64A7-8A4C-80CE-5C9758EFB35F}"/>
              </a:ext>
            </a:extLst>
          </p:cNvPr>
          <p:cNvSpPr/>
          <p:nvPr/>
        </p:nvSpPr>
        <p:spPr>
          <a:xfrm>
            <a:off x="9239771" y="1534130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20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48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82552"/>
              </p:ext>
            </p:extLst>
          </p:nvPr>
        </p:nvGraphicFramePr>
        <p:xfrm>
          <a:off x="293142" y="38988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97D274-E438-E043-A8C4-36B88CD93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174686"/>
              </p:ext>
            </p:extLst>
          </p:nvPr>
        </p:nvGraphicFramePr>
        <p:xfrm>
          <a:off x="293142" y="98582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EFE641-C0D5-6B48-9C4A-B6B32C2D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59229"/>
              </p:ext>
            </p:extLst>
          </p:nvPr>
        </p:nvGraphicFramePr>
        <p:xfrm>
          <a:off x="3845811" y="161134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919A372-96AC-0148-81B7-5A5B79C7C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05611"/>
              </p:ext>
            </p:extLst>
          </p:nvPr>
        </p:nvGraphicFramePr>
        <p:xfrm>
          <a:off x="293142" y="432845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B3CE3B8-7494-C74D-A9EC-B1BA46F8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86838"/>
              </p:ext>
            </p:extLst>
          </p:nvPr>
        </p:nvGraphicFramePr>
        <p:xfrm>
          <a:off x="3845811" y="212249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EF621B6-9F0C-4845-9966-57E900F0B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84922"/>
              </p:ext>
            </p:extLst>
          </p:nvPr>
        </p:nvGraphicFramePr>
        <p:xfrm>
          <a:off x="293142" y="623587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7A8D039-79DA-4E49-83B2-329CFB604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92150"/>
              </p:ext>
            </p:extLst>
          </p:nvPr>
        </p:nvGraphicFramePr>
        <p:xfrm>
          <a:off x="293142" y="56602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84CF8FE-2D87-B647-9CD7-B90D68BC9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29652"/>
              </p:ext>
            </p:extLst>
          </p:nvPr>
        </p:nvGraphicFramePr>
        <p:xfrm>
          <a:off x="293142" y="48841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D61CF53E-38D9-3144-A47D-46A031EEA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03847"/>
              </p:ext>
            </p:extLst>
          </p:nvPr>
        </p:nvGraphicFramePr>
        <p:xfrm>
          <a:off x="293142" y="28232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B53E3D5-5CF5-F14B-8343-7FCA1833F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24685"/>
              </p:ext>
            </p:extLst>
          </p:nvPr>
        </p:nvGraphicFramePr>
        <p:xfrm>
          <a:off x="286481" y="333442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286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870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2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1013918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10139180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BBBCF-917A-1D4C-A9D8-CBF6997737AA}"/>
              </a:ext>
            </a:extLst>
          </p:cNvPr>
          <p:cNvSpPr/>
          <p:nvPr/>
        </p:nvSpPr>
        <p:spPr>
          <a:xfrm>
            <a:off x="10139180" y="224665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047D91-CC79-894D-8582-466F18E64E5E}"/>
              </a:ext>
            </a:extLst>
          </p:cNvPr>
          <p:cNvSpPr/>
          <p:nvPr/>
        </p:nvSpPr>
        <p:spPr>
          <a:xfrm>
            <a:off x="9019082" y="224665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4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d’unités?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594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75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15162"/>
              </p:ext>
            </p:extLst>
          </p:nvPr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2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10139181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10139180" y="123332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594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020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102CD2DE-354D-CC47-926F-8124EA5B7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17431"/>
              </p:ext>
            </p:extLst>
          </p:nvPr>
        </p:nvGraphicFramePr>
        <p:xfrm>
          <a:off x="293142" y="141874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48F88A1-AA06-6945-8601-E2A9FDD71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62854"/>
              </p:ext>
            </p:extLst>
          </p:nvPr>
        </p:nvGraphicFramePr>
        <p:xfrm>
          <a:off x="293142" y="24555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26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4724076-2A89-C64A-BC0A-5172006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Combien de centièmes?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238A3-9F56-3143-B53F-F33A9F93C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56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486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335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ED3C09-9F48-A04A-AAEA-15F7FE01AF3F}"/>
              </a:ext>
            </a:extLst>
          </p:cNvPr>
          <p:cNvSpPr/>
          <p:nvPr/>
        </p:nvSpPr>
        <p:spPr>
          <a:xfrm>
            <a:off x="10978630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25711A-C9EB-2A4E-BAAE-2FD3834012DA}"/>
              </a:ext>
            </a:extLst>
          </p:cNvPr>
          <p:cNvSpPr/>
          <p:nvPr/>
        </p:nvSpPr>
        <p:spPr>
          <a:xfrm>
            <a:off x="10978630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20251-1BB8-DA45-A34B-3C671D9D2391}"/>
              </a:ext>
            </a:extLst>
          </p:cNvPr>
          <p:cNvSpPr/>
          <p:nvPr/>
        </p:nvSpPr>
        <p:spPr>
          <a:xfrm>
            <a:off x="10981130" y="157673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578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370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61CE35-5977-154B-B34F-B8823999B4BF}"/>
              </a:ext>
            </a:extLst>
          </p:cNvPr>
          <p:cNvSpPr/>
          <p:nvPr/>
        </p:nvSpPr>
        <p:spPr>
          <a:xfrm>
            <a:off x="9019082" y="1141887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14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97D274-E438-E043-A8C4-36B88CD93226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121581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EFE641-C0D5-6B48-9C4A-B6B32C2DEE82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190683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31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9460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06A118-43D3-7742-8302-AB40BE35AA35}"/>
              </a:ext>
            </a:extLst>
          </p:cNvPr>
          <p:cNvSpPr/>
          <p:nvPr/>
        </p:nvSpPr>
        <p:spPr>
          <a:xfrm>
            <a:off x="11590728" y="1019604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EFB94-BCA4-AC4F-8209-7639F58ADCE7}"/>
              </a:ext>
            </a:extLst>
          </p:cNvPr>
          <p:cNvSpPr/>
          <p:nvPr/>
        </p:nvSpPr>
        <p:spPr>
          <a:xfrm>
            <a:off x="11590728" y="1514416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91F7964-0B2D-0144-8463-F0ECC07571D2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49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690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2479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102CD2DE-354D-CC47-926F-8124EA5B78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142" y="141874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3FC0ACE-C2BA-5A4A-B595-6737331FDD22}"/>
              </a:ext>
            </a:extLst>
          </p:cNvPr>
          <p:cNvSpPr/>
          <p:nvPr/>
        </p:nvSpPr>
        <p:spPr>
          <a:xfrm>
            <a:off x="9019081" y="214660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D0B6405-525D-1F43-97CE-41D286E58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22607"/>
              </p:ext>
            </p:extLst>
          </p:nvPr>
        </p:nvGraphicFramePr>
        <p:xfrm>
          <a:off x="303136" y="21272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319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13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019081" y="1428409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019082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C7ABEC-7140-604E-BF68-2B83223477D8}"/>
              </a:ext>
            </a:extLst>
          </p:cNvPr>
          <p:cNvSpPr/>
          <p:nvPr/>
        </p:nvSpPr>
        <p:spPr>
          <a:xfrm>
            <a:off x="11590728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B5514C-7A8C-024D-A9A4-1E083B25B982}"/>
              </a:ext>
            </a:extLst>
          </p:cNvPr>
          <p:cNvSpPr/>
          <p:nvPr/>
        </p:nvSpPr>
        <p:spPr>
          <a:xfrm>
            <a:off x="11590728" y="98371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E625EE-2465-8E4D-AEC5-BECEFE730811}"/>
              </a:ext>
            </a:extLst>
          </p:cNvPr>
          <p:cNvSpPr/>
          <p:nvPr/>
        </p:nvSpPr>
        <p:spPr>
          <a:xfrm>
            <a:off x="11315703" y="2460488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F0A092-58E8-3A4A-A72E-14021FA7080F}"/>
              </a:ext>
            </a:extLst>
          </p:cNvPr>
          <p:cNvSpPr/>
          <p:nvPr/>
        </p:nvSpPr>
        <p:spPr>
          <a:xfrm>
            <a:off x="11326734" y="199568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95FB0D-69D7-6C49-BBAD-0D1A71AF1388}"/>
              </a:ext>
            </a:extLst>
          </p:cNvPr>
          <p:cNvSpPr/>
          <p:nvPr/>
        </p:nvSpPr>
        <p:spPr>
          <a:xfrm>
            <a:off x="11326734" y="14391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3CFE10-D5D6-1F4A-9C9E-DA824AAAA892}"/>
              </a:ext>
            </a:extLst>
          </p:cNvPr>
          <p:cNvSpPr/>
          <p:nvPr/>
        </p:nvSpPr>
        <p:spPr>
          <a:xfrm>
            <a:off x="11326734" y="9819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514EFA-093E-C345-A9C0-7AF734601C88}"/>
              </a:ext>
            </a:extLst>
          </p:cNvPr>
          <p:cNvSpPr/>
          <p:nvPr/>
        </p:nvSpPr>
        <p:spPr>
          <a:xfrm>
            <a:off x="11326734" y="5247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36EA69-8C49-174D-8869-FB1DC6A8A730}"/>
              </a:ext>
            </a:extLst>
          </p:cNvPr>
          <p:cNvSpPr/>
          <p:nvPr/>
        </p:nvSpPr>
        <p:spPr>
          <a:xfrm>
            <a:off x="11590728" y="246805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BD5B28-9E62-1D43-9F20-A634CE7A030D}"/>
              </a:ext>
            </a:extLst>
          </p:cNvPr>
          <p:cNvSpPr/>
          <p:nvPr/>
        </p:nvSpPr>
        <p:spPr>
          <a:xfrm>
            <a:off x="11581785" y="199568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BB5046-8A3F-E24F-93D6-FE5C0B9FD777}"/>
              </a:ext>
            </a:extLst>
          </p:cNvPr>
          <p:cNvSpPr/>
          <p:nvPr/>
        </p:nvSpPr>
        <p:spPr>
          <a:xfrm>
            <a:off x="11581785" y="1439192"/>
            <a:ext cx="111594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444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0006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88BFEF3-BC7D-694C-B867-83CC9CC81E51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38988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97D274-E438-E043-A8C4-36B88CD93226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98582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6EFE641-C0D5-6B48-9C4A-B6B32C2DEE82}"/>
              </a:ext>
            </a:extLst>
          </p:cNvPr>
          <p:cNvGraphicFramePr>
            <a:graphicFrameLocks noGrp="1"/>
          </p:cNvGraphicFramePr>
          <p:nvPr/>
        </p:nvGraphicFramePr>
        <p:xfrm>
          <a:off x="3845811" y="161134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919A372-96AC-0148-81B7-5A5B79C7C5CA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432845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B3CE3B8-7494-C74D-A9EC-B1BA46F807EB}"/>
              </a:ext>
            </a:extLst>
          </p:cNvPr>
          <p:cNvGraphicFramePr>
            <a:graphicFrameLocks noGrp="1"/>
          </p:cNvGraphicFramePr>
          <p:nvPr/>
        </p:nvGraphicFramePr>
        <p:xfrm>
          <a:off x="3845811" y="212249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EF621B6-9F0C-4845-9966-57E900F0B81F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623587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7A8D039-79DA-4E49-83B2-329CFB604349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566023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84CF8FE-2D87-B647-9CD7-B90D68BC9927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48841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D61CF53E-38D9-3144-A47D-46A031EEA10B}"/>
              </a:ext>
            </a:extLst>
          </p:cNvPr>
          <p:cNvGraphicFramePr>
            <a:graphicFrameLocks noGrp="1"/>
          </p:cNvGraphicFramePr>
          <p:nvPr/>
        </p:nvGraphicFramePr>
        <p:xfrm>
          <a:off x="293142" y="282327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B53E3D5-5CF5-F14B-8343-7FCA1833F44E}"/>
              </a:ext>
            </a:extLst>
          </p:cNvPr>
          <p:cNvGraphicFramePr>
            <a:graphicFrameLocks noGrp="1"/>
          </p:cNvGraphicFramePr>
          <p:nvPr/>
        </p:nvGraphicFramePr>
        <p:xfrm>
          <a:off x="286481" y="333442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205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535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98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9434643" y="233151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5275D-0692-894B-BA7C-A4DEEA9EF46F}"/>
              </a:ext>
            </a:extLst>
          </p:cNvPr>
          <p:cNvSpPr/>
          <p:nvPr/>
        </p:nvSpPr>
        <p:spPr>
          <a:xfrm>
            <a:off x="8088026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E2464-FD1C-E74C-95A6-13E1EBC80957}"/>
              </a:ext>
            </a:extLst>
          </p:cNvPr>
          <p:cNvSpPr/>
          <p:nvPr/>
        </p:nvSpPr>
        <p:spPr>
          <a:xfrm>
            <a:off x="8088026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5583A-F29F-F44D-811F-E7959CF42A96}"/>
              </a:ext>
            </a:extLst>
          </p:cNvPr>
          <p:cNvSpPr/>
          <p:nvPr/>
        </p:nvSpPr>
        <p:spPr>
          <a:xfrm>
            <a:off x="8118839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228B42-AC9D-1E46-B201-93BDC669C4BD}"/>
              </a:ext>
            </a:extLst>
          </p:cNvPr>
          <p:cNvSpPr/>
          <p:nvPr/>
        </p:nvSpPr>
        <p:spPr>
          <a:xfrm>
            <a:off x="8118839" y="238853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3EF7A4-F942-644A-AAEA-B4ABC868746D}"/>
              </a:ext>
            </a:extLst>
          </p:cNvPr>
          <p:cNvSpPr/>
          <p:nvPr/>
        </p:nvSpPr>
        <p:spPr>
          <a:xfrm>
            <a:off x="8153457" y="2907073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44BE1C-E33C-894A-B71F-504221757183}"/>
              </a:ext>
            </a:extLst>
          </p:cNvPr>
          <p:cNvSpPr/>
          <p:nvPr/>
        </p:nvSpPr>
        <p:spPr>
          <a:xfrm>
            <a:off x="9433809" y="2897425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05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94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0CE171-58DE-6D43-B2B2-0FEDB1CEC996}"/>
              </a:ext>
            </a:extLst>
          </p:cNvPr>
          <p:cNvSpPr/>
          <p:nvPr/>
        </p:nvSpPr>
        <p:spPr>
          <a:xfrm>
            <a:off x="9433810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99FCC-AB9C-2542-ADE4-0ACB1DD0BA99}"/>
              </a:ext>
            </a:extLst>
          </p:cNvPr>
          <p:cNvSpPr/>
          <p:nvPr/>
        </p:nvSpPr>
        <p:spPr>
          <a:xfrm>
            <a:off x="9434643" y="233151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51710-E0F9-3246-BD64-9F6F4E7EC976}"/>
              </a:ext>
            </a:extLst>
          </p:cNvPr>
          <p:cNvSpPr/>
          <p:nvPr/>
        </p:nvSpPr>
        <p:spPr>
          <a:xfrm>
            <a:off x="9433810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0CA40-4B95-EF45-BEDB-64B5099DE568}"/>
              </a:ext>
            </a:extLst>
          </p:cNvPr>
          <p:cNvSpPr/>
          <p:nvPr/>
        </p:nvSpPr>
        <p:spPr>
          <a:xfrm>
            <a:off x="9433810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5275D-0692-894B-BA7C-A4DEEA9EF46F}"/>
              </a:ext>
            </a:extLst>
          </p:cNvPr>
          <p:cNvSpPr/>
          <p:nvPr/>
        </p:nvSpPr>
        <p:spPr>
          <a:xfrm>
            <a:off x="8088026" y="524792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6E2464-FD1C-E74C-95A6-13E1EBC80957}"/>
              </a:ext>
            </a:extLst>
          </p:cNvPr>
          <p:cNvSpPr/>
          <p:nvPr/>
        </p:nvSpPr>
        <p:spPr>
          <a:xfrm>
            <a:off x="8088026" y="114053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5583A-F29F-F44D-811F-E7959CF42A96}"/>
              </a:ext>
            </a:extLst>
          </p:cNvPr>
          <p:cNvSpPr/>
          <p:nvPr/>
        </p:nvSpPr>
        <p:spPr>
          <a:xfrm>
            <a:off x="8118839" y="1696796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228B42-AC9D-1E46-B201-93BDC669C4BD}"/>
              </a:ext>
            </a:extLst>
          </p:cNvPr>
          <p:cNvSpPr/>
          <p:nvPr/>
        </p:nvSpPr>
        <p:spPr>
          <a:xfrm>
            <a:off x="8118839" y="2388538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3EF7A4-F942-644A-AAEA-B4ABC868746D}"/>
              </a:ext>
            </a:extLst>
          </p:cNvPr>
          <p:cNvSpPr/>
          <p:nvPr/>
        </p:nvSpPr>
        <p:spPr>
          <a:xfrm>
            <a:off x="8153457" y="2907073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44BE1C-E33C-894A-B71F-504221757183}"/>
              </a:ext>
            </a:extLst>
          </p:cNvPr>
          <p:cNvSpPr/>
          <p:nvPr/>
        </p:nvSpPr>
        <p:spPr>
          <a:xfrm>
            <a:off x="9433809" y="2897425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C563A8-3748-8149-8D48-44D1F68C1F2A}"/>
              </a:ext>
            </a:extLst>
          </p:cNvPr>
          <p:cNvSpPr/>
          <p:nvPr/>
        </p:nvSpPr>
        <p:spPr>
          <a:xfrm>
            <a:off x="8259328" y="3463333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88DE30-A8C5-0F41-B3C4-D4B797991D8B}"/>
              </a:ext>
            </a:extLst>
          </p:cNvPr>
          <p:cNvSpPr/>
          <p:nvPr/>
        </p:nvSpPr>
        <p:spPr>
          <a:xfrm>
            <a:off x="9433810" y="3463333"/>
            <a:ext cx="831121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8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{F21C646D-ED27-5D47-A7E9-68F684AA20D4}tf10001121</Template>
  <TotalTime>2076</TotalTime>
  <Words>90</Words>
  <Application>Microsoft Macintosh PowerPoint</Application>
  <PresentationFormat>Grand écran</PresentationFormat>
  <Paragraphs>36</Paragraphs>
  <Slides>48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2" baseType="lpstr">
      <vt:lpstr>Calibri</vt:lpstr>
      <vt:lpstr>Century Gothic</vt:lpstr>
      <vt:lpstr>Wingdings 2</vt:lpstr>
      <vt:lpstr>Concis</vt:lpstr>
      <vt:lpstr>Diaporama de systématisation des relations du système décimal 2</vt:lpstr>
      <vt:lpstr>Le matériel</vt:lpstr>
      <vt:lpstr>Combien d’unités?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de dixièmes?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Combien de centièmes?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Ingrid Claracq</dc:creator>
  <cp:lastModifiedBy>Ingrid Claracq</cp:lastModifiedBy>
  <cp:revision>16</cp:revision>
  <dcterms:created xsi:type="dcterms:W3CDTF">2018-01-22T13:06:18Z</dcterms:created>
  <dcterms:modified xsi:type="dcterms:W3CDTF">2018-04-21T09:11:27Z</dcterms:modified>
</cp:coreProperties>
</file>