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 id="2147483680" r:id="rId3"/>
    <p:sldMasterId id="2147483696" r:id="rId4"/>
    <p:sldMasterId id="2147483712" r:id="rId5"/>
    <p:sldMasterId id="2147483724" r:id="rId6"/>
    <p:sldMasterId id="2147483740" r:id="rId7"/>
    <p:sldMasterId id="2147483752" r:id="rId8"/>
  </p:sldMasterIdLst>
  <p:notesMasterIdLst>
    <p:notesMasterId r:id="rId32"/>
  </p:notesMasterIdLst>
  <p:sldIdLst>
    <p:sldId id="316" r:id="rId9"/>
    <p:sldId id="372" r:id="rId10"/>
    <p:sldId id="329" r:id="rId11"/>
    <p:sldId id="320" r:id="rId12"/>
    <p:sldId id="346" r:id="rId13"/>
    <p:sldId id="336" r:id="rId14"/>
    <p:sldId id="339" r:id="rId15"/>
    <p:sldId id="368" r:id="rId16"/>
    <p:sldId id="354" r:id="rId17"/>
    <p:sldId id="369" r:id="rId18"/>
    <p:sldId id="363" r:id="rId19"/>
    <p:sldId id="355" r:id="rId20"/>
    <p:sldId id="371" r:id="rId21"/>
    <p:sldId id="370" r:id="rId22"/>
    <p:sldId id="364" r:id="rId23"/>
    <p:sldId id="366" r:id="rId24"/>
    <p:sldId id="367" r:id="rId25"/>
    <p:sldId id="365" r:id="rId26"/>
    <p:sldId id="358" r:id="rId27"/>
    <p:sldId id="359" r:id="rId28"/>
    <p:sldId id="360" r:id="rId29"/>
    <p:sldId id="357" r:id="rId30"/>
    <p:sldId id="356" r:id="rId31"/>
  </p:sldIdLst>
  <p:sldSz cx="9144000" cy="6858000" type="screen4x3"/>
  <p:notesSz cx="6799263" cy="9929813"/>
  <p:defaultTextStyle>
    <a:defPPr>
      <a:defRPr lang="fr-FR"/>
    </a:defPPr>
    <a:lvl1pPr marL="0" algn="l" defTabSz="455999" rtl="0" eaLnBrk="1" latinLnBrk="0" hangingPunct="1">
      <a:defRPr sz="1800" kern="1200">
        <a:solidFill>
          <a:schemeClr val="tx1"/>
        </a:solidFill>
        <a:latin typeface="+mn-lt"/>
        <a:ea typeface="+mn-ea"/>
        <a:cs typeface="+mn-cs"/>
      </a:defRPr>
    </a:lvl1pPr>
    <a:lvl2pPr marL="455999" algn="l" defTabSz="455999" rtl="0" eaLnBrk="1" latinLnBrk="0" hangingPunct="1">
      <a:defRPr sz="1800" kern="1200">
        <a:solidFill>
          <a:schemeClr val="tx1"/>
        </a:solidFill>
        <a:latin typeface="+mn-lt"/>
        <a:ea typeface="+mn-ea"/>
        <a:cs typeface="+mn-cs"/>
      </a:defRPr>
    </a:lvl2pPr>
    <a:lvl3pPr marL="911992" algn="l" defTabSz="455999" rtl="0" eaLnBrk="1" latinLnBrk="0" hangingPunct="1">
      <a:defRPr sz="1800" kern="1200">
        <a:solidFill>
          <a:schemeClr val="tx1"/>
        </a:solidFill>
        <a:latin typeface="+mn-lt"/>
        <a:ea typeface="+mn-ea"/>
        <a:cs typeface="+mn-cs"/>
      </a:defRPr>
    </a:lvl3pPr>
    <a:lvl4pPr marL="1367992" algn="l" defTabSz="455999" rtl="0" eaLnBrk="1" latinLnBrk="0" hangingPunct="1">
      <a:defRPr sz="1800" kern="1200">
        <a:solidFill>
          <a:schemeClr val="tx1"/>
        </a:solidFill>
        <a:latin typeface="+mn-lt"/>
        <a:ea typeface="+mn-ea"/>
        <a:cs typeface="+mn-cs"/>
      </a:defRPr>
    </a:lvl4pPr>
    <a:lvl5pPr marL="1823988" algn="l" defTabSz="455999" rtl="0" eaLnBrk="1" latinLnBrk="0" hangingPunct="1">
      <a:defRPr sz="1800" kern="1200">
        <a:solidFill>
          <a:schemeClr val="tx1"/>
        </a:solidFill>
        <a:latin typeface="+mn-lt"/>
        <a:ea typeface="+mn-ea"/>
        <a:cs typeface="+mn-cs"/>
      </a:defRPr>
    </a:lvl5pPr>
    <a:lvl6pPr marL="2279987" algn="l" defTabSz="455999" rtl="0" eaLnBrk="1" latinLnBrk="0" hangingPunct="1">
      <a:defRPr sz="1800" kern="1200">
        <a:solidFill>
          <a:schemeClr val="tx1"/>
        </a:solidFill>
        <a:latin typeface="+mn-lt"/>
        <a:ea typeface="+mn-ea"/>
        <a:cs typeface="+mn-cs"/>
      </a:defRPr>
    </a:lvl6pPr>
    <a:lvl7pPr marL="2735983" algn="l" defTabSz="455999" rtl="0" eaLnBrk="1" latinLnBrk="0" hangingPunct="1">
      <a:defRPr sz="1800" kern="1200">
        <a:solidFill>
          <a:schemeClr val="tx1"/>
        </a:solidFill>
        <a:latin typeface="+mn-lt"/>
        <a:ea typeface="+mn-ea"/>
        <a:cs typeface="+mn-cs"/>
      </a:defRPr>
    </a:lvl7pPr>
    <a:lvl8pPr marL="3191979" algn="l" defTabSz="455999" rtl="0" eaLnBrk="1" latinLnBrk="0" hangingPunct="1">
      <a:defRPr sz="1800" kern="1200">
        <a:solidFill>
          <a:schemeClr val="tx1"/>
        </a:solidFill>
        <a:latin typeface="+mn-lt"/>
        <a:ea typeface="+mn-ea"/>
        <a:cs typeface="+mn-cs"/>
      </a:defRPr>
    </a:lvl8pPr>
    <a:lvl9pPr marL="3647975" algn="l" defTabSz="4559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061"/>
    <a:srgbClr val="92D050"/>
    <a:srgbClr val="EB6B5D"/>
    <a:srgbClr val="007F9E"/>
    <a:srgbClr val="F08B35"/>
    <a:srgbClr val="3AA78E"/>
    <a:srgbClr val="6F746A"/>
    <a:srgbClr val="009D9E"/>
    <a:srgbClr val="2F6165"/>
    <a:srgbClr val="1006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80462" autoAdjust="0"/>
  </p:normalViewPr>
  <p:slideViewPr>
    <p:cSldViewPr snapToGrid="0" snapToObjects="1">
      <p:cViewPr varScale="1">
        <p:scale>
          <a:sx n="55" d="100"/>
          <a:sy n="55" d="100"/>
        </p:scale>
        <p:origin x="151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siane\Documents\travail\ENT\remy_%20ENt-etatdes%20lieux-mai2018(9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[remy_ ENt-etatdes lieux-mai2018(9209).xlsx]Graph!PivotTable6</c:name>
    <c:fmtId val="-1"/>
  </c:pivotSource>
  <c:chart>
    <c:autoTitleDeleted val="1"/>
    <c:pivotFmts>
      <c:pivotFmt>
        <c:idx val="0"/>
      </c:pivotFmt>
      <c:pivotFmt>
        <c:idx val="1"/>
        <c:spPr>
          <a:solidFill>
            <a:srgbClr val="00B050"/>
          </a:solidFill>
        </c:spPr>
      </c:pivotFmt>
      <c:pivotFmt>
        <c:idx val="2"/>
        <c:spPr>
          <a:solidFill>
            <a:srgbClr val="00B050"/>
          </a:solidFill>
        </c:spPr>
      </c:pivotFmt>
      <c:pivotFmt>
        <c:idx val="3"/>
        <c:spPr>
          <a:solidFill>
            <a:srgbClr val="00B050"/>
          </a:solidFill>
        </c:spPr>
      </c:pivotFmt>
      <c:pivotFmt>
        <c:idx val="4"/>
        <c:spPr>
          <a:solidFill>
            <a:srgbClr val="FF0000"/>
          </a:solidFill>
        </c:spPr>
      </c:pivotFmt>
      <c:pivotFmt>
        <c:idx val="5"/>
        <c:spPr>
          <a:solidFill>
            <a:srgbClr val="FF0000"/>
          </a:solidFill>
        </c:spPr>
      </c:pivotFmt>
      <c:pivotFmt>
        <c:idx val="6"/>
        <c:spPr>
          <a:solidFill>
            <a:srgbClr val="FF0000"/>
          </a:solidFill>
        </c:spPr>
      </c:pivotFmt>
      <c:pivotFmt>
        <c:idx val="7"/>
        <c:spPr>
          <a:solidFill>
            <a:srgbClr val="FF0000"/>
          </a:solidFill>
        </c:spPr>
      </c:pivotFmt>
      <c:pivotFmt>
        <c:idx val="8"/>
        <c:marker>
          <c:symbol val="none"/>
        </c:marker>
        <c:dLbl>
          <c:idx val="0"/>
          <c:delete val="1"/>
          <c:extLst>
            <c:ext xmlns:c15="http://schemas.microsoft.com/office/drawing/2012/chart" uri="{CE6537A1-D6FC-4f65-9D91-7224C49458BB}"/>
          </c:extLst>
        </c:dLbl>
      </c:pivotFmt>
      <c:pivotFmt>
        <c:idx val="9"/>
        <c:spPr>
          <a:solidFill>
            <a:srgbClr val="00B050"/>
          </a:solidFill>
        </c:spPr>
      </c:pivotFmt>
      <c:pivotFmt>
        <c:idx val="10"/>
        <c:spPr>
          <a:solidFill>
            <a:srgbClr val="00B050"/>
          </a:solidFill>
        </c:spPr>
      </c:pivotFmt>
      <c:pivotFmt>
        <c:idx val="11"/>
        <c:spPr>
          <a:solidFill>
            <a:srgbClr val="00B050"/>
          </a:solidFill>
        </c:spPr>
      </c:pivotFmt>
      <c:pivotFmt>
        <c:idx val="12"/>
        <c:spPr>
          <a:solidFill>
            <a:srgbClr val="FF0000"/>
          </a:solidFill>
        </c:spPr>
      </c:pivotFmt>
      <c:pivotFmt>
        <c:idx val="13"/>
        <c:spPr>
          <a:solidFill>
            <a:srgbClr val="FF0000"/>
          </a:solidFill>
        </c:spPr>
      </c:pivotFmt>
      <c:pivotFmt>
        <c:idx val="14"/>
        <c:spPr>
          <a:solidFill>
            <a:srgbClr val="FF0000"/>
          </a:solidFill>
        </c:spPr>
      </c:pivotFmt>
      <c:pivotFmt>
        <c:idx val="15"/>
        <c:spPr>
          <a:solidFill>
            <a:srgbClr val="FF0000"/>
          </a:solidFill>
        </c:spPr>
      </c:pivotFmt>
    </c:pivotFmts>
    <c:plotArea>
      <c:layout>
        <c:manualLayout>
          <c:layoutTarget val="inner"/>
          <c:xMode val="edge"/>
          <c:yMode val="edge"/>
          <c:x val="0.10611199546529287"/>
          <c:y val="1.7276534902492639E-2"/>
          <c:w val="0.85793359025682026"/>
          <c:h val="0.86016771083406196"/>
        </c:manualLayout>
      </c:layout>
      <c:barChart>
        <c:barDir val="col"/>
        <c:grouping val="clustered"/>
        <c:varyColors val="0"/>
        <c:ser>
          <c:idx val="0"/>
          <c:order val="0"/>
          <c:tx>
            <c:strRef>
              <c:f>Graph!$D$36:$D$37</c:f>
              <c:strCache>
                <c:ptCount val="1"/>
                <c:pt idx="0">
                  <c:v>Total</c:v>
                </c:pt>
              </c:strCache>
            </c:strRef>
          </c:tx>
          <c:invertIfNegative val="0"/>
          <c:dPt>
            <c:idx val="5"/>
            <c:invertIfNegative val="0"/>
            <c:bubble3D val="0"/>
            <c:spPr>
              <a:solidFill>
                <a:srgbClr val="00B050"/>
              </a:solidFill>
            </c:spPr>
            <c:extLst>
              <c:ext xmlns:c16="http://schemas.microsoft.com/office/drawing/2014/chart" uri="{C3380CC4-5D6E-409C-BE32-E72D297353CC}">
                <c16:uniqueId val="{00000000-60AA-4E06-9823-90ECCE2BF4D1}"/>
              </c:ext>
            </c:extLst>
          </c:dPt>
          <c:dPt>
            <c:idx val="6"/>
            <c:invertIfNegative val="0"/>
            <c:bubble3D val="0"/>
            <c:spPr>
              <a:solidFill>
                <a:srgbClr val="00B050"/>
              </a:solidFill>
            </c:spPr>
            <c:extLst>
              <c:ext xmlns:c16="http://schemas.microsoft.com/office/drawing/2014/chart" uri="{C3380CC4-5D6E-409C-BE32-E72D297353CC}">
                <c16:uniqueId val="{00000001-60AA-4E06-9823-90ECCE2BF4D1}"/>
              </c:ext>
            </c:extLst>
          </c:dPt>
          <c:dPt>
            <c:idx val="7"/>
            <c:invertIfNegative val="0"/>
            <c:bubble3D val="0"/>
            <c:spPr>
              <a:solidFill>
                <a:srgbClr val="00B050"/>
              </a:solidFill>
            </c:spPr>
            <c:extLst>
              <c:ext xmlns:c16="http://schemas.microsoft.com/office/drawing/2014/chart" uri="{C3380CC4-5D6E-409C-BE32-E72D297353CC}">
                <c16:uniqueId val="{00000002-60AA-4E06-9823-90ECCE2BF4D1}"/>
              </c:ext>
            </c:extLst>
          </c:dPt>
          <c:dPt>
            <c:idx val="8"/>
            <c:invertIfNegative val="0"/>
            <c:bubble3D val="0"/>
            <c:spPr>
              <a:solidFill>
                <a:srgbClr val="FF0000"/>
              </a:solidFill>
            </c:spPr>
            <c:extLst>
              <c:ext xmlns:c16="http://schemas.microsoft.com/office/drawing/2014/chart" uri="{C3380CC4-5D6E-409C-BE32-E72D297353CC}">
                <c16:uniqueId val="{00000003-60AA-4E06-9823-90ECCE2BF4D1}"/>
              </c:ext>
            </c:extLst>
          </c:dPt>
          <c:dPt>
            <c:idx val="9"/>
            <c:invertIfNegative val="0"/>
            <c:bubble3D val="0"/>
            <c:spPr>
              <a:solidFill>
                <a:srgbClr val="FF0000"/>
              </a:solidFill>
            </c:spPr>
            <c:extLst>
              <c:ext xmlns:c16="http://schemas.microsoft.com/office/drawing/2014/chart" uri="{C3380CC4-5D6E-409C-BE32-E72D297353CC}">
                <c16:uniqueId val="{00000004-60AA-4E06-9823-90ECCE2BF4D1}"/>
              </c:ext>
            </c:extLst>
          </c:dPt>
          <c:dPt>
            <c:idx val="10"/>
            <c:invertIfNegative val="0"/>
            <c:bubble3D val="0"/>
            <c:spPr>
              <a:solidFill>
                <a:srgbClr val="FF0000"/>
              </a:solidFill>
            </c:spPr>
            <c:extLst>
              <c:ext xmlns:c16="http://schemas.microsoft.com/office/drawing/2014/chart" uri="{C3380CC4-5D6E-409C-BE32-E72D297353CC}">
                <c16:uniqueId val="{00000005-60AA-4E06-9823-90ECCE2BF4D1}"/>
              </c:ext>
            </c:extLst>
          </c:dPt>
          <c:dPt>
            <c:idx val="11"/>
            <c:invertIfNegative val="0"/>
            <c:bubble3D val="0"/>
            <c:spPr>
              <a:solidFill>
                <a:srgbClr val="FF0000"/>
              </a:solidFill>
            </c:spPr>
            <c:extLst>
              <c:ext xmlns:c16="http://schemas.microsoft.com/office/drawing/2014/chart" uri="{C3380CC4-5D6E-409C-BE32-E72D297353CC}">
                <c16:uniqueId val="{00000006-60AA-4E06-9823-90ECCE2BF4D1}"/>
              </c:ext>
            </c:extLst>
          </c:dPt>
          <c:cat>
            <c:multiLvlStrRef>
              <c:f>Graph!$B$38:$C$53</c:f>
              <c:multiLvlStrCache>
                <c:ptCount val="12"/>
                <c:lvl>
                  <c:pt idx="0">
                    <c:v>24</c:v>
                  </c:pt>
                  <c:pt idx="1">
                    <c:v>33</c:v>
                  </c:pt>
                  <c:pt idx="2">
                    <c:v>40</c:v>
                  </c:pt>
                  <c:pt idx="3">
                    <c:v>47</c:v>
                  </c:pt>
                  <c:pt idx="4">
                    <c:v>64</c:v>
                  </c:pt>
                  <c:pt idx="5">
                    <c:v>19</c:v>
                  </c:pt>
                  <c:pt idx="6">
                    <c:v>23</c:v>
                  </c:pt>
                  <c:pt idx="7">
                    <c:v>87</c:v>
                  </c:pt>
                  <c:pt idx="8">
                    <c:v>16</c:v>
                  </c:pt>
                  <c:pt idx="9">
                    <c:v>17</c:v>
                  </c:pt>
                  <c:pt idx="10">
                    <c:v>79</c:v>
                  </c:pt>
                  <c:pt idx="11">
                    <c:v>86</c:v>
                  </c:pt>
                </c:lvl>
                <c:lvl>
                  <c:pt idx="0">
                    <c:v>Bordeaux</c:v>
                  </c:pt>
                  <c:pt idx="5">
                    <c:v>Limoges</c:v>
                  </c:pt>
                  <c:pt idx="8">
                    <c:v>Poitiers</c:v>
                  </c:pt>
                </c:lvl>
              </c:multiLvlStrCache>
            </c:multiLvlStrRef>
          </c:cat>
          <c:val>
            <c:numRef>
              <c:f>Graph!$D$38:$D$53</c:f>
              <c:numCache>
                <c:formatCode>0%</c:formatCode>
                <c:ptCount val="12"/>
                <c:pt idx="0">
                  <c:v>0.21052631578947376</c:v>
                </c:pt>
                <c:pt idx="1">
                  <c:v>0.34545454545454557</c:v>
                </c:pt>
                <c:pt idx="2">
                  <c:v>0.44444444444444442</c:v>
                </c:pt>
                <c:pt idx="3">
                  <c:v>0.31250000000000011</c:v>
                </c:pt>
                <c:pt idx="4">
                  <c:v>0.34375</c:v>
                </c:pt>
                <c:pt idx="5">
                  <c:v>6.666666666666668E-2</c:v>
                </c:pt>
                <c:pt idx="6">
                  <c:v>0.1111111111111111</c:v>
                </c:pt>
                <c:pt idx="7">
                  <c:v>0.23809523809523819</c:v>
                </c:pt>
                <c:pt idx="8">
                  <c:v>0.87500000000000022</c:v>
                </c:pt>
                <c:pt idx="9">
                  <c:v>0.33333333333333331</c:v>
                </c:pt>
                <c:pt idx="10">
                  <c:v>0.82352941176470584</c:v>
                </c:pt>
                <c:pt idx="11">
                  <c:v>0.43478260869565238</c:v>
                </c:pt>
              </c:numCache>
            </c:numRef>
          </c:val>
          <c:extLst>
            <c:ext xmlns:c16="http://schemas.microsoft.com/office/drawing/2014/chart" uri="{C3380CC4-5D6E-409C-BE32-E72D297353CC}">
              <c16:uniqueId val="{00000000-BE2F-427A-B9D0-A984BABE262A}"/>
            </c:ext>
          </c:extLst>
        </c:ser>
        <c:dLbls>
          <c:showLegendKey val="0"/>
          <c:showVal val="0"/>
          <c:showCatName val="0"/>
          <c:showSerName val="0"/>
          <c:showPercent val="0"/>
          <c:showBubbleSize val="0"/>
        </c:dLbls>
        <c:gapWidth val="219"/>
        <c:overlap val="-27"/>
        <c:axId val="88243584"/>
        <c:axId val="88253568"/>
      </c:barChart>
      <c:catAx>
        <c:axId val="88243584"/>
        <c:scaling>
          <c:orientation val="minMax"/>
        </c:scaling>
        <c:delete val="0"/>
        <c:axPos val="b"/>
        <c:numFmt formatCode="General" sourceLinked="1"/>
        <c:majorTickMark val="none"/>
        <c:minorTickMark val="none"/>
        <c:tickLblPos val="nextTo"/>
        <c:txPr>
          <a:bodyPr rot="-60000000" vert="horz"/>
          <a:lstStyle/>
          <a:p>
            <a:pPr>
              <a:defRPr/>
            </a:pPr>
            <a:endParaRPr lang="fr-FR"/>
          </a:p>
        </c:txPr>
        <c:crossAx val="88253568"/>
        <c:crosses val="autoZero"/>
        <c:auto val="1"/>
        <c:lblAlgn val="ctr"/>
        <c:lblOffset val="100"/>
        <c:noMultiLvlLbl val="0"/>
      </c:catAx>
      <c:valAx>
        <c:axId val="88253568"/>
        <c:scaling>
          <c:orientation val="minMax"/>
        </c:scaling>
        <c:delete val="0"/>
        <c:axPos val="l"/>
        <c:majorGridlines/>
        <c:numFmt formatCode="0%" sourceLinked="1"/>
        <c:majorTickMark val="none"/>
        <c:minorTickMark val="none"/>
        <c:tickLblPos val="nextTo"/>
        <c:txPr>
          <a:bodyPr rot="-60000000" vert="horz"/>
          <a:lstStyle/>
          <a:p>
            <a:pPr>
              <a:defRPr/>
            </a:pPr>
            <a:endParaRPr lang="fr-FR"/>
          </a:p>
        </c:txPr>
        <c:crossAx val="882435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2B553-069D-48B7-B51B-A1E27545A7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ADDB8C9F-2AEB-40F6-ACBA-DB2482494AD9}">
      <dgm:prSet phldrT="[Texte]"/>
      <dgm:spPr>
        <a:solidFill>
          <a:srgbClr val="DD5061"/>
        </a:solidFill>
        <a:ln>
          <a:noFill/>
        </a:ln>
      </dgm:spPr>
      <dgm:t>
        <a:bodyPr/>
        <a:lstStyle/>
        <a:p>
          <a:r>
            <a:rPr lang="fr-FR" cap="all" dirty="0" smtClean="0">
              <a:solidFill>
                <a:schemeClr val="bg1"/>
              </a:solidFill>
              <a:latin typeface="Simplon BP Light" pitchFamily="50" charset="0"/>
            </a:rPr>
            <a:t>AXE 1 : éducation médias &amp; information</a:t>
          </a:r>
          <a:endParaRPr lang="fr-FR" dirty="0"/>
        </a:p>
      </dgm:t>
    </dgm:pt>
    <dgm:pt modelId="{BB66FD72-E262-4097-AE7D-ADF96AB7896C}" type="parTrans" cxnId="{8E79E5B8-6802-4B62-92A0-C323671B843D}">
      <dgm:prSet/>
      <dgm:spPr/>
      <dgm:t>
        <a:bodyPr/>
        <a:lstStyle/>
        <a:p>
          <a:endParaRPr lang="fr-FR"/>
        </a:p>
      </dgm:t>
    </dgm:pt>
    <dgm:pt modelId="{C4683224-61E5-4807-B3C9-BEEE07512530}" type="sibTrans" cxnId="{8E79E5B8-6802-4B62-92A0-C323671B843D}">
      <dgm:prSet/>
      <dgm:spPr>
        <a:ln>
          <a:solidFill>
            <a:srgbClr val="DD5061"/>
          </a:solidFill>
        </a:ln>
      </dgm:spPr>
      <dgm:t>
        <a:bodyPr/>
        <a:lstStyle/>
        <a:p>
          <a:endParaRPr lang="fr-FR"/>
        </a:p>
      </dgm:t>
    </dgm:pt>
    <dgm:pt modelId="{C4BE56B9-933F-48FE-9E55-7E6B292D6476}">
      <dgm:prSet phldrT="[Texte]"/>
      <dgm:spPr>
        <a:solidFill>
          <a:srgbClr val="DD5061"/>
        </a:solidFill>
        <a:ln>
          <a:noFill/>
        </a:ln>
      </dgm:spPr>
      <dgm:t>
        <a:bodyPr/>
        <a:lstStyle/>
        <a:p>
          <a:r>
            <a:rPr lang="fr-FR" cap="all" dirty="0" smtClean="0">
              <a:solidFill>
                <a:schemeClr val="bg1"/>
              </a:solidFill>
              <a:latin typeface="Simplon BP Light" pitchFamily="50" charset="0"/>
            </a:rPr>
            <a:t>AXE 2 : Arts et culture</a:t>
          </a:r>
          <a:endParaRPr lang="fr-FR" dirty="0"/>
        </a:p>
      </dgm:t>
    </dgm:pt>
    <dgm:pt modelId="{1EA6EFED-64FE-45EE-966E-4FC417D56527}" type="parTrans" cxnId="{2068E932-7FF3-451B-B459-2CB06A2165E6}">
      <dgm:prSet/>
      <dgm:spPr/>
      <dgm:t>
        <a:bodyPr/>
        <a:lstStyle/>
        <a:p>
          <a:endParaRPr lang="fr-FR"/>
        </a:p>
      </dgm:t>
    </dgm:pt>
    <dgm:pt modelId="{5ECAF3A1-30AC-430E-87FB-35F51E1454DB}" type="sibTrans" cxnId="{2068E932-7FF3-451B-B459-2CB06A2165E6}">
      <dgm:prSet/>
      <dgm:spPr/>
      <dgm:t>
        <a:bodyPr/>
        <a:lstStyle/>
        <a:p>
          <a:endParaRPr lang="fr-FR"/>
        </a:p>
      </dgm:t>
    </dgm:pt>
    <dgm:pt modelId="{38933E7A-C87B-4AAB-BC0B-2D77364B8E5C}">
      <dgm:prSet phldrT="[Texte]"/>
      <dgm:spPr>
        <a:solidFill>
          <a:srgbClr val="DD5061"/>
        </a:solidFill>
        <a:ln>
          <a:noFill/>
        </a:ln>
      </dgm:spPr>
      <dgm:t>
        <a:bodyPr/>
        <a:lstStyle/>
        <a:p>
          <a:r>
            <a:rPr lang="fr-FR" cap="all" dirty="0" smtClean="0">
              <a:solidFill>
                <a:schemeClr val="bg1"/>
              </a:solidFill>
              <a:latin typeface="Simplon BP Light" pitchFamily="50" charset="0"/>
            </a:rPr>
            <a:t>AXE 3 : éducation et société</a:t>
          </a:r>
          <a:endParaRPr lang="fr-FR" dirty="0"/>
        </a:p>
      </dgm:t>
    </dgm:pt>
    <dgm:pt modelId="{D0DBD99B-6A9F-422F-A526-004216B4DF6E}" type="parTrans" cxnId="{B8BACAB7-23D9-4A99-9238-86260489139A}">
      <dgm:prSet/>
      <dgm:spPr/>
      <dgm:t>
        <a:bodyPr/>
        <a:lstStyle/>
        <a:p>
          <a:endParaRPr lang="fr-FR"/>
        </a:p>
      </dgm:t>
    </dgm:pt>
    <dgm:pt modelId="{24CD5CBF-DA4D-4C19-9321-0FC74855AB30}" type="sibTrans" cxnId="{B8BACAB7-23D9-4A99-9238-86260489139A}">
      <dgm:prSet/>
      <dgm:spPr/>
      <dgm:t>
        <a:bodyPr/>
        <a:lstStyle/>
        <a:p>
          <a:endParaRPr lang="fr-FR"/>
        </a:p>
      </dgm:t>
    </dgm:pt>
    <dgm:pt modelId="{76896E27-D1B2-4A50-9F66-7E3A3BC5A79D}">
      <dgm:prSet phldrT="[Texte]"/>
      <dgm:spPr>
        <a:solidFill>
          <a:srgbClr val="DD5061"/>
        </a:solidFill>
        <a:ln>
          <a:noFill/>
        </a:ln>
      </dgm:spPr>
      <dgm:t>
        <a:bodyPr/>
        <a:lstStyle/>
        <a:p>
          <a:r>
            <a:rPr lang="fr-FR" cap="all" dirty="0" smtClean="0">
              <a:solidFill>
                <a:schemeClr val="bg1"/>
              </a:solidFill>
              <a:latin typeface="Simplon BP Light" pitchFamily="50" charset="0"/>
            </a:rPr>
            <a:t>AXE 4 : Innovation pédagogique</a:t>
          </a:r>
          <a:endParaRPr lang="fr-FR" dirty="0"/>
        </a:p>
      </dgm:t>
    </dgm:pt>
    <dgm:pt modelId="{9C250B1E-9E73-4645-9B8A-4583CC388787}" type="parTrans" cxnId="{1538284A-EBF0-491F-846F-7797ED5670C0}">
      <dgm:prSet/>
      <dgm:spPr/>
      <dgm:t>
        <a:bodyPr/>
        <a:lstStyle/>
        <a:p>
          <a:endParaRPr lang="fr-FR"/>
        </a:p>
      </dgm:t>
    </dgm:pt>
    <dgm:pt modelId="{8FF2E0D0-9318-4458-ABF7-CD9AAF8700F9}" type="sibTrans" cxnId="{1538284A-EBF0-491F-846F-7797ED5670C0}">
      <dgm:prSet/>
      <dgm:spPr/>
      <dgm:t>
        <a:bodyPr/>
        <a:lstStyle/>
        <a:p>
          <a:endParaRPr lang="fr-FR"/>
        </a:p>
      </dgm:t>
    </dgm:pt>
    <dgm:pt modelId="{069C039B-4CFB-436E-9160-C82B4CBD4C7D}">
      <dgm:prSet phldrT="[Texte]"/>
      <dgm:spPr>
        <a:solidFill>
          <a:srgbClr val="DD5061"/>
        </a:solidFill>
        <a:ln>
          <a:noFill/>
        </a:ln>
      </dgm:spPr>
      <dgm:t>
        <a:bodyPr/>
        <a:lstStyle/>
        <a:p>
          <a:r>
            <a:rPr lang="fr-FR" cap="all" dirty="0" smtClean="0">
              <a:solidFill>
                <a:schemeClr val="bg1"/>
              </a:solidFill>
              <a:latin typeface="Simplon BP Light" pitchFamily="50" charset="0"/>
            </a:rPr>
            <a:t>AXE 5 : usages du numérique</a:t>
          </a:r>
          <a:endParaRPr lang="fr-FR" dirty="0"/>
        </a:p>
      </dgm:t>
    </dgm:pt>
    <dgm:pt modelId="{86C10DC8-BB8E-49EE-BE63-BFEC2F90A9DC}" type="parTrans" cxnId="{4CD53C16-BA88-446A-9C26-54F7C6A402AC}">
      <dgm:prSet/>
      <dgm:spPr/>
      <dgm:t>
        <a:bodyPr/>
        <a:lstStyle/>
        <a:p>
          <a:endParaRPr lang="fr-FR"/>
        </a:p>
      </dgm:t>
    </dgm:pt>
    <dgm:pt modelId="{E7B8DE16-6887-4A32-A87E-7451608CB35E}" type="sibTrans" cxnId="{4CD53C16-BA88-446A-9C26-54F7C6A402AC}">
      <dgm:prSet/>
      <dgm:spPr/>
      <dgm:t>
        <a:bodyPr/>
        <a:lstStyle/>
        <a:p>
          <a:endParaRPr lang="fr-FR"/>
        </a:p>
      </dgm:t>
    </dgm:pt>
    <dgm:pt modelId="{F21C19A4-C941-489A-B0E7-9D8A47DBE496}">
      <dgm:prSet phldrT="[Texte]"/>
      <dgm:spPr>
        <a:solidFill>
          <a:srgbClr val="DD5061"/>
        </a:solidFill>
        <a:ln>
          <a:noFill/>
        </a:ln>
      </dgm:spPr>
      <dgm:t>
        <a:bodyPr/>
        <a:lstStyle/>
        <a:p>
          <a:r>
            <a:rPr lang="fr-FR" cap="all" dirty="0" smtClean="0">
              <a:solidFill>
                <a:schemeClr val="bg1"/>
              </a:solidFill>
              <a:latin typeface="Simplon BP Light" pitchFamily="50" charset="0"/>
            </a:rPr>
            <a:t>AXE 6 : Documentation</a:t>
          </a:r>
          <a:endParaRPr lang="fr-FR" dirty="0"/>
        </a:p>
      </dgm:t>
    </dgm:pt>
    <dgm:pt modelId="{163D29FE-A6FF-4D8F-8C14-5BDC7089656A}" type="parTrans" cxnId="{21BE453B-622F-46DA-AD35-AC0170CBA9BA}">
      <dgm:prSet/>
      <dgm:spPr/>
      <dgm:t>
        <a:bodyPr/>
        <a:lstStyle/>
        <a:p>
          <a:endParaRPr lang="fr-FR"/>
        </a:p>
      </dgm:t>
    </dgm:pt>
    <dgm:pt modelId="{28AEB233-877F-4DC5-BD5C-31096E53426C}" type="sibTrans" cxnId="{21BE453B-622F-46DA-AD35-AC0170CBA9BA}">
      <dgm:prSet/>
      <dgm:spPr/>
      <dgm:t>
        <a:bodyPr/>
        <a:lstStyle/>
        <a:p>
          <a:endParaRPr lang="fr-FR"/>
        </a:p>
      </dgm:t>
    </dgm:pt>
    <dgm:pt modelId="{0A73D641-F3AB-498E-A64B-B3D0F80BC5FE}">
      <dgm:prSet phldrT="[Texte]"/>
      <dgm:spPr>
        <a:solidFill>
          <a:srgbClr val="DD5061"/>
        </a:solidFill>
        <a:ln>
          <a:noFill/>
        </a:ln>
      </dgm:spPr>
      <dgm:t>
        <a:bodyPr/>
        <a:lstStyle/>
        <a:p>
          <a:r>
            <a:rPr lang="fr-FR" cap="all" dirty="0" smtClean="0">
              <a:solidFill>
                <a:schemeClr val="bg1"/>
              </a:solidFill>
              <a:latin typeface="Simplon BP Light" pitchFamily="50" charset="0"/>
            </a:rPr>
            <a:t>AXE 7 : Développement professionnel des enseignants</a:t>
          </a:r>
          <a:endParaRPr lang="fr-FR" dirty="0"/>
        </a:p>
      </dgm:t>
    </dgm:pt>
    <dgm:pt modelId="{CB1FC1B2-986B-48BC-968B-E346465CED1F}" type="parTrans" cxnId="{4D761C04-37CC-4ABD-B8EA-EBACFF9571C2}">
      <dgm:prSet/>
      <dgm:spPr/>
      <dgm:t>
        <a:bodyPr/>
        <a:lstStyle/>
        <a:p>
          <a:endParaRPr lang="fr-FR"/>
        </a:p>
      </dgm:t>
    </dgm:pt>
    <dgm:pt modelId="{5C16DBDB-ED5F-439A-BC64-098B552C4E65}" type="sibTrans" cxnId="{4D761C04-37CC-4ABD-B8EA-EBACFF9571C2}">
      <dgm:prSet/>
      <dgm:spPr/>
      <dgm:t>
        <a:bodyPr/>
        <a:lstStyle/>
        <a:p>
          <a:endParaRPr lang="fr-FR"/>
        </a:p>
      </dgm:t>
    </dgm:pt>
    <dgm:pt modelId="{991ECBA4-8F71-47D7-9DFF-CCE50644FC47}" type="pres">
      <dgm:prSet presAssocID="{0BD2B553-069D-48B7-B51B-A1E27545A798}" presName="Name0" presStyleCnt="0">
        <dgm:presLayoutVars>
          <dgm:chMax val="7"/>
          <dgm:chPref val="7"/>
          <dgm:dir/>
        </dgm:presLayoutVars>
      </dgm:prSet>
      <dgm:spPr/>
      <dgm:t>
        <a:bodyPr/>
        <a:lstStyle/>
        <a:p>
          <a:endParaRPr lang="fr-FR"/>
        </a:p>
      </dgm:t>
    </dgm:pt>
    <dgm:pt modelId="{789D9D16-6AC0-46BC-8E69-3967CA591736}" type="pres">
      <dgm:prSet presAssocID="{0BD2B553-069D-48B7-B51B-A1E27545A798}" presName="Name1" presStyleCnt="0"/>
      <dgm:spPr/>
    </dgm:pt>
    <dgm:pt modelId="{99AA0C00-8871-49AF-A8FE-221AE54AA0F8}" type="pres">
      <dgm:prSet presAssocID="{0BD2B553-069D-48B7-B51B-A1E27545A798}" presName="cycle" presStyleCnt="0"/>
      <dgm:spPr/>
    </dgm:pt>
    <dgm:pt modelId="{6B458C65-633B-4F00-8566-4B10A2B997B6}" type="pres">
      <dgm:prSet presAssocID="{0BD2B553-069D-48B7-B51B-A1E27545A798}" presName="srcNode" presStyleLbl="node1" presStyleIdx="0" presStyleCnt="7"/>
      <dgm:spPr/>
    </dgm:pt>
    <dgm:pt modelId="{9F5C9A0F-63CB-449E-9951-4F106D168B4E}" type="pres">
      <dgm:prSet presAssocID="{0BD2B553-069D-48B7-B51B-A1E27545A798}" presName="conn" presStyleLbl="parChTrans1D2" presStyleIdx="0" presStyleCnt="1" custLinFactNeighborX="-20752" custLinFactNeighborY="838"/>
      <dgm:spPr/>
      <dgm:t>
        <a:bodyPr/>
        <a:lstStyle/>
        <a:p>
          <a:endParaRPr lang="fr-FR"/>
        </a:p>
      </dgm:t>
    </dgm:pt>
    <dgm:pt modelId="{33300F21-39D3-4BA8-AE7E-2844E939CFFC}" type="pres">
      <dgm:prSet presAssocID="{0BD2B553-069D-48B7-B51B-A1E27545A798}" presName="extraNode" presStyleLbl="node1" presStyleIdx="0" presStyleCnt="7"/>
      <dgm:spPr/>
    </dgm:pt>
    <dgm:pt modelId="{60023056-7312-43AB-BF26-4CD8CC3EFF1C}" type="pres">
      <dgm:prSet presAssocID="{0BD2B553-069D-48B7-B51B-A1E27545A798}" presName="dstNode" presStyleLbl="node1" presStyleIdx="0" presStyleCnt="7"/>
      <dgm:spPr/>
    </dgm:pt>
    <dgm:pt modelId="{C0CD37A9-702C-41F5-B3EC-7A7712FE8395}" type="pres">
      <dgm:prSet presAssocID="{ADDB8C9F-2AEB-40F6-ACBA-DB2482494AD9}" presName="text_1" presStyleLbl="node1" presStyleIdx="0" presStyleCnt="7" custLinFactNeighborX="1008" custLinFactNeighborY="14062">
        <dgm:presLayoutVars>
          <dgm:bulletEnabled val="1"/>
        </dgm:presLayoutVars>
      </dgm:prSet>
      <dgm:spPr/>
      <dgm:t>
        <a:bodyPr/>
        <a:lstStyle/>
        <a:p>
          <a:endParaRPr lang="fr-FR"/>
        </a:p>
      </dgm:t>
    </dgm:pt>
    <dgm:pt modelId="{4B8CACDA-DF5B-402C-A83A-A5F66B02070A}" type="pres">
      <dgm:prSet presAssocID="{ADDB8C9F-2AEB-40F6-ACBA-DB2482494AD9}" presName="accent_1" presStyleCnt="0"/>
      <dgm:spPr/>
    </dgm:pt>
    <dgm:pt modelId="{7C79DF92-8B94-408A-93A3-C9D323203EE5}" type="pres">
      <dgm:prSet presAssocID="{ADDB8C9F-2AEB-40F6-ACBA-DB2482494AD9}" presName="accentRepeatNode" presStyleLbl="solidFgAcc1" presStyleIdx="0" presStyleCnt="7" custLinFactNeighborX="-11752" custLinFactNeighborY="19252"/>
      <dgm:spPr>
        <a:ln>
          <a:solidFill>
            <a:schemeClr val="bg1">
              <a:lumMod val="65000"/>
            </a:schemeClr>
          </a:solidFill>
        </a:ln>
      </dgm:spPr>
    </dgm:pt>
    <dgm:pt modelId="{E4BDF8C2-14CA-4CBD-86F3-ECF1ADBF9708}" type="pres">
      <dgm:prSet presAssocID="{C4BE56B9-933F-48FE-9E55-7E6B292D6476}" presName="text_2" presStyleLbl="node1" presStyleIdx="1" presStyleCnt="7" custLinFactNeighborX="579" custLinFactNeighborY="26604">
        <dgm:presLayoutVars>
          <dgm:bulletEnabled val="1"/>
        </dgm:presLayoutVars>
      </dgm:prSet>
      <dgm:spPr/>
      <dgm:t>
        <a:bodyPr/>
        <a:lstStyle/>
        <a:p>
          <a:endParaRPr lang="fr-FR"/>
        </a:p>
      </dgm:t>
    </dgm:pt>
    <dgm:pt modelId="{4D0B235F-C277-4CE2-BAB2-25B6D445683C}" type="pres">
      <dgm:prSet presAssocID="{C4BE56B9-933F-48FE-9E55-7E6B292D6476}" presName="accent_2" presStyleCnt="0"/>
      <dgm:spPr/>
    </dgm:pt>
    <dgm:pt modelId="{0A1C467F-25FB-4589-8060-2A701A8E4141}" type="pres">
      <dgm:prSet presAssocID="{C4BE56B9-933F-48FE-9E55-7E6B292D6476}" presName="accentRepeatNode" presStyleLbl="solidFgAcc1" presStyleIdx="1" presStyleCnt="7" custLinFactNeighborX="-27509" custLinFactNeighborY="18783"/>
      <dgm:spPr>
        <a:ln>
          <a:solidFill>
            <a:schemeClr val="bg1">
              <a:lumMod val="65000"/>
            </a:schemeClr>
          </a:solidFill>
        </a:ln>
      </dgm:spPr>
    </dgm:pt>
    <dgm:pt modelId="{AE4BE52F-B4DE-4590-B471-38CD26FB7156}" type="pres">
      <dgm:prSet presAssocID="{38933E7A-C87B-4AAB-BC0B-2D77364B8E5C}" presName="text_3" presStyleLbl="node1" presStyleIdx="2" presStyleCnt="7" custLinFactNeighborX="1008" custLinFactNeighborY="34375">
        <dgm:presLayoutVars>
          <dgm:bulletEnabled val="1"/>
        </dgm:presLayoutVars>
      </dgm:prSet>
      <dgm:spPr/>
      <dgm:t>
        <a:bodyPr/>
        <a:lstStyle/>
        <a:p>
          <a:endParaRPr lang="fr-FR"/>
        </a:p>
      </dgm:t>
    </dgm:pt>
    <dgm:pt modelId="{FE268F7D-3B82-471D-9B57-5A2900D0256B}" type="pres">
      <dgm:prSet presAssocID="{38933E7A-C87B-4AAB-BC0B-2D77364B8E5C}" presName="accent_3" presStyleCnt="0"/>
      <dgm:spPr/>
    </dgm:pt>
    <dgm:pt modelId="{D09F9439-625F-49CB-8BA0-2F77B391BA77}" type="pres">
      <dgm:prSet presAssocID="{38933E7A-C87B-4AAB-BC0B-2D77364B8E5C}" presName="accentRepeatNode" presStyleLbl="solidFgAcc1" presStyleIdx="2" presStyleCnt="7" custLinFactNeighborX="-8359" custLinFactNeighborY="19243"/>
      <dgm:spPr>
        <a:ln>
          <a:solidFill>
            <a:schemeClr val="bg1">
              <a:lumMod val="65000"/>
            </a:schemeClr>
          </a:solidFill>
        </a:ln>
      </dgm:spPr>
    </dgm:pt>
    <dgm:pt modelId="{5FC32485-5DB1-4889-A684-1950D7E0B8FE}" type="pres">
      <dgm:prSet presAssocID="{76896E27-D1B2-4A50-9F66-7E3A3BC5A79D}" presName="text_4" presStyleLbl="node1" presStyleIdx="3" presStyleCnt="7" custLinFactNeighborX="783" custLinFactNeighborY="30949">
        <dgm:presLayoutVars>
          <dgm:bulletEnabled val="1"/>
        </dgm:presLayoutVars>
      </dgm:prSet>
      <dgm:spPr/>
      <dgm:t>
        <a:bodyPr/>
        <a:lstStyle/>
        <a:p>
          <a:endParaRPr lang="fr-FR"/>
        </a:p>
      </dgm:t>
    </dgm:pt>
    <dgm:pt modelId="{17894DCB-83B9-4133-8A1E-6F35FAFC206A}" type="pres">
      <dgm:prSet presAssocID="{76896E27-D1B2-4A50-9F66-7E3A3BC5A79D}" presName="accent_4" presStyleCnt="0"/>
      <dgm:spPr/>
    </dgm:pt>
    <dgm:pt modelId="{8552C8BD-F655-4396-B31D-D838D7B8F419}" type="pres">
      <dgm:prSet presAssocID="{76896E27-D1B2-4A50-9F66-7E3A3BC5A79D}" presName="accentRepeatNode" presStyleLbl="solidFgAcc1" presStyleIdx="3" presStyleCnt="7" custLinFactNeighborX="-8253" custLinFactNeighborY="22007"/>
      <dgm:spPr>
        <a:ln>
          <a:solidFill>
            <a:schemeClr val="bg1">
              <a:lumMod val="65000"/>
            </a:schemeClr>
          </a:solidFill>
        </a:ln>
      </dgm:spPr>
    </dgm:pt>
    <dgm:pt modelId="{9587636B-85C9-4206-8883-8B587A6064C7}" type="pres">
      <dgm:prSet presAssocID="{069C039B-4CFB-436E-9160-C82B4CBD4C7D}" presName="text_5" presStyleLbl="node1" presStyleIdx="4" presStyleCnt="7" custLinFactNeighborX="776" custLinFactNeighborY="41263">
        <dgm:presLayoutVars>
          <dgm:bulletEnabled val="1"/>
        </dgm:presLayoutVars>
      </dgm:prSet>
      <dgm:spPr/>
      <dgm:t>
        <a:bodyPr/>
        <a:lstStyle/>
        <a:p>
          <a:endParaRPr lang="fr-FR"/>
        </a:p>
      </dgm:t>
    </dgm:pt>
    <dgm:pt modelId="{6761A341-DFF4-44E3-9207-D78EFD62F55B}" type="pres">
      <dgm:prSet presAssocID="{069C039B-4CFB-436E-9160-C82B4CBD4C7D}" presName="accent_5" presStyleCnt="0"/>
      <dgm:spPr/>
    </dgm:pt>
    <dgm:pt modelId="{BD25E8EF-97C0-465E-8CEC-0DBE1023554F}" type="pres">
      <dgm:prSet presAssocID="{069C039B-4CFB-436E-9160-C82B4CBD4C7D}" presName="accentRepeatNode" presStyleLbl="solidFgAcc1" presStyleIdx="4" presStyleCnt="7" custLinFactNeighborX="2751" custLinFactNeighborY="30260"/>
      <dgm:spPr>
        <a:ln>
          <a:solidFill>
            <a:schemeClr val="bg1">
              <a:lumMod val="65000"/>
            </a:schemeClr>
          </a:solidFill>
        </a:ln>
      </dgm:spPr>
    </dgm:pt>
    <dgm:pt modelId="{2753667C-D271-4699-8A39-E2F231483E5E}" type="pres">
      <dgm:prSet presAssocID="{F21C19A4-C941-489A-B0E7-9D8A47DBE496}" presName="text_6" presStyleLbl="node1" presStyleIdx="5" presStyleCnt="7" custScaleX="99447" custLinFactNeighborX="2063" custLinFactNeighborY="41263">
        <dgm:presLayoutVars>
          <dgm:bulletEnabled val="1"/>
        </dgm:presLayoutVars>
      </dgm:prSet>
      <dgm:spPr/>
      <dgm:t>
        <a:bodyPr/>
        <a:lstStyle/>
        <a:p>
          <a:endParaRPr lang="fr-FR"/>
        </a:p>
      </dgm:t>
    </dgm:pt>
    <dgm:pt modelId="{A158B46E-1B99-4B61-9941-9C6DD6769DAC}" type="pres">
      <dgm:prSet presAssocID="{F21C19A4-C941-489A-B0E7-9D8A47DBE496}" presName="accent_6" presStyleCnt="0"/>
      <dgm:spPr/>
    </dgm:pt>
    <dgm:pt modelId="{ADD7BDC5-D3D7-4EE1-A33F-4D97984C7DB3}" type="pres">
      <dgm:prSet presAssocID="{F21C19A4-C941-489A-B0E7-9D8A47DBE496}" presName="accentRepeatNode" presStyleLbl="solidFgAcc1" presStyleIdx="5" presStyleCnt="7" custLinFactNeighborX="2751" custLinFactNeighborY="33010"/>
      <dgm:spPr>
        <a:ln>
          <a:solidFill>
            <a:schemeClr val="bg1">
              <a:lumMod val="65000"/>
            </a:schemeClr>
          </a:solidFill>
        </a:ln>
      </dgm:spPr>
    </dgm:pt>
    <dgm:pt modelId="{A308DAE7-8D75-4459-8102-F62290DBB7E9}" type="pres">
      <dgm:prSet presAssocID="{0A73D641-F3AB-498E-A64B-B3D0F80BC5FE}" presName="text_7" presStyleLbl="node1" presStyleIdx="6" presStyleCnt="7" custLinFactNeighborX="723" custLinFactNeighborY="50022">
        <dgm:presLayoutVars>
          <dgm:bulletEnabled val="1"/>
        </dgm:presLayoutVars>
      </dgm:prSet>
      <dgm:spPr/>
      <dgm:t>
        <a:bodyPr/>
        <a:lstStyle/>
        <a:p>
          <a:endParaRPr lang="fr-FR"/>
        </a:p>
      </dgm:t>
    </dgm:pt>
    <dgm:pt modelId="{A8DAB2D3-E3BD-44FA-B8D8-D8224E88F6B9}" type="pres">
      <dgm:prSet presAssocID="{0A73D641-F3AB-498E-A64B-B3D0F80BC5FE}" presName="accent_7" presStyleCnt="0"/>
      <dgm:spPr/>
    </dgm:pt>
    <dgm:pt modelId="{6225910B-40A8-4FC3-A301-46D2FDA402BE}" type="pres">
      <dgm:prSet presAssocID="{0A73D641-F3AB-498E-A64B-B3D0F80BC5FE}" presName="accentRepeatNode" presStyleLbl="solidFgAcc1" presStyleIdx="6" presStyleCnt="7" custLinFactNeighborX="7504" custLinFactNeighborY="30018"/>
      <dgm:spPr>
        <a:ln>
          <a:solidFill>
            <a:schemeClr val="bg1">
              <a:lumMod val="65000"/>
            </a:schemeClr>
          </a:solidFill>
        </a:ln>
      </dgm:spPr>
    </dgm:pt>
  </dgm:ptLst>
  <dgm:cxnLst>
    <dgm:cxn modelId="{B8BACAB7-23D9-4A99-9238-86260489139A}" srcId="{0BD2B553-069D-48B7-B51B-A1E27545A798}" destId="{38933E7A-C87B-4AAB-BC0B-2D77364B8E5C}" srcOrd="2" destOrd="0" parTransId="{D0DBD99B-6A9F-422F-A526-004216B4DF6E}" sibTransId="{24CD5CBF-DA4D-4C19-9321-0FC74855AB30}"/>
    <dgm:cxn modelId="{064D938F-59BE-4518-BAAD-CAE5856726B3}" type="presOf" srcId="{F21C19A4-C941-489A-B0E7-9D8A47DBE496}" destId="{2753667C-D271-4699-8A39-E2F231483E5E}" srcOrd="0" destOrd="0" presId="urn:microsoft.com/office/officeart/2008/layout/VerticalCurvedList"/>
    <dgm:cxn modelId="{09AD83E5-17EB-43A1-B636-D05B2AF0A59C}" type="presOf" srcId="{C4683224-61E5-4807-B3C9-BEEE07512530}" destId="{9F5C9A0F-63CB-449E-9951-4F106D168B4E}" srcOrd="0" destOrd="0" presId="urn:microsoft.com/office/officeart/2008/layout/VerticalCurvedList"/>
    <dgm:cxn modelId="{C2CF96E6-1A74-4754-A95E-73FEB69C2D5C}" type="presOf" srcId="{0BD2B553-069D-48B7-B51B-A1E27545A798}" destId="{991ECBA4-8F71-47D7-9DFF-CCE50644FC47}" srcOrd="0" destOrd="0" presId="urn:microsoft.com/office/officeart/2008/layout/VerticalCurvedList"/>
    <dgm:cxn modelId="{2068E932-7FF3-451B-B459-2CB06A2165E6}" srcId="{0BD2B553-069D-48B7-B51B-A1E27545A798}" destId="{C4BE56B9-933F-48FE-9E55-7E6B292D6476}" srcOrd="1" destOrd="0" parTransId="{1EA6EFED-64FE-45EE-966E-4FC417D56527}" sibTransId="{5ECAF3A1-30AC-430E-87FB-35F51E1454DB}"/>
    <dgm:cxn modelId="{8E79E5B8-6802-4B62-92A0-C323671B843D}" srcId="{0BD2B553-069D-48B7-B51B-A1E27545A798}" destId="{ADDB8C9F-2AEB-40F6-ACBA-DB2482494AD9}" srcOrd="0" destOrd="0" parTransId="{BB66FD72-E262-4097-AE7D-ADF96AB7896C}" sibTransId="{C4683224-61E5-4807-B3C9-BEEE07512530}"/>
    <dgm:cxn modelId="{9D54FC97-26D3-4561-9647-57ECC434A4D2}" type="presOf" srcId="{ADDB8C9F-2AEB-40F6-ACBA-DB2482494AD9}" destId="{C0CD37A9-702C-41F5-B3EC-7A7712FE8395}" srcOrd="0" destOrd="0" presId="urn:microsoft.com/office/officeart/2008/layout/VerticalCurvedList"/>
    <dgm:cxn modelId="{21BE453B-622F-46DA-AD35-AC0170CBA9BA}" srcId="{0BD2B553-069D-48B7-B51B-A1E27545A798}" destId="{F21C19A4-C941-489A-B0E7-9D8A47DBE496}" srcOrd="5" destOrd="0" parTransId="{163D29FE-A6FF-4D8F-8C14-5BDC7089656A}" sibTransId="{28AEB233-877F-4DC5-BD5C-31096E53426C}"/>
    <dgm:cxn modelId="{04C43003-D091-4D10-AE61-D0FFA091ABFC}" type="presOf" srcId="{C4BE56B9-933F-48FE-9E55-7E6B292D6476}" destId="{E4BDF8C2-14CA-4CBD-86F3-ECF1ADBF9708}" srcOrd="0" destOrd="0" presId="urn:microsoft.com/office/officeart/2008/layout/VerticalCurvedList"/>
    <dgm:cxn modelId="{BD2E7D2D-4634-498C-A055-C3DE0F1F3CFA}" type="presOf" srcId="{069C039B-4CFB-436E-9160-C82B4CBD4C7D}" destId="{9587636B-85C9-4206-8883-8B587A6064C7}" srcOrd="0" destOrd="0" presId="urn:microsoft.com/office/officeart/2008/layout/VerticalCurvedList"/>
    <dgm:cxn modelId="{BFE1F2B8-A34D-4322-B2E6-6A7D53F6D2E9}" type="presOf" srcId="{76896E27-D1B2-4A50-9F66-7E3A3BC5A79D}" destId="{5FC32485-5DB1-4889-A684-1950D7E0B8FE}" srcOrd="0" destOrd="0" presId="urn:microsoft.com/office/officeart/2008/layout/VerticalCurvedList"/>
    <dgm:cxn modelId="{171D2C4A-B1B9-4878-95D5-AF2148FB70BE}" type="presOf" srcId="{0A73D641-F3AB-498E-A64B-B3D0F80BC5FE}" destId="{A308DAE7-8D75-4459-8102-F62290DBB7E9}" srcOrd="0" destOrd="0" presId="urn:microsoft.com/office/officeart/2008/layout/VerticalCurvedList"/>
    <dgm:cxn modelId="{4CD53C16-BA88-446A-9C26-54F7C6A402AC}" srcId="{0BD2B553-069D-48B7-B51B-A1E27545A798}" destId="{069C039B-4CFB-436E-9160-C82B4CBD4C7D}" srcOrd="4" destOrd="0" parTransId="{86C10DC8-BB8E-49EE-BE63-BFEC2F90A9DC}" sibTransId="{E7B8DE16-6887-4A32-A87E-7451608CB35E}"/>
    <dgm:cxn modelId="{1538284A-EBF0-491F-846F-7797ED5670C0}" srcId="{0BD2B553-069D-48B7-B51B-A1E27545A798}" destId="{76896E27-D1B2-4A50-9F66-7E3A3BC5A79D}" srcOrd="3" destOrd="0" parTransId="{9C250B1E-9E73-4645-9B8A-4583CC388787}" sibTransId="{8FF2E0D0-9318-4458-ABF7-CD9AAF8700F9}"/>
    <dgm:cxn modelId="{4D761C04-37CC-4ABD-B8EA-EBACFF9571C2}" srcId="{0BD2B553-069D-48B7-B51B-A1E27545A798}" destId="{0A73D641-F3AB-498E-A64B-B3D0F80BC5FE}" srcOrd="6" destOrd="0" parTransId="{CB1FC1B2-986B-48BC-968B-E346465CED1F}" sibTransId="{5C16DBDB-ED5F-439A-BC64-098B552C4E65}"/>
    <dgm:cxn modelId="{A1F5C69C-BCDD-4F22-A00D-1FBF0AC14913}" type="presOf" srcId="{38933E7A-C87B-4AAB-BC0B-2D77364B8E5C}" destId="{AE4BE52F-B4DE-4590-B471-38CD26FB7156}" srcOrd="0" destOrd="0" presId="urn:microsoft.com/office/officeart/2008/layout/VerticalCurvedList"/>
    <dgm:cxn modelId="{7FE2FD28-E3A9-4B06-BB4E-98C8C7CCC023}" type="presParOf" srcId="{991ECBA4-8F71-47D7-9DFF-CCE50644FC47}" destId="{789D9D16-6AC0-46BC-8E69-3967CA591736}" srcOrd="0" destOrd="0" presId="urn:microsoft.com/office/officeart/2008/layout/VerticalCurvedList"/>
    <dgm:cxn modelId="{8B805033-DDC4-4FE3-BD48-ACF8EC8707A2}" type="presParOf" srcId="{789D9D16-6AC0-46BC-8E69-3967CA591736}" destId="{99AA0C00-8871-49AF-A8FE-221AE54AA0F8}" srcOrd="0" destOrd="0" presId="urn:microsoft.com/office/officeart/2008/layout/VerticalCurvedList"/>
    <dgm:cxn modelId="{C66C7538-3016-465F-8F9F-3B01195FE0AB}" type="presParOf" srcId="{99AA0C00-8871-49AF-A8FE-221AE54AA0F8}" destId="{6B458C65-633B-4F00-8566-4B10A2B997B6}" srcOrd="0" destOrd="0" presId="urn:microsoft.com/office/officeart/2008/layout/VerticalCurvedList"/>
    <dgm:cxn modelId="{7951E792-C0F0-4C59-B341-2290BE2780CD}" type="presParOf" srcId="{99AA0C00-8871-49AF-A8FE-221AE54AA0F8}" destId="{9F5C9A0F-63CB-449E-9951-4F106D168B4E}" srcOrd="1" destOrd="0" presId="urn:microsoft.com/office/officeart/2008/layout/VerticalCurvedList"/>
    <dgm:cxn modelId="{1D2CB904-558B-426D-8228-0EDD033A6258}" type="presParOf" srcId="{99AA0C00-8871-49AF-A8FE-221AE54AA0F8}" destId="{33300F21-39D3-4BA8-AE7E-2844E939CFFC}" srcOrd="2" destOrd="0" presId="urn:microsoft.com/office/officeart/2008/layout/VerticalCurvedList"/>
    <dgm:cxn modelId="{718B7859-1768-40FB-AB71-199BDE427C03}" type="presParOf" srcId="{99AA0C00-8871-49AF-A8FE-221AE54AA0F8}" destId="{60023056-7312-43AB-BF26-4CD8CC3EFF1C}" srcOrd="3" destOrd="0" presId="urn:microsoft.com/office/officeart/2008/layout/VerticalCurvedList"/>
    <dgm:cxn modelId="{A82BAD95-0A82-40DC-B764-5AFE23E52E42}" type="presParOf" srcId="{789D9D16-6AC0-46BC-8E69-3967CA591736}" destId="{C0CD37A9-702C-41F5-B3EC-7A7712FE8395}" srcOrd="1" destOrd="0" presId="urn:microsoft.com/office/officeart/2008/layout/VerticalCurvedList"/>
    <dgm:cxn modelId="{234B865A-5B58-4F7D-9BC3-3EDE21EFB06D}" type="presParOf" srcId="{789D9D16-6AC0-46BC-8E69-3967CA591736}" destId="{4B8CACDA-DF5B-402C-A83A-A5F66B02070A}" srcOrd="2" destOrd="0" presId="urn:microsoft.com/office/officeart/2008/layout/VerticalCurvedList"/>
    <dgm:cxn modelId="{E014C202-6D9D-4F39-B121-058D4FA767D9}" type="presParOf" srcId="{4B8CACDA-DF5B-402C-A83A-A5F66B02070A}" destId="{7C79DF92-8B94-408A-93A3-C9D323203EE5}" srcOrd="0" destOrd="0" presId="urn:microsoft.com/office/officeart/2008/layout/VerticalCurvedList"/>
    <dgm:cxn modelId="{65BF3ACF-436D-412C-A52A-B06F3EDAC640}" type="presParOf" srcId="{789D9D16-6AC0-46BC-8E69-3967CA591736}" destId="{E4BDF8C2-14CA-4CBD-86F3-ECF1ADBF9708}" srcOrd="3" destOrd="0" presId="urn:microsoft.com/office/officeart/2008/layout/VerticalCurvedList"/>
    <dgm:cxn modelId="{B30AA5EB-B8E7-4A30-87C0-8333042DD8B2}" type="presParOf" srcId="{789D9D16-6AC0-46BC-8E69-3967CA591736}" destId="{4D0B235F-C277-4CE2-BAB2-25B6D445683C}" srcOrd="4" destOrd="0" presId="urn:microsoft.com/office/officeart/2008/layout/VerticalCurvedList"/>
    <dgm:cxn modelId="{31D34B5E-628F-4BE7-A4AF-749A5CFAB6A8}" type="presParOf" srcId="{4D0B235F-C277-4CE2-BAB2-25B6D445683C}" destId="{0A1C467F-25FB-4589-8060-2A701A8E4141}" srcOrd="0" destOrd="0" presId="urn:microsoft.com/office/officeart/2008/layout/VerticalCurvedList"/>
    <dgm:cxn modelId="{C43DF142-F6B7-4404-A20B-2F43031FCAEF}" type="presParOf" srcId="{789D9D16-6AC0-46BC-8E69-3967CA591736}" destId="{AE4BE52F-B4DE-4590-B471-38CD26FB7156}" srcOrd="5" destOrd="0" presId="urn:microsoft.com/office/officeart/2008/layout/VerticalCurvedList"/>
    <dgm:cxn modelId="{0D2A57B6-718B-4FA5-84C6-1ED6354CBE1C}" type="presParOf" srcId="{789D9D16-6AC0-46BC-8E69-3967CA591736}" destId="{FE268F7D-3B82-471D-9B57-5A2900D0256B}" srcOrd="6" destOrd="0" presId="urn:microsoft.com/office/officeart/2008/layout/VerticalCurvedList"/>
    <dgm:cxn modelId="{B19E46A8-8C0B-4D3F-8450-AA712BB3A7DC}" type="presParOf" srcId="{FE268F7D-3B82-471D-9B57-5A2900D0256B}" destId="{D09F9439-625F-49CB-8BA0-2F77B391BA77}" srcOrd="0" destOrd="0" presId="urn:microsoft.com/office/officeart/2008/layout/VerticalCurvedList"/>
    <dgm:cxn modelId="{1326D2EB-271A-450B-B788-EA616EE7C8D5}" type="presParOf" srcId="{789D9D16-6AC0-46BC-8E69-3967CA591736}" destId="{5FC32485-5DB1-4889-A684-1950D7E0B8FE}" srcOrd="7" destOrd="0" presId="urn:microsoft.com/office/officeart/2008/layout/VerticalCurvedList"/>
    <dgm:cxn modelId="{FDFBD51C-B993-4C25-A482-4782E521C773}" type="presParOf" srcId="{789D9D16-6AC0-46BC-8E69-3967CA591736}" destId="{17894DCB-83B9-4133-8A1E-6F35FAFC206A}" srcOrd="8" destOrd="0" presId="urn:microsoft.com/office/officeart/2008/layout/VerticalCurvedList"/>
    <dgm:cxn modelId="{5778245C-C949-4A3D-B1CC-1CC2ECA67694}" type="presParOf" srcId="{17894DCB-83B9-4133-8A1E-6F35FAFC206A}" destId="{8552C8BD-F655-4396-B31D-D838D7B8F419}" srcOrd="0" destOrd="0" presId="urn:microsoft.com/office/officeart/2008/layout/VerticalCurvedList"/>
    <dgm:cxn modelId="{FCE86B71-0796-43FA-9587-F1D353AF8680}" type="presParOf" srcId="{789D9D16-6AC0-46BC-8E69-3967CA591736}" destId="{9587636B-85C9-4206-8883-8B587A6064C7}" srcOrd="9" destOrd="0" presId="urn:microsoft.com/office/officeart/2008/layout/VerticalCurvedList"/>
    <dgm:cxn modelId="{3575845B-C504-421A-9349-DA132CD6E797}" type="presParOf" srcId="{789D9D16-6AC0-46BC-8E69-3967CA591736}" destId="{6761A341-DFF4-44E3-9207-D78EFD62F55B}" srcOrd="10" destOrd="0" presId="urn:microsoft.com/office/officeart/2008/layout/VerticalCurvedList"/>
    <dgm:cxn modelId="{22B7F06A-E82D-473E-886F-0FE3AC3A21A9}" type="presParOf" srcId="{6761A341-DFF4-44E3-9207-D78EFD62F55B}" destId="{BD25E8EF-97C0-465E-8CEC-0DBE1023554F}" srcOrd="0" destOrd="0" presId="urn:microsoft.com/office/officeart/2008/layout/VerticalCurvedList"/>
    <dgm:cxn modelId="{44CFEE37-9D22-472F-B448-8F40A65C8939}" type="presParOf" srcId="{789D9D16-6AC0-46BC-8E69-3967CA591736}" destId="{2753667C-D271-4699-8A39-E2F231483E5E}" srcOrd="11" destOrd="0" presId="urn:microsoft.com/office/officeart/2008/layout/VerticalCurvedList"/>
    <dgm:cxn modelId="{1B7DD52A-CA3E-41F7-9B44-FCD6A35F2154}" type="presParOf" srcId="{789D9D16-6AC0-46BC-8E69-3967CA591736}" destId="{A158B46E-1B99-4B61-9941-9C6DD6769DAC}" srcOrd="12" destOrd="0" presId="urn:microsoft.com/office/officeart/2008/layout/VerticalCurvedList"/>
    <dgm:cxn modelId="{FA06E78E-2E38-4CD8-8E6E-81CECAA42055}" type="presParOf" srcId="{A158B46E-1B99-4B61-9941-9C6DD6769DAC}" destId="{ADD7BDC5-D3D7-4EE1-A33F-4D97984C7DB3}" srcOrd="0" destOrd="0" presId="urn:microsoft.com/office/officeart/2008/layout/VerticalCurvedList"/>
    <dgm:cxn modelId="{A5CE4B6F-DD8A-4421-8F03-1C4D1547D015}" type="presParOf" srcId="{789D9D16-6AC0-46BC-8E69-3967CA591736}" destId="{A308DAE7-8D75-4459-8102-F62290DBB7E9}" srcOrd="13" destOrd="0" presId="urn:microsoft.com/office/officeart/2008/layout/VerticalCurvedList"/>
    <dgm:cxn modelId="{54BB5936-4D39-4D99-A401-A88F2FA6BE9A}" type="presParOf" srcId="{789D9D16-6AC0-46BC-8E69-3967CA591736}" destId="{A8DAB2D3-E3BD-44FA-B8D8-D8224E88F6B9}" srcOrd="14" destOrd="0" presId="urn:microsoft.com/office/officeart/2008/layout/VerticalCurvedList"/>
    <dgm:cxn modelId="{4FA9B700-E1CE-49FF-B0CF-34C7B5B1C171}" type="presParOf" srcId="{A8DAB2D3-E3BD-44FA-B8D8-D8224E88F6B9}" destId="{6225910B-40A8-4FC3-A301-46D2FDA402BE}" srcOrd="0" destOrd="0" presId="urn:microsoft.com/office/officeart/2008/layout/VerticalCurvedList"/>
  </dgm:cxnLst>
  <dgm:bg>
    <a:effectLst>
      <a:outerShdw blurRad="25400" dist="38100" dir="2700000" algn="tl" rotWithShape="0">
        <a:prstClr val="black">
          <a:alpha val="71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C9A0F-63CB-449E-9951-4F106D168B4E}">
      <dsp:nvSpPr>
        <dsp:cNvPr id="0" name=""/>
        <dsp:cNvSpPr/>
      </dsp:nvSpPr>
      <dsp:spPr>
        <a:xfrm>
          <a:off x="-2853881" y="-411276"/>
          <a:ext cx="3405281" cy="3405281"/>
        </a:xfrm>
        <a:prstGeom prst="blockArc">
          <a:avLst>
            <a:gd name="adj1" fmla="val 18900000"/>
            <a:gd name="adj2" fmla="val 2700000"/>
            <a:gd name="adj3" fmla="val 634"/>
          </a:avLst>
        </a:prstGeom>
        <a:noFill/>
        <a:ln w="25400" cap="flat" cmpd="sng" algn="ctr">
          <a:solidFill>
            <a:srgbClr val="DD5061"/>
          </a:solidFill>
          <a:prstDash val="solid"/>
        </a:ln>
        <a:effectLst/>
      </dsp:spPr>
      <dsp:style>
        <a:lnRef idx="2">
          <a:scrgbClr r="0" g="0" b="0"/>
        </a:lnRef>
        <a:fillRef idx="0">
          <a:scrgbClr r="0" g="0" b="0"/>
        </a:fillRef>
        <a:effectRef idx="0">
          <a:scrgbClr r="0" g="0" b="0"/>
        </a:effectRef>
        <a:fontRef idx="minor"/>
      </dsp:style>
    </dsp:sp>
    <dsp:sp modelId="{C0CD37A9-702C-41F5-B3EC-7A7712FE8395}">
      <dsp:nvSpPr>
        <dsp:cNvPr id="0" name=""/>
        <dsp:cNvSpPr/>
      </dsp:nvSpPr>
      <dsp:spPr>
        <a:xfrm>
          <a:off x="210892" y="147093"/>
          <a:ext cx="3603331"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1 : éducation médias &amp; information</a:t>
          </a:r>
          <a:endParaRPr lang="fr-FR" sz="800" kern="1200" dirty="0"/>
        </a:p>
      </dsp:txBody>
      <dsp:txXfrm>
        <a:off x="210892" y="147093"/>
        <a:ext cx="3603331" cy="229531"/>
      </dsp:txXfrm>
    </dsp:sp>
    <dsp:sp modelId="{7C79DF92-8B94-408A-93A3-C9D323203EE5}">
      <dsp:nvSpPr>
        <dsp:cNvPr id="0" name=""/>
        <dsp:cNvSpPr/>
      </dsp:nvSpPr>
      <dsp:spPr>
        <a:xfrm>
          <a:off x="2826" y="141361"/>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E4BDF8C2-14CA-4CBD-86F3-ECF1ADBF9708}">
      <dsp:nvSpPr>
        <dsp:cNvPr id="0" name=""/>
        <dsp:cNvSpPr/>
      </dsp:nvSpPr>
      <dsp:spPr>
        <a:xfrm>
          <a:off x="407523" y="520380"/>
          <a:ext cx="3395470"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2 : Arts et culture</a:t>
          </a:r>
          <a:endParaRPr lang="fr-FR" sz="800" kern="1200" dirty="0"/>
        </a:p>
      </dsp:txBody>
      <dsp:txXfrm>
        <a:off x="407523" y="520380"/>
        <a:ext cx="3395470" cy="229531"/>
      </dsp:txXfrm>
    </dsp:sp>
    <dsp:sp modelId="{0A1C467F-25FB-4589-8060-2A701A8E4141}">
      <dsp:nvSpPr>
        <dsp:cNvPr id="0" name=""/>
        <dsp:cNvSpPr/>
      </dsp:nvSpPr>
      <dsp:spPr>
        <a:xfrm>
          <a:off x="165479" y="484515"/>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AE4BE52F-B4DE-4590-B471-38CD26FB7156}">
      <dsp:nvSpPr>
        <dsp:cNvPr id="0" name=""/>
        <dsp:cNvSpPr/>
      </dsp:nvSpPr>
      <dsp:spPr>
        <a:xfrm>
          <a:off x="532660" y="882464"/>
          <a:ext cx="3281563"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3 : éducation et société</a:t>
          </a:r>
          <a:endParaRPr lang="fr-FR" sz="800" kern="1200" dirty="0"/>
        </a:p>
      </dsp:txBody>
      <dsp:txXfrm>
        <a:off x="532660" y="882464"/>
        <a:ext cx="3281563" cy="229531"/>
      </dsp:txXfrm>
    </dsp:sp>
    <dsp:sp modelId="{D09F9439-625F-49CB-8BA0-2F77B391BA77}">
      <dsp:nvSpPr>
        <dsp:cNvPr id="0" name=""/>
        <dsp:cNvSpPr/>
      </dsp:nvSpPr>
      <dsp:spPr>
        <a:xfrm>
          <a:off x="334330" y="830082"/>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5FC32485-5DB1-4889-A684-1950D7E0B8FE}">
      <dsp:nvSpPr>
        <dsp:cNvPr id="0" name=""/>
        <dsp:cNvSpPr/>
      </dsp:nvSpPr>
      <dsp:spPr>
        <a:xfrm>
          <a:off x="563550" y="1219099"/>
          <a:ext cx="3245193"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4 : Innovation pédagogique</a:t>
          </a:r>
          <a:endParaRPr lang="fr-FR" sz="800" kern="1200" dirty="0"/>
        </a:p>
      </dsp:txBody>
      <dsp:txXfrm>
        <a:off x="563550" y="1219099"/>
        <a:ext cx="3245193" cy="229531"/>
      </dsp:txXfrm>
    </dsp:sp>
    <dsp:sp modelId="{8552C8BD-F655-4396-B31D-D838D7B8F419}">
      <dsp:nvSpPr>
        <dsp:cNvPr id="0" name=""/>
        <dsp:cNvSpPr/>
      </dsp:nvSpPr>
      <dsp:spPr>
        <a:xfrm>
          <a:off x="371003" y="1182512"/>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9587636B-85C9-4206-8883-8B587A6064C7}">
      <dsp:nvSpPr>
        <dsp:cNvPr id="0" name=""/>
        <dsp:cNvSpPr/>
      </dsp:nvSpPr>
      <dsp:spPr>
        <a:xfrm>
          <a:off x="527235" y="1587273"/>
          <a:ext cx="3281563"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5 : usages du numérique</a:t>
          </a:r>
          <a:endParaRPr lang="fr-FR" sz="800" kern="1200" dirty="0"/>
        </a:p>
      </dsp:txBody>
      <dsp:txXfrm>
        <a:off x="527235" y="1587273"/>
        <a:ext cx="3281563" cy="229531"/>
      </dsp:txXfrm>
    </dsp:sp>
    <dsp:sp modelId="{BD25E8EF-97C0-465E-8CEC-0DBE1023554F}">
      <dsp:nvSpPr>
        <dsp:cNvPr id="0" name=""/>
        <dsp:cNvSpPr/>
      </dsp:nvSpPr>
      <dsp:spPr>
        <a:xfrm>
          <a:off x="366206" y="1550690"/>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2753667C-D271-4699-8A39-E2F231483E5E}">
      <dsp:nvSpPr>
        <dsp:cNvPr id="0" name=""/>
        <dsp:cNvSpPr/>
      </dsp:nvSpPr>
      <dsp:spPr>
        <a:xfrm>
          <a:off x="437530" y="1931520"/>
          <a:ext cx="3376693"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6 : Documentation</a:t>
          </a:r>
          <a:endParaRPr lang="fr-FR" sz="800" kern="1200" dirty="0"/>
        </a:p>
      </dsp:txBody>
      <dsp:txXfrm>
        <a:off x="437530" y="1931520"/>
        <a:ext cx="3376693" cy="229531"/>
      </dsp:txXfrm>
    </dsp:sp>
    <dsp:sp modelId="{ADD7BDC5-D3D7-4EE1-A33F-4D97984C7DB3}">
      <dsp:nvSpPr>
        <dsp:cNvPr id="0" name=""/>
        <dsp:cNvSpPr/>
      </dsp:nvSpPr>
      <dsp:spPr>
        <a:xfrm>
          <a:off x="252299" y="1902827"/>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A308DAE7-8D75-4459-8102-F62290DBB7E9}">
      <dsp:nvSpPr>
        <dsp:cNvPr id="0" name=""/>
        <dsp:cNvSpPr/>
      </dsp:nvSpPr>
      <dsp:spPr>
        <a:xfrm>
          <a:off x="206054" y="2296124"/>
          <a:ext cx="3603331" cy="229531"/>
        </a:xfrm>
        <a:prstGeom prst="rect">
          <a:avLst/>
        </a:prstGeom>
        <a:solidFill>
          <a:srgbClr val="DD50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91" tIns="20320" rIns="20320" bIns="20320" numCol="1" spcCol="1270" anchor="ctr" anchorCtr="0">
          <a:noAutofit/>
        </a:bodyPr>
        <a:lstStyle/>
        <a:p>
          <a:pPr lvl="0" algn="l" defTabSz="355600">
            <a:lnSpc>
              <a:spcPct val="90000"/>
            </a:lnSpc>
            <a:spcBef>
              <a:spcPct val="0"/>
            </a:spcBef>
            <a:spcAft>
              <a:spcPct val="35000"/>
            </a:spcAft>
          </a:pPr>
          <a:r>
            <a:rPr lang="fr-FR" sz="800" kern="1200" cap="all" dirty="0" smtClean="0">
              <a:solidFill>
                <a:schemeClr val="bg1"/>
              </a:solidFill>
              <a:latin typeface="Simplon BP Light" pitchFamily="50" charset="0"/>
            </a:rPr>
            <a:t>AXE 7 : Développement professionnel des enseignants</a:t>
          </a:r>
          <a:endParaRPr lang="fr-FR" sz="800" kern="1200" dirty="0"/>
        </a:p>
      </dsp:txBody>
      <dsp:txXfrm>
        <a:off x="206054" y="2296124"/>
        <a:ext cx="3603331" cy="229531"/>
      </dsp:txXfrm>
    </dsp:sp>
    <dsp:sp modelId="{6225910B-40A8-4FC3-A301-46D2FDA402BE}">
      <dsp:nvSpPr>
        <dsp:cNvPr id="0" name=""/>
        <dsp:cNvSpPr/>
      </dsp:nvSpPr>
      <dsp:spPr>
        <a:xfrm>
          <a:off x="58075" y="2238741"/>
          <a:ext cx="286914" cy="286914"/>
        </a:xfrm>
        <a:prstGeom prst="ellipse">
          <a:avLst/>
        </a:prstGeom>
        <a:solidFill>
          <a:schemeClr val="l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094" cy="495952"/>
          </a:xfrm>
          <a:prstGeom prst="rect">
            <a:avLst/>
          </a:prstGeom>
        </p:spPr>
        <p:txBody>
          <a:bodyPr vert="horz" lIns="88221" tIns="44111" rIns="88221" bIns="44111" rtlCol="0"/>
          <a:lstStyle>
            <a:lvl1pPr algn="l">
              <a:defRPr sz="1200"/>
            </a:lvl1pPr>
          </a:lstStyle>
          <a:p>
            <a:endParaRPr lang="fr-FR"/>
          </a:p>
        </p:txBody>
      </p:sp>
      <p:sp>
        <p:nvSpPr>
          <p:cNvPr id="3" name="Espace réservé de la date 2"/>
          <p:cNvSpPr>
            <a:spLocks noGrp="1"/>
          </p:cNvSpPr>
          <p:nvPr>
            <p:ph type="dt" idx="1"/>
          </p:nvPr>
        </p:nvSpPr>
        <p:spPr>
          <a:xfrm>
            <a:off x="3851650" y="0"/>
            <a:ext cx="2946093" cy="495952"/>
          </a:xfrm>
          <a:prstGeom prst="rect">
            <a:avLst/>
          </a:prstGeom>
        </p:spPr>
        <p:txBody>
          <a:bodyPr vert="horz" lIns="88221" tIns="44111" rIns="88221" bIns="44111" rtlCol="0"/>
          <a:lstStyle>
            <a:lvl1pPr algn="r">
              <a:defRPr sz="1200"/>
            </a:lvl1pPr>
          </a:lstStyle>
          <a:p>
            <a:fld id="{A0C0DC01-6388-4D11-9A67-291A7D7C9FCC}" type="datetimeFigureOut">
              <a:rPr lang="fr-FR" smtClean="0"/>
              <a:t>04/10/2018</a:t>
            </a:fld>
            <a:endParaRPr lang="fr-FR"/>
          </a:p>
        </p:txBody>
      </p:sp>
      <p:sp>
        <p:nvSpPr>
          <p:cNvPr id="4" name="Espace réservé de l'image des diapositives 3"/>
          <p:cNvSpPr>
            <a:spLocks noGrp="1" noRot="1" noChangeAspect="1"/>
          </p:cNvSpPr>
          <p:nvPr>
            <p:ph type="sldImg" idx="2"/>
          </p:nvPr>
        </p:nvSpPr>
        <p:spPr>
          <a:xfrm>
            <a:off x="919163" y="746125"/>
            <a:ext cx="4960937" cy="3722688"/>
          </a:xfrm>
          <a:prstGeom prst="rect">
            <a:avLst/>
          </a:prstGeom>
          <a:noFill/>
          <a:ln w="12700">
            <a:solidFill>
              <a:prstClr val="black"/>
            </a:solidFill>
          </a:ln>
        </p:spPr>
        <p:txBody>
          <a:bodyPr vert="horz" lIns="88221" tIns="44111" rIns="88221" bIns="44111" rtlCol="0" anchor="ctr"/>
          <a:lstStyle/>
          <a:p>
            <a:endParaRPr lang="fr-FR"/>
          </a:p>
        </p:txBody>
      </p:sp>
      <p:sp>
        <p:nvSpPr>
          <p:cNvPr id="5" name="Espace réservé des commentaires 4"/>
          <p:cNvSpPr>
            <a:spLocks noGrp="1"/>
          </p:cNvSpPr>
          <p:nvPr>
            <p:ph type="body" sz="quarter" idx="3"/>
          </p:nvPr>
        </p:nvSpPr>
        <p:spPr>
          <a:xfrm>
            <a:off x="680686" y="4716160"/>
            <a:ext cx="5439410" cy="4468185"/>
          </a:xfrm>
          <a:prstGeom prst="rect">
            <a:avLst/>
          </a:prstGeom>
        </p:spPr>
        <p:txBody>
          <a:bodyPr vert="horz" lIns="88221" tIns="44111" rIns="88221" bIns="4411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2321"/>
            <a:ext cx="2946094" cy="495952"/>
          </a:xfrm>
          <a:prstGeom prst="rect">
            <a:avLst/>
          </a:prstGeom>
        </p:spPr>
        <p:txBody>
          <a:bodyPr vert="horz" lIns="88221" tIns="44111" rIns="88221" bIns="441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650" y="9432321"/>
            <a:ext cx="2946093" cy="495952"/>
          </a:xfrm>
          <a:prstGeom prst="rect">
            <a:avLst/>
          </a:prstGeom>
        </p:spPr>
        <p:txBody>
          <a:bodyPr vert="horz" lIns="88221" tIns="44111" rIns="88221" bIns="44111" rtlCol="0" anchor="b"/>
          <a:lstStyle>
            <a:lvl1pPr algn="r">
              <a:defRPr sz="1200"/>
            </a:lvl1pPr>
          </a:lstStyle>
          <a:p>
            <a:fld id="{9A77B65F-82BB-48A8-B5AD-6A2362067FC3}" type="slidenum">
              <a:rPr lang="fr-FR" smtClean="0"/>
              <a:t>‹N°›</a:t>
            </a:fld>
            <a:endParaRPr lang="fr-FR"/>
          </a:p>
        </p:txBody>
      </p:sp>
    </p:spTree>
    <p:extLst>
      <p:ext uri="{BB962C8B-B14F-4D97-AF65-F5344CB8AC3E}">
        <p14:creationId xmlns:p14="http://schemas.microsoft.com/office/powerpoint/2010/main" val="1004871623"/>
      </p:ext>
    </p:extLst>
  </p:cSld>
  <p:clrMap bg1="lt1" tx1="dk1" bg2="lt2" tx2="dk2" accent1="accent1" accent2="accent2" accent3="accent3" accent4="accent4" accent5="accent5" accent6="accent6" hlink="hlink" folHlink="folHlink"/>
  <p:notesStyle>
    <a:lvl1pPr marL="0" algn="l" defTabSz="911992" rtl="0" eaLnBrk="1" latinLnBrk="0" hangingPunct="1">
      <a:defRPr sz="1200" kern="1200">
        <a:solidFill>
          <a:schemeClr val="tx1"/>
        </a:solidFill>
        <a:latin typeface="+mn-lt"/>
        <a:ea typeface="+mn-ea"/>
        <a:cs typeface="+mn-cs"/>
      </a:defRPr>
    </a:lvl1pPr>
    <a:lvl2pPr marL="455999" algn="l" defTabSz="911992" rtl="0" eaLnBrk="1" latinLnBrk="0" hangingPunct="1">
      <a:defRPr sz="1200" kern="1200">
        <a:solidFill>
          <a:schemeClr val="tx1"/>
        </a:solidFill>
        <a:latin typeface="+mn-lt"/>
        <a:ea typeface="+mn-ea"/>
        <a:cs typeface="+mn-cs"/>
      </a:defRPr>
    </a:lvl2pPr>
    <a:lvl3pPr marL="911992" algn="l" defTabSz="911992" rtl="0" eaLnBrk="1" latinLnBrk="0" hangingPunct="1">
      <a:defRPr sz="1200" kern="1200">
        <a:solidFill>
          <a:schemeClr val="tx1"/>
        </a:solidFill>
        <a:latin typeface="+mn-lt"/>
        <a:ea typeface="+mn-ea"/>
        <a:cs typeface="+mn-cs"/>
      </a:defRPr>
    </a:lvl3pPr>
    <a:lvl4pPr marL="1367992" algn="l" defTabSz="911992" rtl="0" eaLnBrk="1" latinLnBrk="0" hangingPunct="1">
      <a:defRPr sz="1200" kern="1200">
        <a:solidFill>
          <a:schemeClr val="tx1"/>
        </a:solidFill>
        <a:latin typeface="+mn-lt"/>
        <a:ea typeface="+mn-ea"/>
        <a:cs typeface="+mn-cs"/>
      </a:defRPr>
    </a:lvl4pPr>
    <a:lvl5pPr marL="1823988" algn="l" defTabSz="911992" rtl="0" eaLnBrk="1" latinLnBrk="0" hangingPunct="1">
      <a:defRPr sz="1200" kern="1200">
        <a:solidFill>
          <a:schemeClr val="tx1"/>
        </a:solidFill>
        <a:latin typeface="+mn-lt"/>
        <a:ea typeface="+mn-ea"/>
        <a:cs typeface="+mn-cs"/>
      </a:defRPr>
    </a:lvl5pPr>
    <a:lvl6pPr marL="2279987" algn="l" defTabSz="911992" rtl="0" eaLnBrk="1" latinLnBrk="0" hangingPunct="1">
      <a:defRPr sz="1200" kern="1200">
        <a:solidFill>
          <a:schemeClr val="tx1"/>
        </a:solidFill>
        <a:latin typeface="+mn-lt"/>
        <a:ea typeface="+mn-ea"/>
        <a:cs typeface="+mn-cs"/>
      </a:defRPr>
    </a:lvl6pPr>
    <a:lvl7pPr marL="2735983" algn="l" defTabSz="911992" rtl="0" eaLnBrk="1" latinLnBrk="0" hangingPunct="1">
      <a:defRPr sz="1200" kern="1200">
        <a:solidFill>
          <a:schemeClr val="tx1"/>
        </a:solidFill>
        <a:latin typeface="+mn-lt"/>
        <a:ea typeface="+mn-ea"/>
        <a:cs typeface="+mn-cs"/>
      </a:defRPr>
    </a:lvl7pPr>
    <a:lvl8pPr marL="3191979" algn="l" defTabSz="911992" rtl="0" eaLnBrk="1" latinLnBrk="0" hangingPunct="1">
      <a:defRPr sz="1200" kern="1200">
        <a:solidFill>
          <a:schemeClr val="tx1"/>
        </a:solidFill>
        <a:latin typeface="+mn-lt"/>
        <a:ea typeface="+mn-ea"/>
        <a:cs typeface="+mn-cs"/>
      </a:defRPr>
    </a:lvl8pPr>
    <a:lvl9pPr marL="3647975" algn="l" defTabSz="9119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60937" cy="37226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9D68AD-CE0F-4B22-AAFA-A1CEDA1168E3}"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38446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1992" rtl="0" eaLnBrk="1" fontAlgn="auto" latinLnBrk="0" hangingPunct="1">
              <a:lnSpc>
                <a:spcPct val="100000"/>
              </a:lnSpc>
              <a:spcBef>
                <a:spcPts val="0"/>
              </a:spcBef>
              <a:spcAft>
                <a:spcPts val="0"/>
              </a:spcAft>
              <a:buClrTx/>
              <a:buSzTx/>
              <a:buFontTx/>
              <a:buNone/>
              <a:tabLst/>
              <a:defRPr/>
            </a:pPr>
            <a:r>
              <a:rPr lang="fr-FR" sz="1200" b="0" dirty="0" smtClean="0">
                <a:latin typeface="Simplon BP Light" pitchFamily="50" charset="0"/>
              </a:rPr>
              <a:t>possibilité pour un enseignant de réaliser une capture vidéo à partir d’une animation </a:t>
            </a:r>
            <a:r>
              <a:rPr lang="fr-FR" sz="1200" b="0" dirty="0" err="1" smtClean="0">
                <a:latin typeface="Simplon BP Light" pitchFamily="50" charset="0"/>
              </a:rPr>
              <a:t>eduMedia</a:t>
            </a:r>
            <a:r>
              <a:rPr lang="fr-FR" sz="1200" b="0" dirty="0" smtClean="0">
                <a:latin typeface="Simplon BP Light" pitchFamily="50" charset="0"/>
              </a:rPr>
              <a:t>. Service accessible directement depuis le site, sans plug-in ou logiciel à installer. Une fois cette capture effectuée, possibilité de publication de cette vidéo dans l’environnement pédagogique de l’enseignant (LMS, Blog, Site académique, YouTube …). Ce nouvel outil sera complété de services tel un « espace Prof » à partir duquel l’enseignant pourra partager ce nouveau média avec sa classe. Possibilité également pour l’enseignant de contrôler les acquis en demandant à l’élève de réaliser sa propre capsule vidéo sur une thématique qui sera traitée en classe (classe inversée).</a:t>
            </a:r>
          </a:p>
          <a:p>
            <a:endParaRPr lang="fr-FR" dirty="0" smtClean="0"/>
          </a:p>
          <a:p>
            <a:pPr marL="0" marR="0" indent="0" algn="l" defTabSz="911992" rtl="0" eaLnBrk="1" fontAlgn="auto" latinLnBrk="0" hangingPunct="1">
              <a:lnSpc>
                <a:spcPct val="100000"/>
              </a:lnSpc>
              <a:spcBef>
                <a:spcPts val="0"/>
              </a:spcBef>
              <a:spcAft>
                <a:spcPts val="0"/>
              </a:spcAft>
              <a:buClrTx/>
              <a:buSzTx/>
              <a:buFontTx/>
              <a:buNone/>
              <a:tabLst/>
              <a:defRPr/>
            </a:pPr>
            <a:r>
              <a:rPr lang="fr-FR" sz="1200" b="0" dirty="0" smtClean="0">
                <a:latin typeface="Simplon BP Light" pitchFamily="50" charset="0"/>
              </a:rPr>
              <a:t>: partage d’une ressource via un lien ou une </a:t>
            </a:r>
            <a:r>
              <a:rPr lang="fr-FR" sz="1200" b="0" dirty="0" err="1" smtClean="0">
                <a:latin typeface="Simplon BP Light" pitchFamily="50" charset="0"/>
              </a:rPr>
              <a:t>iFrame</a:t>
            </a:r>
            <a:r>
              <a:rPr lang="fr-FR" sz="1200" b="0" dirty="0" smtClean="0">
                <a:latin typeface="Simplon BP Light" pitchFamily="50" charset="0"/>
              </a:rPr>
              <a:t> en mode authentifié. L’enseignant peut copier et transmettre à ses élèves un lien permettant un accès à la ressource sans authentification à l’ENT ou au site </a:t>
            </a:r>
            <a:r>
              <a:rPr lang="fr-FR" sz="1200" b="0" dirty="0" err="1" smtClean="0">
                <a:latin typeface="Simplon BP Light" pitchFamily="50" charset="0"/>
              </a:rPr>
              <a:t>eduMedia</a:t>
            </a:r>
            <a:r>
              <a:rPr lang="fr-FR" sz="1200" b="0" dirty="0" smtClean="0">
                <a:latin typeface="Simplon BP Light" pitchFamily="50" charset="0"/>
              </a:rPr>
              <a:t>. Partage d’une ressource via une </a:t>
            </a:r>
            <a:r>
              <a:rPr lang="fr-FR" sz="1200" b="0" dirty="0" err="1" smtClean="0">
                <a:latin typeface="Simplon BP Light" pitchFamily="50" charset="0"/>
              </a:rPr>
              <a:t>iFrame</a:t>
            </a:r>
            <a:r>
              <a:rPr lang="fr-FR" sz="1200" b="0" dirty="0" smtClean="0">
                <a:latin typeface="Simplon BP Light" pitchFamily="50" charset="0"/>
              </a:rPr>
              <a:t> ( ou code ) ressource sans authentification à l’ENT ou au site </a:t>
            </a:r>
            <a:r>
              <a:rPr lang="fr-FR" sz="1200" b="0" dirty="0" err="1" smtClean="0">
                <a:latin typeface="Simplon BP Light" pitchFamily="50" charset="0"/>
              </a:rPr>
              <a:t>eduMedia</a:t>
            </a:r>
            <a:r>
              <a:rPr lang="fr-FR" sz="1200" b="0" dirty="0" smtClean="0">
                <a:latin typeface="Simplon BP Light" pitchFamily="50" charset="0"/>
              </a:rPr>
              <a:t>.</a:t>
            </a:r>
          </a:p>
          <a:p>
            <a:endParaRPr lang="fr-FR" dirty="0" smtClean="0"/>
          </a:p>
          <a:p>
            <a:pPr marL="0" marR="0" indent="0" algn="l" defTabSz="911992" rtl="0" eaLnBrk="1" fontAlgn="auto" latinLnBrk="0" hangingPunct="1">
              <a:lnSpc>
                <a:spcPct val="100000"/>
              </a:lnSpc>
              <a:spcBef>
                <a:spcPts val="0"/>
              </a:spcBef>
              <a:spcAft>
                <a:spcPts val="0"/>
              </a:spcAft>
              <a:buClrTx/>
              <a:buSzTx/>
              <a:buFontTx/>
              <a:buNone/>
              <a:tabLst/>
              <a:defRPr/>
            </a:pPr>
            <a:r>
              <a:rPr lang="fr-FR" sz="1200" b="0" dirty="0" smtClean="0">
                <a:latin typeface="Simplon BP Light" pitchFamily="50" charset="0"/>
              </a:rPr>
              <a:t>L’élève peut ainsi accéder à une ressource via sa tablette sans avoir à s’authentifier ( à l’ENT et au site </a:t>
            </a:r>
            <a:r>
              <a:rPr lang="fr-FR" sz="1200" b="0" dirty="0" err="1" smtClean="0">
                <a:latin typeface="Simplon BP Light" pitchFamily="50" charset="0"/>
              </a:rPr>
              <a:t>eduMedia</a:t>
            </a:r>
            <a:r>
              <a:rPr lang="fr-FR" sz="1200" b="0" dirty="0" smtClean="0">
                <a:latin typeface="Simplon BP Light" pitchFamily="50" charset="0"/>
              </a:rPr>
              <a:t>)</a:t>
            </a:r>
          </a:p>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17</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18</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19</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ressources sont accessibles au travers</a:t>
            </a:r>
            <a:r>
              <a:rPr lang="fr-FR" baseline="0" dirty="0" smtClean="0"/>
              <a:t> d’esidoc.</a:t>
            </a:r>
          </a:p>
          <a:p>
            <a:r>
              <a:rPr lang="fr-FR" baseline="0" dirty="0" smtClean="0"/>
              <a:t>L’accès via les ENT est l’accès que nous prescrivons, encourageons et accompagnons.</a:t>
            </a:r>
          </a:p>
          <a:p>
            <a:endParaRPr lang="fr-FR" baseline="0" dirty="0" smtClean="0"/>
          </a:p>
          <a:p>
            <a:r>
              <a:rPr lang="fr-FR" baseline="0" dirty="0" smtClean="0"/>
              <a:t>Les professeurs documentalistes ont la possibilité de donner l’accès à ces ressources au travers d’esidoc seul (grâce au système d’authentification d’esidoc seul), ce qui permet dans le cadre de dysfonctionnements d’accès à l’ENT (problème techniques, codes ENT non distribués) de disposer des ressources, mais certains le font aussi par choix, dans le cadre de leur « liberté pédagogique ».</a:t>
            </a:r>
          </a:p>
          <a:p>
            <a:endParaRPr lang="fr-FR" baseline="0" dirty="0" smtClean="0"/>
          </a:p>
          <a:p>
            <a:r>
              <a:rPr lang="fr-FR" baseline="0" dirty="0" smtClean="0"/>
              <a:t>Des chefs d’établissements, dans le cadre de leur autonomie, font le choix de ne pas distribuer les codes ENT et encourage à l’utilisation exclusive de pronote, et utilise le connecteur « national » pronote/esidoc.</a:t>
            </a:r>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20</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21</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60937" cy="37226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9D68AD-CE0F-4B22-AAFA-A1CEDA1168E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38446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6</a:t>
            </a:fld>
            <a:endParaRPr lang="fr-FR"/>
          </a:p>
        </p:txBody>
      </p:sp>
    </p:spTree>
    <p:extLst>
      <p:ext uri="{BB962C8B-B14F-4D97-AF65-F5344CB8AC3E}">
        <p14:creationId xmlns:p14="http://schemas.microsoft.com/office/powerpoint/2010/main" val="213888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60937" cy="37226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9D68AD-CE0F-4B22-AAFA-A1CEDA1168E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38446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8</a:t>
            </a:fld>
            <a:endParaRPr lang="fr-FR"/>
          </a:p>
        </p:txBody>
      </p:sp>
    </p:spTree>
    <p:extLst>
      <p:ext uri="{BB962C8B-B14F-4D97-AF65-F5344CB8AC3E}">
        <p14:creationId xmlns:p14="http://schemas.microsoft.com/office/powerpoint/2010/main" val="386245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9</a:t>
            </a:fld>
            <a:endParaRPr lang="fr-FR"/>
          </a:p>
        </p:txBody>
      </p:sp>
    </p:spTree>
    <p:extLst>
      <p:ext uri="{BB962C8B-B14F-4D97-AF65-F5344CB8AC3E}">
        <p14:creationId xmlns:p14="http://schemas.microsoft.com/office/powerpoint/2010/main" val="208113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60937" cy="37226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9D68AD-CE0F-4B22-AAFA-A1CEDA1168E3}"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338446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15</a:t>
            </a:fld>
            <a:endParaRPr lang="fr-FR" dirty="0"/>
          </a:p>
        </p:txBody>
      </p:sp>
    </p:spTree>
    <p:extLst>
      <p:ext uri="{BB962C8B-B14F-4D97-AF65-F5344CB8AC3E}">
        <p14:creationId xmlns:p14="http://schemas.microsoft.com/office/powerpoint/2010/main" val="194224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1992" rtl="0" eaLnBrk="1" fontAlgn="auto" latinLnBrk="0" hangingPunct="1">
              <a:lnSpc>
                <a:spcPct val="100000"/>
              </a:lnSpc>
              <a:spcBef>
                <a:spcPts val="0"/>
              </a:spcBef>
              <a:spcAft>
                <a:spcPts val="0"/>
              </a:spcAft>
              <a:buClrTx/>
              <a:buSzTx/>
              <a:buFontTx/>
              <a:buNone/>
              <a:tabLst/>
              <a:defRPr/>
            </a:pPr>
            <a:r>
              <a:rPr lang="fr-FR" sz="1200" b="0" dirty="0" smtClean="0">
                <a:latin typeface="Simplon BP Light" pitchFamily="50" charset="0"/>
              </a:rPr>
              <a:t>de n’importe quel article dans « Mes Favoris » et disposera d’un outil d’édition pour se l’approprier et pour la modifier : couper des nœuds, en rajouter, insérer des liens url vers des données extérieures à Universalis, insérer des notes avec commentaire sur chaque nœud et ajouter un descriptif général à la carte mentale. </a:t>
            </a:r>
          </a:p>
          <a:p>
            <a:endParaRPr lang="fr-FR" dirty="0" smtClean="0"/>
          </a:p>
          <a:p>
            <a:r>
              <a:rPr lang="fr-FR" sz="1200" b="0" dirty="0" smtClean="0">
                <a:latin typeface="Simplon BP Light" pitchFamily="50" charset="0"/>
              </a:rPr>
              <a:t>: nouvelle interface avec cartes interactives, affichage en SVG permettant de zoomer sur les cartes tout en gardant une qualité optimum, passage d’un pays à un autre d’un simple clic</a:t>
            </a:r>
            <a:endParaRPr lang="fr-FR" dirty="0"/>
          </a:p>
        </p:txBody>
      </p:sp>
      <p:sp>
        <p:nvSpPr>
          <p:cNvPr id="4" name="Espace réservé du numéro de diapositive 3"/>
          <p:cNvSpPr>
            <a:spLocks noGrp="1"/>
          </p:cNvSpPr>
          <p:nvPr>
            <p:ph type="sldNum" sz="quarter" idx="10"/>
          </p:nvPr>
        </p:nvSpPr>
        <p:spPr/>
        <p:txBody>
          <a:bodyPr/>
          <a:lstStyle/>
          <a:p>
            <a:fld id="{9A77B65F-82BB-48A8-B5AD-6A2362067FC3}" type="slidenum">
              <a:rPr lang="fr-FR" smtClean="0"/>
              <a:t>16</a:t>
            </a:fld>
            <a:endParaRPr lang="fr-FR" dirty="0"/>
          </a:p>
        </p:txBody>
      </p:sp>
    </p:spTree>
    <p:extLst>
      <p:ext uri="{BB962C8B-B14F-4D97-AF65-F5344CB8AC3E}">
        <p14:creationId xmlns:p14="http://schemas.microsoft.com/office/powerpoint/2010/main" val="194224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lIns="91194" tIns="45602" rIns="91194" bIns="45602"/>
          <a:lstStyle>
            <a:lvl1pPr marL="0" indent="0" algn="l">
              <a:buNone/>
              <a:defRPr>
                <a:solidFill>
                  <a:srgbClr val="FFFFFF"/>
                </a:solidFill>
              </a:defRPr>
            </a:lvl1pPr>
            <a:lvl2pPr marL="455999" indent="0" algn="ctr">
              <a:buNone/>
              <a:defRPr>
                <a:solidFill>
                  <a:schemeClr val="tx1">
                    <a:tint val="75000"/>
                  </a:schemeClr>
                </a:solidFill>
              </a:defRPr>
            </a:lvl2pPr>
            <a:lvl3pPr marL="911992" indent="0" algn="ctr">
              <a:buNone/>
              <a:defRPr>
                <a:solidFill>
                  <a:schemeClr val="tx1">
                    <a:tint val="75000"/>
                  </a:schemeClr>
                </a:solidFill>
              </a:defRPr>
            </a:lvl3pPr>
            <a:lvl4pPr marL="1367992" indent="0" algn="ctr">
              <a:buNone/>
              <a:defRPr>
                <a:solidFill>
                  <a:schemeClr val="tx1">
                    <a:tint val="75000"/>
                  </a:schemeClr>
                </a:solidFill>
              </a:defRPr>
            </a:lvl4pPr>
            <a:lvl5pPr marL="1823988" indent="0" algn="ctr">
              <a:buNone/>
              <a:defRPr>
                <a:solidFill>
                  <a:schemeClr val="tx1">
                    <a:tint val="75000"/>
                  </a:schemeClr>
                </a:solidFill>
              </a:defRPr>
            </a:lvl5pPr>
            <a:lvl6pPr marL="2279987" indent="0" algn="ctr">
              <a:buNone/>
              <a:defRPr>
                <a:solidFill>
                  <a:schemeClr val="tx1">
                    <a:tint val="75000"/>
                  </a:schemeClr>
                </a:solidFill>
              </a:defRPr>
            </a:lvl6pPr>
            <a:lvl7pPr marL="2735983" indent="0" algn="ctr">
              <a:buNone/>
              <a:defRPr>
                <a:solidFill>
                  <a:schemeClr val="tx1">
                    <a:tint val="75000"/>
                  </a:schemeClr>
                </a:solidFill>
              </a:defRPr>
            </a:lvl7pPr>
            <a:lvl8pPr marL="3191979" indent="0" algn="ctr">
              <a:buNone/>
              <a:defRPr>
                <a:solidFill>
                  <a:schemeClr val="tx1">
                    <a:tint val="75000"/>
                  </a:schemeClr>
                </a:solidFill>
              </a:defRPr>
            </a:lvl8pPr>
            <a:lvl9pPr marL="3647975"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2EAC0316-D858-4A76-990D-EC8C2E533685}"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639047" y="6341812"/>
            <a:ext cx="2133600" cy="365125"/>
          </a:xfrm>
        </p:spPr>
        <p:txBody>
          <a:bodyPr/>
          <a:lstStyle>
            <a:lvl1pPr marL="0" marR="0" indent="0" algn="r" defTabSz="455999"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p>
        </p:txBody>
      </p:sp>
    </p:spTree>
    <p:extLst>
      <p:ext uri="{BB962C8B-B14F-4D97-AF65-F5344CB8AC3E}">
        <p14:creationId xmlns:p14="http://schemas.microsoft.com/office/powerpoint/2010/main" val="275533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2F03A5-B937-4A0A-B292-7AE484CCA8E9}" type="datetime1">
              <a:rPr lang="fr-FR" smtClean="0"/>
              <a:t>04/10/2018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8372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9"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1" y="273069"/>
            <a:ext cx="4230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19" y="1435119"/>
            <a:ext cx="3008313" cy="4691063"/>
          </a:xfrm>
        </p:spPr>
        <p:txBody>
          <a:bodyPr/>
          <a:lstStyle>
            <a:lvl1pPr marL="0" indent="0">
              <a:buNone/>
              <a:defRPr sz="1400"/>
            </a:lvl1pPr>
            <a:lvl2pPr marL="455999" indent="0">
              <a:buNone/>
              <a:defRPr sz="1200"/>
            </a:lvl2pPr>
            <a:lvl3pPr marL="911992" indent="0">
              <a:buNone/>
              <a:defRPr sz="1000"/>
            </a:lvl3pPr>
            <a:lvl4pPr marL="1367992" indent="0">
              <a:buNone/>
              <a:defRPr sz="900"/>
            </a:lvl4pPr>
            <a:lvl5pPr marL="1823988" indent="0">
              <a:buNone/>
              <a:defRPr sz="900"/>
            </a:lvl5pPr>
            <a:lvl6pPr marL="2279987" indent="0">
              <a:buNone/>
              <a:defRPr sz="900"/>
            </a:lvl6pPr>
            <a:lvl7pPr marL="2735983" indent="0">
              <a:buNone/>
              <a:defRPr sz="900"/>
            </a:lvl7pPr>
            <a:lvl8pPr marL="3191979" indent="0">
              <a:buNone/>
              <a:defRPr sz="900"/>
            </a:lvl8pPr>
            <a:lvl9pPr marL="3647975"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93359D7-01FA-48E6-83A8-7996DFB422E9}"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153514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5999" indent="0">
              <a:buNone/>
              <a:defRPr sz="2800"/>
            </a:lvl2pPr>
            <a:lvl3pPr marL="911992" indent="0">
              <a:buNone/>
              <a:defRPr sz="2400"/>
            </a:lvl3pPr>
            <a:lvl4pPr marL="1367992" indent="0">
              <a:buNone/>
              <a:defRPr sz="2000"/>
            </a:lvl4pPr>
            <a:lvl5pPr marL="1823988" indent="0">
              <a:buNone/>
              <a:defRPr sz="2000"/>
            </a:lvl5pPr>
            <a:lvl6pPr marL="2279987" indent="0">
              <a:buNone/>
              <a:defRPr sz="2000"/>
            </a:lvl6pPr>
            <a:lvl7pPr marL="2735983" indent="0">
              <a:buNone/>
              <a:defRPr sz="2000"/>
            </a:lvl7pPr>
            <a:lvl8pPr marL="3191979" indent="0">
              <a:buNone/>
              <a:defRPr sz="2000"/>
            </a:lvl8pPr>
            <a:lvl9pPr marL="3647975"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5999" indent="0">
              <a:buNone/>
              <a:defRPr sz="1200"/>
            </a:lvl2pPr>
            <a:lvl3pPr marL="911992" indent="0">
              <a:buNone/>
              <a:defRPr sz="1000"/>
            </a:lvl3pPr>
            <a:lvl4pPr marL="1367992" indent="0">
              <a:buNone/>
              <a:defRPr sz="900"/>
            </a:lvl4pPr>
            <a:lvl5pPr marL="1823988" indent="0">
              <a:buNone/>
              <a:defRPr sz="900"/>
            </a:lvl5pPr>
            <a:lvl6pPr marL="2279987" indent="0">
              <a:buNone/>
              <a:defRPr sz="900"/>
            </a:lvl6pPr>
            <a:lvl7pPr marL="2735983" indent="0">
              <a:buNone/>
              <a:defRPr sz="900"/>
            </a:lvl7pPr>
            <a:lvl8pPr marL="3191979" indent="0">
              <a:buNone/>
              <a:defRPr sz="900"/>
            </a:lvl8pPr>
            <a:lvl9pPr marL="3647975"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B9A27F-20DF-4747-9937-FFF25D0CFFA7}"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82692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19" y="264609"/>
            <a:ext cx="7425087" cy="1143000"/>
          </a:xfr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D51753-49B2-48BD-B889-EA0D0AB2389C}"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305844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274657"/>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2348C3-3647-44DB-8CFC-73B949CAAD18}"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86536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lIns="56595" tIns="28297" rIns="56595" bIns="28297"/>
          <a:lstStyle>
            <a:lvl1pPr marL="0" indent="0" algn="l">
              <a:buNone/>
              <a:defRPr>
                <a:solidFill>
                  <a:srgbClr val="FFFFFF"/>
                </a:solidFill>
              </a:defRPr>
            </a:lvl1pPr>
            <a:lvl2pPr marL="441252" indent="0" algn="ctr">
              <a:buNone/>
              <a:defRPr>
                <a:solidFill>
                  <a:schemeClr val="tx1">
                    <a:tint val="75000"/>
                  </a:schemeClr>
                </a:solidFill>
              </a:defRPr>
            </a:lvl2pPr>
            <a:lvl3pPr marL="882503" indent="0" algn="ctr">
              <a:buNone/>
              <a:defRPr>
                <a:solidFill>
                  <a:schemeClr val="tx1">
                    <a:tint val="75000"/>
                  </a:schemeClr>
                </a:solidFill>
              </a:defRPr>
            </a:lvl3pPr>
            <a:lvl4pPr marL="1323753" indent="0" algn="ctr">
              <a:buNone/>
              <a:defRPr>
                <a:solidFill>
                  <a:schemeClr val="tx1">
                    <a:tint val="75000"/>
                  </a:schemeClr>
                </a:solidFill>
              </a:defRPr>
            </a:lvl4pPr>
            <a:lvl5pPr marL="1765001" indent="0" algn="ctr">
              <a:buNone/>
              <a:defRPr>
                <a:solidFill>
                  <a:schemeClr val="tx1">
                    <a:tint val="75000"/>
                  </a:schemeClr>
                </a:solidFill>
              </a:defRPr>
            </a:lvl5pPr>
            <a:lvl6pPr marL="2206253" indent="0" algn="ctr">
              <a:buNone/>
              <a:defRPr>
                <a:solidFill>
                  <a:schemeClr val="tx1">
                    <a:tint val="75000"/>
                  </a:schemeClr>
                </a:solidFill>
              </a:defRPr>
            </a:lvl6pPr>
            <a:lvl7pPr marL="2647506" indent="0" algn="ctr">
              <a:buNone/>
              <a:defRPr>
                <a:solidFill>
                  <a:schemeClr val="tx1">
                    <a:tint val="75000"/>
                  </a:schemeClr>
                </a:solidFill>
              </a:defRPr>
            </a:lvl7pPr>
            <a:lvl8pPr marL="3088753" indent="0" algn="ctr">
              <a:buNone/>
              <a:defRPr>
                <a:solidFill>
                  <a:schemeClr val="tx1">
                    <a:tint val="75000"/>
                  </a:schemeClr>
                </a:solidFill>
              </a:defRPr>
            </a:lvl8pPr>
            <a:lvl9pPr marL="3530005"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AAC45B11-2DDD-472C-A3AD-5274EBC8D002}" type="datetime1">
              <a:rPr lang="fr-FR" smtClean="0">
                <a:solidFill>
                  <a:prstClr val="white"/>
                </a:solidFill>
              </a:rPr>
              <a:t>04/10/2018</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639047" y="6341804"/>
            <a:ext cx="2133600" cy="365125"/>
          </a:xfrm>
        </p:spPr>
        <p:txBody>
          <a:bodyPr/>
          <a:lstStyle>
            <a:lvl1pPr marL="0" marR="0" indent="0" algn="r" defTabSz="441252"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solidFill>
                <a:prstClr val="black">
                  <a:tint val="75000"/>
                </a:prstClr>
              </a:solidFill>
            </a:endParaRPr>
          </a:p>
        </p:txBody>
      </p:sp>
    </p:spTree>
    <p:extLst>
      <p:ext uri="{BB962C8B-B14F-4D97-AF65-F5344CB8AC3E}">
        <p14:creationId xmlns:p14="http://schemas.microsoft.com/office/powerpoint/2010/main" val="377473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C1B141A-1238-471F-B247-45A31709F00F}" type="datetime1">
              <a:rPr lang="fr-FR" smtClean="0">
                <a:solidFill>
                  <a:prstClr val="white"/>
                </a:solidFill>
              </a:rPr>
              <a:t>04/10/2018</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179640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76B67C-381F-4B08-B98C-0B273586F388}" type="datetime1">
              <a:rPr lang="fr-FR" smtClean="0">
                <a:solidFill>
                  <a:prstClr val="white"/>
                </a:solidFill>
              </a:rPr>
              <a:t>04/10/2018</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lvl1pPr marL="0" marR="0" indent="0" algn="r" defTabSz="441252"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375644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lIns="56619" tIns="28309" rIns="56619" bIns="28309"/>
          <a:lstStyle>
            <a:lvl1pPr marL="0" indent="0" algn="l">
              <a:buNone/>
              <a:defRPr>
                <a:solidFill>
                  <a:srgbClr val="FFFFFF"/>
                </a:solidFill>
              </a:defRPr>
            </a:lvl1pPr>
            <a:lvl2pPr marL="441435" indent="0" algn="ctr">
              <a:buNone/>
              <a:defRPr>
                <a:solidFill>
                  <a:schemeClr val="tx1">
                    <a:tint val="75000"/>
                  </a:schemeClr>
                </a:solidFill>
              </a:defRPr>
            </a:lvl2pPr>
            <a:lvl3pPr marL="882870" indent="0" algn="ctr">
              <a:buNone/>
              <a:defRPr>
                <a:solidFill>
                  <a:schemeClr val="tx1">
                    <a:tint val="75000"/>
                  </a:schemeClr>
                </a:solidFill>
              </a:defRPr>
            </a:lvl3pPr>
            <a:lvl4pPr marL="1324303" indent="0" algn="ctr">
              <a:buNone/>
              <a:defRPr>
                <a:solidFill>
                  <a:schemeClr val="tx1">
                    <a:tint val="75000"/>
                  </a:schemeClr>
                </a:solidFill>
              </a:defRPr>
            </a:lvl4pPr>
            <a:lvl5pPr marL="1765736" indent="0" algn="ctr">
              <a:buNone/>
              <a:defRPr>
                <a:solidFill>
                  <a:schemeClr val="tx1">
                    <a:tint val="75000"/>
                  </a:schemeClr>
                </a:solidFill>
              </a:defRPr>
            </a:lvl5pPr>
            <a:lvl6pPr marL="2207171" indent="0" algn="ctr">
              <a:buNone/>
              <a:defRPr>
                <a:solidFill>
                  <a:schemeClr val="tx1">
                    <a:tint val="75000"/>
                  </a:schemeClr>
                </a:solidFill>
              </a:defRPr>
            </a:lvl6pPr>
            <a:lvl7pPr marL="2648607" indent="0" algn="ctr">
              <a:buNone/>
              <a:defRPr>
                <a:solidFill>
                  <a:schemeClr val="tx1">
                    <a:tint val="75000"/>
                  </a:schemeClr>
                </a:solidFill>
              </a:defRPr>
            </a:lvl7pPr>
            <a:lvl8pPr marL="3090038" indent="0" algn="ctr">
              <a:buNone/>
              <a:defRPr>
                <a:solidFill>
                  <a:schemeClr val="tx1">
                    <a:tint val="75000"/>
                  </a:schemeClr>
                </a:solidFill>
              </a:defRPr>
            </a:lvl8pPr>
            <a:lvl9pPr marL="3531474"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AAB28E61-838E-42B6-AADD-2021D2555BA8}" type="datetime1">
              <a:rPr lang="fr-FR" smtClean="0">
                <a:solidFill>
                  <a:prstClr val="white"/>
                </a:solidFill>
              </a:rPr>
              <a:t>04/10/2018</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639047" y="6341801"/>
            <a:ext cx="2133600" cy="365125"/>
          </a:xfrm>
        </p:spPr>
        <p:txBody>
          <a:bodyPr/>
          <a:lstStyle>
            <a:lvl1pPr marL="0" marR="0" indent="0" algn="r" defTabSz="441435"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solidFill>
                <a:prstClr val="black">
                  <a:tint val="75000"/>
                </a:prstClr>
              </a:solidFill>
            </a:endParaRPr>
          </a:p>
        </p:txBody>
      </p:sp>
    </p:spTree>
    <p:extLst>
      <p:ext uri="{BB962C8B-B14F-4D97-AF65-F5344CB8AC3E}">
        <p14:creationId xmlns:p14="http://schemas.microsoft.com/office/powerpoint/2010/main" val="223349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E7B69D7-029D-43CD-9F3E-25FAA55B63CA}" type="datetime1">
              <a:rPr lang="fr-FR" smtClean="0">
                <a:solidFill>
                  <a:prstClr val="white"/>
                </a:solidFill>
              </a:rPr>
              <a:t>04/10/2018</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56499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4418270-E8C5-4BBB-8DFE-E8186E90847C}" type="datetime1">
              <a:rPr lang="fr-FR" smtClean="0"/>
              <a:t>04/10/2018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25828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1E4D3D-3AF7-4A5E-A314-D250A9F5F511}" type="datetime1">
              <a:rPr lang="fr-FR" smtClean="0">
                <a:solidFill>
                  <a:prstClr val="white"/>
                </a:solidFill>
              </a:rPr>
              <a:t>04/10/2018</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lvl1pPr marL="0" marR="0" indent="0" algn="r" defTabSz="441435"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378631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6" y="236299"/>
            <a:ext cx="7403191" cy="1470025"/>
          </a:xfrm>
        </p:spPr>
        <p:txBody>
          <a:bodyPr>
            <a:normAutofit/>
          </a:bodyPr>
          <a:lstStyle>
            <a:lvl1pPr>
              <a:defRPr sz="4000"/>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p:nvPr>
        </p:nvSpPr>
        <p:spPr>
          <a:xfrm>
            <a:off x="457200" y="1893539"/>
            <a:ext cx="8322792" cy="1894721"/>
          </a:xfrm>
        </p:spPr>
        <p:txBody>
          <a:bodyPr>
            <a:normAutofit/>
          </a:bodyPr>
          <a:lstStyle>
            <a:lvl1pPr marL="0" indent="0" algn="l">
              <a:buNone/>
              <a:defRPr sz="2400">
                <a:solidFill>
                  <a:schemeClr val="tx1"/>
                </a:solidFill>
              </a:defRPr>
            </a:lvl1pPr>
            <a:lvl2pPr marL="456820" indent="0" algn="ctr">
              <a:buNone/>
              <a:defRPr>
                <a:solidFill>
                  <a:schemeClr val="tx1">
                    <a:tint val="75000"/>
                  </a:schemeClr>
                </a:solidFill>
              </a:defRPr>
            </a:lvl2pPr>
            <a:lvl3pPr marL="913639" indent="0" algn="ctr">
              <a:buNone/>
              <a:defRPr>
                <a:solidFill>
                  <a:schemeClr val="tx1">
                    <a:tint val="75000"/>
                  </a:schemeClr>
                </a:solidFill>
              </a:defRPr>
            </a:lvl3pPr>
            <a:lvl4pPr marL="1370460" indent="0" algn="ctr">
              <a:buNone/>
              <a:defRPr>
                <a:solidFill>
                  <a:schemeClr val="tx1">
                    <a:tint val="75000"/>
                  </a:schemeClr>
                </a:solidFill>
              </a:defRPr>
            </a:lvl4pPr>
            <a:lvl5pPr marL="1827279" indent="0" algn="ctr">
              <a:buNone/>
              <a:defRPr>
                <a:solidFill>
                  <a:schemeClr val="tx1">
                    <a:tint val="75000"/>
                  </a:schemeClr>
                </a:solidFill>
              </a:defRPr>
            </a:lvl5pPr>
            <a:lvl6pPr marL="2284098" indent="0" algn="ctr">
              <a:buNone/>
              <a:defRPr>
                <a:solidFill>
                  <a:schemeClr val="tx1">
                    <a:tint val="75000"/>
                  </a:schemeClr>
                </a:solidFill>
              </a:defRPr>
            </a:lvl6pPr>
            <a:lvl7pPr marL="2740920" indent="0" algn="ctr">
              <a:buNone/>
              <a:defRPr>
                <a:solidFill>
                  <a:schemeClr val="tx1">
                    <a:tint val="75000"/>
                  </a:schemeClr>
                </a:solidFill>
              </a:defRPr>
            </a:lvl7pPr>
            <a:lvl8pPr marL="3197738" indent="0" algn="ctr">
              <a:buNone/>
              <a:defRPr>
                <a:solidFill>
                  <a:schemeClr val="tx1">
                    <a:tint val="75000"/>
                  </a:schemeClr>
                </a:solidFill>
              </a:defRPr>
            </a:lvl8pPr>
            <a:lvl9pPr marL="3654558"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0042AD3A-D719-4FFF-BBAF-115DA16C440F}"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4572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6F6554E-AD6C-474E-806F-710EE2012E0E}"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223279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4"/>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328198" y="229797"/>
            <a:ext cx="7772400" cy="1500187"/>
          </a:xfrm>
        </p:spPr>
        <p:txBody>
          <a:bodyPr anchor="b"/>
          <a:lstStyle>
            <a:lvl1pPr marL="0" indent="0">
              <a:buNone/>
              <a:defRPr sz="2000">
                <a:solidFill>
                  <a:schemeClr val="tx1">
                    <a:tint val="75000"/>
                  </a:schemeClr>
                </a:solidFill>
              </a:defRPr>
            </a:lvl1pPr>
            <a:lvl2pPr marL="456820" indent="0">
              <a:buNone/>
              <a:defRPr sz="1800">
                <a:solidFill>
                  <a:schemeClr val="tx1">
                    <a:tint val="75000"/>
                  </a:schemeClr>
                </a:solidFill>
              </a:defRPr>
            </a:lvl2pPr>
            <a:lvl3pPr marL="913639" indent="0">
              <a:buNone/>
              <a:defRPr sz="1600">
                <a:solidFill>
                  <a:schemeClr val="tx1">
                    <a:tint val="75000"/>
                  </a:schemeClr>
                </a:solidFill>
              </a:defRPr>
            </a:lvl3pPr>
            <a:lvl4pPr marL="1370460" indent="0">
              <a:buNone/>
              <a:defRPr sz="1400">
                <a:solidFill>
                  <a:schemeClr val="tx1">
                    <a:tint val="75000"/>
                  </a:schemeClr>
                </a:solidFill>
              </a:defRPr>
            </a:lvl4pPr>
            <a:lvl5pPr marL="1827279" indent="0">
              <a:buNone/>
              <a:defRPr sz="1400">
                <a:solidFill>
                  <a:schemeClr val="tx1">
                    <a:tint val="75000"/>
                  </a:schemeClr>
                </a:solidFill>
              </a:defRPr>
            </a:lvl5pPr>
            <a:lvl6pPr marL="2284098" indent="0">
              <a:buNone/>
              <a:defRPr sz="1400">
                <a:solidFill>
                  <a:schemeClr val="tx1">
                    <a:tint val="75000"/>
                  </a:schemeClr>
                </a:solidFill>
              </a:defRPr>
            </a:lvl6pPr>
            <a:lvl7pPr marL="2740920" indent="0">
              <a:buNone/>
              <a:defRPr sz="1400">
                <a:solidFill>
                  <a:schemeClr val="tx1">
                    <a:tint val="75000"/>
                  </a:schemeClr>
                </a:solidFill>
              </a:defRPr>
            </a:lvl7pPr>
            <a:lvl8pPr marL="3197738" indent="0">
              <a:buNone/>
              <a:defRPr sz="1400">
                <a:solidFill>
                  <a:schemeClr val="tx1">
                    <a:tint val="75000"/>
                  </a:schemeClr>
                </a:solidFill>
              </a:defRPr>
            </a:lvl8pPr>
            <a:lvl9pPr marL="3654558"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BF6927-69AA-4304-B54B-2EB5737AB0BC}"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489292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94FE1C-D563-4DAC-8945-797027514913}"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826528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smtClean="0"/>
              <a:t>Cliquez et modifiez le titre</a:t>
            </a:r>
            <a:endParaRPr lang="fr-F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645026"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6E54AF-1F80-4216-92EF-99A272A65926}" type="datetime1">
              <a:rPr lang="fr-FR" smtClean="0"/>
              <a:t>04/10/2018</a:t>
            </a:fld>
            <a:endParaRPr lang="fr-F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586274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046D972-B1F1-4344-A74A-FB49A6310851}" type="datetime1">
              <a:rPr lang="fr-FR" smtClean="0"/>
              <a:t>04/10/2018</a:t>
            </a:fld>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216413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752E14-626D-466E-84CA-C4E85A8E8A19}" type="datetime1">
              <a:rPr lang="fr-FR" smtClean="0"/>
              <a:t>04/10/2018</a:t>
            </a:fld>
            <a:endParaRPr lang="fr-F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309202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6"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1" y="273056"/>
            <a:ext cx="4230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6" y="1435106"/>
            <a:ext cx="3008313" cy="4691063"/>
          </a:xfrm>
        </p:spPr>
        <p:txBody>
          <a:bodyPr/>
          <a:lstStyle>
            <a:lvl1pPr marL="0" indent="0">
              <a:buNone/>
              <a:defRPr sz="1400"/>
            </a:lvl1pPr>
            <a:lvl2pPr marL="456820" indent="0">
              <a:buNone/>
              <a:defRPr sz="1200"/>
            </a:lvl2pPr>
            <a:lvl3pPr marL="913639" indent="0">
              <a:buNone/>
              <a:defRPr sz="1000"/>
            </a:lvl3pPr>
            <a:lvl4pPr marL="1370460" indent="0">
              <a:buNone/>
              <a:defRPr sz="900"/>
            </a:lvl4pPr>
            <a:lvl5pPr marL="1827279" indent="0">
              <a:buNone/>
              <a:defRPr sz="900"/>
            </a:lvl5pPr>
            <a:lvl6pPr marL="2284098" indent="0">
              <a:buNone/>
              <a:defRPr sz="900"/>
            </a:lvl6pPr>
            <a:lvl7pPr marL="2740920" indent="0">
              <a:buNone/>
              <a:defRPr sz="900"/>
            </a:lvl7pPr>
            <a:lvl8pPr marL="3197738" indent="0">
              <a:buNone/>
              <a:defRPr sz="900"/>
            </a:lvl8pPr>
            <a:lvl9pPr marL="3654558"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CF55B8-AD11-4482-A559-2178F6C56E72}"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4124301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820" indent="0">
              <a:buNone/>
              <a:defRPr sz="2800"/>
            </a:lvl2pPr>
            <a:lvl3pPr marL="913639" indent="0">
              <a:buNone/>
              <a:defRPr sz="2400"/>
            </a:lvl3pPr>
            <a:lvl4pPr marL="1370460" indent="0">
              <a:buNone/>
              <a:defRPr sz="2000"/>
            </a:lvl4pPr>
            <a:lvl5pPr marL="1827279" indent="0">
              <a:buNone/>
              <a:defRPr sz="2000"/>
            </a:lvl5pPr>
            <a:lvl6pPr marL="2284098" indent="0">
              <a:buNone/>
              <a:defRPr sz="2000"/>
            </a:lvl6pPr>
            <a:lvl7pPr marL="2740920" indent="0">
              <a:buNone/>
              <a:defRPr sz="2000"/>
            </a:lvl7pPr>
            <a:lvl8pPr marL="3197738" indent="0">
              <a:buNone/>
              <a:defRPr sz="2000"/>
            </a:lvl8pPr>
            <a:lvl9pPr marL="3654558"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820" indent="0">
              <a:buNone/>
              <a:defRPr sz="1200"/>
            </a:lvl2pPr>
            <a:lvl3pPr marL="913639" indent="0">
              <a:buNone/>
              <a:defRPr sz="1000"/>
            </a:lvl3pPr>
            <a:lvl4pPr marL="1370460" indent="0">
              <a:buNone/>
              <a:defRPr sz="900"/>
            </a:lvl4pPr>
            <a:lvl5pPr marL="1827279" indent="0">
              <a:buNone/>
              <a:defRPr sz="900"/>
            </a:lvl5pPr>
            <a:lvl6pPr marL="2284098" indent="0">
              <a:buNone/>
              <a:defRPr sz="900"/>
            </a:lvl6pPr>
            <a:lvl7pPr marL="2740920" indent="0">
              <a:buNone/>
              <a:defRPr sz="900"/>
            </a:lvl7pPr>
            <a:lvl8pPr marL="3197738" indent="0">
              <a:buNone/>
              <a:defRPr sz="900"/>
            </a:lvl8pPr>
            <a:lvl9pPr marL="3654558"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C2EEE7-E948-4E4E-8197-232F8A79D29F}"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11638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3E9BDE-A385-4347-99A8-6D6B69DD5EE9}" type="datetime1">
              <a:rPr lang="fr-FR" smtClean="0"/>
              <a:t>04/10/2018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lvl1pPr marL="0" marR="0" indent="0" algn="r" defTabSz="455999"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754662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6" y="264609"/>
            <a:ext cx="7425087" cy="1143000"/>
          </a:xfr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AD09CA-BEFF-49CA-ABC2-2AE9E38FE9CD}"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18024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274644"/>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6AD874-AC1B-412D-8F41-0DFB95D96AC0}"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813600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lIns="56675" tIns="28337" rIns="56675" bIns="28337"/>
          <a:lstStyle>
            <a:lvl1pPr marL="0" indent="0" algn="l">
              <a:buNone/>
              <a:defRPr>
                <a:solidFill>
                  <a:srgbClr val="FFFFFF"/>
                </a:solidFill>
              </a:defRPr>
            </a:lvl1pPr>
            <a:lvl2pPr marL="441863" indent="0" algn="ctr">
              <a:buNone/>
              <a:defRPr>
                <a:solidFill>
                  <a:schemeClr val="tx1">
                    <a:tint val="75000"/>
                  </a:schemeClr>
                </a:solidFill>
              </a:defRPr>
            </a:lvl2pPr>
            <a:lvl3pPr marL="883726" indent="0" algn="ctr">
              <a:buNone/>
              <a:defRPr>
                <a:solidFill>
                  <a:schemeClr val="tx1">
                    <a:tint val="75000"/>
                  </a:schemeClr>
                </a:solidFill>
              </a:defRPr>
            </a:lvl3pPr>
            <a:lvl4pPr marL="1325589" indent="0" algn="ctr">
              <a:buNone/>
              <a:defRPr>
                <a:solidFill>
                  <a:schemeClr val="tx1">
                    <a:tint val="75000"/>
                  </a:schemeClr>
                </a:solidFill>
              </a:defRPr>
            </a:lvl4pPr>
            <a:lvl5pPr marL="1767451" indent="0" algn="ctr">
              <a:buNone/>
              <a:defRPr>
                <a:solidFill>
                  <a:schemeClr val="tx1">
                    <a:tint val="75000"/>
                  </a:schemeClr>
                </a:solidFill>
              </a:defRPr>
            </a:lvl5pPr>
            <a:lvl6pPr marL="2209314" indent="0" algn="ctr">
              <a:buNone/>
              <a:defRPr>
                <a:solidFill>
                  <a:schemeClr val="tx1">
                    <a:tint val="75000"/>
                  </a:schemeClr>
                </a:solidFill>
              </a:defRPr>
            </a:lvl6pPr>
            <a:lvl7pPr marL="2651177" indent="0" algn="ctr">
              <a:buNone/>
              <a:defRPr>
                <a:solidFill>
                  <a:schemeClr val="tx1">
                    <a:tint val="75000"/>
                  </a:schemeClr>
                </a:solidFill>
              </a:defRPr>
            </a:lvl7pPr>
            <a:lvl8pPr marL="3093040" indent="0" algn="ctr">
              <a:buNone/>
              <a:defRPr>
                <a:solidFill>
                  <a:schemeClr val="tx1">
                    <a:tint val="75000"/>
                  </a:schemeClr>
                </a:solidFill>
              </a:defRPr>
            </a:lvl8pPr>
            <a:lvl9pPr marL="3534903"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31D07139-67FA-4066-AA70-5A8BC648E5CE}" type="datetime1">
              <a:rPr lang="fr-FR" smtClean="0">
                <a:solidFill>
                  <a:prstClr val="white"/>
                </a:solidFill>
              </a:rPr>
              <a:t>04/10/2018</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639047" y="6341794"/>
            <a:ext cx="2133600" cy="365125"/>
          </a:xfrm>
        </p:spPr>
        <p:txBody>
          <a:bodyPr/>
          <a:lstStyle>
            <a:lvl1pPr marL="0" marR="0" indent="0" algn="r" defTabSz="441863"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solidFill>
                <a:prstClr val="black">
                  <a:tint val="75000"/>
                </a:prstClr>
              </a:solidFill>
            </a:endParaRPr>
          </a:p>
        </p:txBody>
      </p:sp>
    </p:spTree>
    <p:extLst>
      <p:ext uri="{BB962C8B-B14F-4D97-AF65-F5344CB8AC3E}">
        <p14:creationId xmlns:p14="http://schemas.microsoft.com/office/powerpoint/2010/main" val="957678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E30B0C1-C732-4BF6-B7B6-20D6B0060AFB}" type="datetime1">
              <a:rPr lang="fr-FR" smtClean="0">
                <a:solidFill>
                  <a:prstClr val="white"/>
                </a:solidFill>
              </a:rPr>
              <a:t>04/10/2018</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4036934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9915B8-5542-4736-8B67-26A469752BBE}" type="datetime1">
              <a:rPr lang="fr-FR" smtClean="0">
                <a:solidFill>
                  <a:prstClr val="white"/>
                </a:solidFill>
              </a:rPr>
              <a:t>04/10/2018</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lvl1pPr marL="0" marR="0" indent="0" algn="r" defTabSz="441863"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4186064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0" y="236298"/>
            <a:ext cx="7403191" cy="1470025"/>
          </a:xfrm>
        </p:spPr>
        <p:txBody>
          <a:bodyPr>
            <a:normAutofit/>
          </a:bodyPr>
          <a:lstStyle>
            <a:lvl1pPr>
              <a:defRPr sz="4000"/>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p:nvPr>
        </p:nvSpPr>
        <p:spPr>
          <a:xfrm>
            <a:off x="457200" y="1893533"/>
            <a:ext cx="8322792" cy="1894721"/>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288CDB38-3D45-406B-BA32-F7342B55EDCA}"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682221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FF424E68-2618-470E-8B29-19C6D624084D}"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66239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3"/>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328198" y="22979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3F8C4D8-B76E-4F6A-A6C1-B902C278D040}"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40429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79FB1A-EABA-4B8A-98FA-E0DF29C3C28C}"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4033639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smtClean="0"/>
              <a:t>Cliquez et modifiez le titre</a:t>
            </a:r>
            <a:endParaRPr lang="fr-F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645025"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AFBDB3-1B8B-4CAE-8545-A777AADEF4A8}" type="datetime1">
              <a:rPr lang="fr-FR" smtClean="0"/>
              <a:t>04/10/2018</a:t>
            </a:fld>
            <a:endParaRPr lang="fr-F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20879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19" y="236299"/>
            <a:ext cx="7403191" cy="1470025"/>
          </a:xfrm>
        </p:spPr>
        <p:txBody>
          <a:bodyPr>
            <a:normAutofit/>
          </a:bodyPr>
          <a:lstStyle>
            <a:lvl1pPr>
              <a:defRPr sz="4000"/>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p:nvPr>
        </p:nvSpPr>
        <p:spPr>
          <a:xfrm>
            <a:off x="457200" y="1893552"/>
            <a:ext cx="8322792" cy="1894721"/>
          </a:xfrm>
        </p:spPr>
        <p:txBody>
          <a:bodyPr>
            <a:normAutofit/>
          </a:bodyPr>
          <a:lstStyle>
            <a:lvl1pPr marL="0" indent="0" algn="l">
              <a:buNone/>
              <a:defRPr sz="2400">
                <a:solidFill>
                  <a:schemeClr val="tx1"/>
                </a:solidFill>
              </a:defRPr>
            </a:lvl1pPr>
            <a:lvl2pPr marL="455999" indent="0" algn="ctr">
              <a:buNone/>
              <a:defRPr>
                <a:solidFill>
                  <a:schemeClr val="tx1">
                    <a:tint val="75000"/>
                  </a:schemeClr>
                </a:solidFill>
              </a:defRPr>
            </a:lvl2pPr>
            <a:lvl3pPr marL="911992" indent="0" algn="ctr">
              <a:buNone/>
              <a:defRPr>
                <a:solidFill>
                  <a:schemeClr val="tx1">
                    <a:tint val="75000"/>
                  </a:schemeClr>
                </a:solidFill>
              </a:defRPr>
            </a:lvl3pPr>
            <a:lvl4pPr marL="1367992" indent="0" algn="ctr">
              <a:buNone/>
              <a:defRPr>
                <a:solidFill>
                  <a:schemeClr val="tx1">
                    <a:tint val="75000"/>
                  </a:schemeClr>
                </a:solidFill>
              </a:defRPr>
            </a:lvl4pPr>
            <a:lvl5pPr marL="1823988" indent="0" algn="ctr">
              <a:buNone/>
              <a:defRPr>
                <a:solidFill>
                  <a:schemeClr val="tx1">
                    <a:tint val="75000"/>
                  </a:schemeClr>
                </a:solidFill>
              </a:defRPr>
            </a:lvl5pPr>
            <a:lvl6pPr marL="2279987" indent="0" algn="ctr">
              <a:buNone/>
              <a:defRPr>
                <a:solidFill>
                  <a:schemeClr val="tx1">
                    <a:tint val="75000"/>
                  </a:schemeClr>
                </a:solidFill>
              </a:defRPr>
            </a:lvl6pPr>
            <a:lvl7pPr marL="2735983" indent="0" algn="ctr">
              <a:buNone/>
              <a:defRPr>
                <a:solidFill>
                  <a:schemeClr val="tx1">
                    <a:tint val="75000"/>
                  </a:schemeClr>
                </a:solidFill>
              </a:defRPr>
            </a:lvl7pPr>
            <a:lvl8pPr marL="3191979" indent="0" algn="ctr">
              <a:buNone/>
              <a:defRPr>
                <a:solidFill>
                  <a:schemeClr val="tx1">
                    <a:tint val="75000"/>
                  </a:schemeClr>
                </a:solidFill>
              </a:defRPr>
            </a:lvl8pPr>
            <a:lvl9pPr marL="3647975"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9EB4CEAD-99FA-49FA-8B4F-C6BE7018C068}"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1783889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03DD86E-1A3C-4F24-B607-4D2564C92AF7}" type="datetime1">
              <a:rPr lang="fr-FR" smtClean="0"/>
              <a:t>04/10/2018</a:t>
            </a:fld>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940953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48A00B-C192-4622-BD56-9F477AE269F2}" type="datetime1">
              <a:rPr lang="fr-FR" smtClean="0"/>
              <a:t>04/10/2018</a:t>
            </a:fld>
            <a:endParaRPr lang="fr-F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691252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4230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D8D201-A8BF-4154-9A5F-720F7797F1CA}"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672241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64BB8A-29DA-4AF5-9A75-67344618E4A6}"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114401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425087" cy="1143000"/>
          </a:xfr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6B43C6-CDCF-47F6-9AD5-2EA0832728D9}"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163720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2CBF9-69D7-428E-AEA5-0800E4EA1264}"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58515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0" y="236298"/>
            <a:ext cx="7403191" cy="1470025"/>
          </a:xfrm>
        </p:spPr>
        <p:txBody>
          <a:bodyPr>
            <a:normAutofit/>
          </a:bodyPr>
          <a:lstStyle>
            <a:lvl1pPr>
              <a:defRPr sz="4000"/>
            </a:lvl1pPr>
          </a:lstStyle>
          <a:p>
            <a:r>
              <a:rPr lang="fr-FR" dirty="0"/>
              <a:t>Cliquez et modifiez </a:t>
            </a:r>
            <a:br>
              <a:rPr lang="fr-FR" dirty="0"/>
            </a:br>
            <a:r>
              <a:rPr lang="fr-FR" dirty="0"/>
              <a:t>le titre</a:t>
            </a:r>
          </a:p>
        </p:txBody>
      </p:sp>
      <p:sp>
        <p:nvSpPr>
          <p:cNvPr id="3" name="Sous-titre 2"/>
          <p:cNvSpPr>
            <a:spLocks noGrp="1"/>
          </p:cNvSpPr>
          <p:nvPr>
            <p:ph type="subTitle" idx="1"/>
          </p:nvPr>
        </p:nvSpPr>
        <p:spPr>
          <a:xfrm>
            <a:off x="457200" y="1893533"/>
            <a:ext cx="8322792" cy="1894721"/>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D7E645DB-ED95-4495-BDA3-0B7BFDB48002}"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523032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F01583C7-3E87-4148-8E63-BB6376426D26}"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863805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3"/>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328198" y="22979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E0E2DB9-3242-4E27-833E-BE0492F584A1}"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441525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98B5968-C161-46BF-A2BF-2126D44B748B}"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66954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A457B704-C869-434E-ADE8-92FD9D2238E2}"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061389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a:t>Cliquez et modifiez le titre</a:t>
            </a: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p:cNvSpPr>
            <a:spLocks noGrp="1"/>
          </p:cNvSpPr>
          <p:nvPr>
            <p:ph sz="quarter" idx="4"/>
          </p:nvPr>
        </p:nvSpPr>
        <p:spPr>
          <a:xfrm>
            <a:off x="4645025"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A62A636-6CAD-4527-A938-AA2C7AECC2A9}" type="datetime1">
              <a:rPr lang="fr-FR" smtClean="0"/>
              <a:t>04/10/2018</a:t>
            </a:fld>
            <a:endParaRPr lang="fr-F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693249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62A4F1C0-FCE6-4615-A52D-48A153F4B8EF}" type="datetime1">
              <a:rPr lang="fr-FR" smtClean="0"/>
              <a:t>04/10/2018</a:t>
            </a:fld>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261664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50FE7A-BE03-4F3F-946F-89EA1F1ACBD7}" type="datetime1">
              <a:rPr lang="fr-FR" smtClean="0"/>
              <a:t>04/10/2018</a:t>
            </a:fld>
            <a:endParaRPr lang="fr-F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61091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4230603" cy="5853113"/>
          </a:xfrm>
        </p:spPr>
        <p:txBody>
          <a:bodyPr/>
          <a:lstStyle>
            <a:lvl1pPr>
              <a:defRPr lang="fr-FR" dirty="0" smtClean="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C0979D8-9E86-4308-87EB-677F2BCE075C}"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4153569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300E0B-D69E-438C-A88B-EC9494FD718E}"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280844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425087" cy="1143000"/>
          </a:xfr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ED343A-BA27-4244-9D4D-BCAA10FF4619}"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357006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3B05EB-6243-4AB8-AFD2-8E6FCC00162F}"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79560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4"/>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328198" y="229797"/>
            <a:ext cx="7772400" cy="1500187"/>
          </a:xfrm>
        </p:spPr>
        <p:txBody>
          <a:bodyPr anchor="b"/>
          <a:lstStyle>
            <a:lvl1pPr marL="0" indent="0">
              <a:buNone/>
              <a:defRPr sz="2000">
                <a:solidFill>
                  <a:schemeClr val="tx1">
                    <a:tint val="75000"/>
                  </a:schemeClr>
                </a:solidFill>
              </a:defRPr>
            </a:lvl1pPr>
            <a:lvl2pPr marL="455999" indent="0">
              <a:buNone/>
              <a:defRPr sz="1800">
                <a:solidFill>
                  <a:schemeClr val="tx1">
                    <a:tint val="75000"/>
                  </a:schemeClr>
                </a:solidFill>
              </a:defRPr>
            </a:lvl2pPr>
            <a:lvl3pPr marL="911992" indent="0">
              <a:buNone/>
              <a:defRPr sz="1600">
                <a:solidFill>
                  <a:schemeClr val="tx1">
                    <a:tint val="75000"/>
                  </a:schemeClr>
                </a:solidFill>
              </a:defRPr>
            </a:lvl3pPr>
            <a:lvl4pPr marL="1367992" indent="0">
              <a:buNone/>
              <a:defRPr sz="1400">
                <a:solidFill>
                  <a:schemeClr val="tx1">
                    <a:tint val="75000"/>
                  </a:schemeClr>
                </a:solidFill>
              </a:defRPr>
            </a:lvl4pPr>
            <a:lvl5pPr marL="1823988" indent="0">
              <a:buNone/>
              <a:defRPr sz="1400">
                <a:solidFill>
                  <a:schemeClr val="tx1">
                    <a:tint val="75000"/>
                  </a:schemeClr>
                </a:solidFill>
              </a:defRPr>
            </a:lvl5pPr>
            <a:lvl6pPr marL="2279987" indent="0">
              <a:buNone/>
              <a:defRPr sz="1400">
                <a:solidFill>
                  <a:schemeClr val="tx1">
                    <a:tint val="75000"/>
                  </a:schemeClr>
                </a:solidFill>
              </a:defRPr>
            </a:lvl6pPr>
            <a:lvl7pPr marL="2735983" indent="0">
              <a:buNone/>
              <a:defRPr sz="1400">
                <a:solidFill>
                  <a:schemeClr val="tx1">
                    <a:tint val="75000"/>
                  </a:schemeClr>
                </a:solidFill>
              </a:defRPr>
            </a:lvl7pPr>
            <a:lvl8pPr marL="3191979" indent="0">
              <a:buNone/>
              <a:defRPr sz="1400">
                <a:solidFill>
                  <a:schemeClr val="tx1">
                    <a:tint val="75000"/>
                  </a:schemeClr>
                </a:solidFill>
              </a:defRPr>
            </a:lvl8pPr>
            <a:lvl9pPr marL="3647975"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5B2DD06-58CC-4F67-99E4-CC163CB91E41}" type="datetime1">
              <a:rPr lang="fr-FR" smtClean="0"/>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5129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493E83-4DE7-474A-AFD6-86942B553075}" type="datetime1">
              <a:rPr lang="fr-FR" smtClean="0"/>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43066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smtClean="0"/>
              <a:t>Cliquez et modifiez le titre</a:t>
            </a:r>
            <a:endParaRPr lang="fr-F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645026"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14376C-DD57-4612-AAE9-D9C4B6AC5E62}" type="datetime1">
              <a:rPr lang="fr-FR" smtClean="0"/>
              <a:t>04/10/2018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66097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E82E823-D859-422E-8EF2-58D524704B2D}" type="datetime1">
              <a:rPr lang="fr-FR" smtClean="0"/>
              <a:t>04/10/2018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3385138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8" y="1587563"/>
            <a:ext cx="8629326" cy="1368590"/>
          </a:xfrm>
          <a:prstGeom prst="rect">
            <a:avLst/>
          </a:prstGeom>
        </p:spPr>
        <p:txBody>
          <a:bodyPr vert="horz" lIns="91194" tIns="45602" rIns="91194" bIns="45602"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8" y="6340568"/>
            <a:ext cx="2133600" cy="365125"/>
          </a:xfrm>
          <a:prstGeom prst="rect">
            <a:avLst/>
          </a:prstGeom>
        </p:spPr>
        <p:txBody>
          <a:bodyPr vert="horz" lIns="91194" tIns="45602" rIns="91194" bIns="45602" rtlCol="0" anchor="ctr"/>
          <a:lstStyle>
            <a:lvl1pPr algn="l">
              <a:defRPr sz="1200">
                <a:solidFill>
                  <a:schemeClr val="bg1"/>
                </a:solidFill>
                <a:latin typeface="Arial Unicode MS"/>
                <a:cs typeface="Arial Unicode MS"/>
              </a:defRPr>
            </a:lvl1pPr>
          </a:lstStyle>
          <a:p>
            <a:fld id="{DF670875-48A4-4826-BE67-F3543B1AC0FD}" type="datetime1">
              <a:rPr lang="fr-FR" smtClean="0"/>
              <a:t>04/10/2018</a:t>
            </a:fld>
            <a:endParaRPr lang="fr-FR" dirty="0"/>
          </a:p>
        </p:txBody>
      </p:sp>
      <p:sp>
        <p:nvSpPr>
          <p:cNvPr id="5" name="Espace réservé du pied de page 4"/>
          <p:cNvSpPr>
            <a:spLocks noGrp="1"/>
          </p:cNvSpPr>
          <p:nvPr>
            <p:ph type="ftr" sz="quarter" idx="3"/>
          </p:nvPr>
        </p:nvSpPr>
        <p:spPr>
          <a:xfrm>
            <a:off x="3124200" y="6356369"/>
            <a:ext cx="2895600" cy="365125"/>
          </a:xfrm>
          <a:prstGeom prst="rect">
            <a:avLst/>
          </a:prstGeom>
        </p:spPr>
        <p:txBody>
          <a:bodyPr vert="horz" lIns="91194" tIns="45602" rIns="91194" bIns="45602"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1" y="6356369"/>
            <a:ext cx="2133600" cy="365125"/>
          </a:xfrm>
          <a:prstGeom prst="rect">
            <a:avLst/>
          </a:prstGeom>
        </p:spPr>
        <p:txBody>
          <a:bodyPr vert="horz" lIns="91194" tIns="45602" rIns="91194" bIns="45602" rtlCol="0" anchor="ctr"/>
          <a:lstStyle>
            <a:lvl1pPr algn="r">
              <a:defRPr sz="1200">
                <a:solidFill>
                  <a:schemeClr val="tx1">
                    <a:tint val="75000"/>
                  </a:schemeClr>
                </a:solidFill>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22" y="6536388"/>
            <a:ext cx="184234" cy="369094"/>
          </a:xfrm>
          <a:prstGeom prst="rect">
            <a:avLst/>
          </a:prstGeom>
          <a:noFill/>
        </p:spPr>
        <p:txBody>
          <a:bodyPr wrap="none" lIns="91194" tIns="45602" rIns="91194" bIns="45602" rtlCol="0">
            <a:spAutoFit/>
          </a:bodyPr>
          <a:lstStyle/>
          <a:p>
            <a:endParaRPr lang="fr-FR" dirty="0"/>
          </a:p>
        </p:txBody>
      </p:sp>
    </p:spTree>
    <p:extLst>
      <p:ext uri="{BB962C8B-B14F-4D97-AF65-F5344CB8AC3E}">
        <p14:creationId xmlns:p14="http://schemas.microsoft.com/office/powerpoint/2010/main" val="82714707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hf hdr="0" ftr="0" dt="0"/>
  <p:txStyles>
    <p:titleStyle>
      <a:lvl1pPr algn="l" defTabSz="455999" rtl="0" eaLnBrk="1" latinLnBrk="0" hangingPunct="1">
        <a:spcBef>
          <a:spcPct val="0"/>
        </a:spcBef>
        <a:buNone/>
        <a:defRPr sz="4400" kern="1200" cap="all">
          <a:solidFill>
            <a:schemeClr val="bg1"/>
          </a:solidFill>
          <a:latin typeface="Menlo Bold"/>
          <a:ea typeface="+mj-ea"/>
          <a:cs typeface="Menlo Bold"/>
        </a:defRPr>
      </a:lvl1pPr>
    </p:titleStyle>
    <p:bodyStyle>
      <a:lvl1pPr marL="342001" indent="-342001" algn="l" defTabSz="455999" rtl="0" eaLnBrk="1" latinLnBrk="0" hangingPunct="1">
        <a:spcBef>
          <a:spcPct val="20000"/>
        </a:spcBef>
        <a:buFont typeface="Arial"/>
        <a:buChar char="•"/>
        <a:defRPr sz="2400" b="1" i="0" kern="1200" cap="all">
          <a:solidFill>
            <a:schemeClr val="bg1"/>
          </a:solidFill>
          <a:latin typeface="Arial Unicode MS"/>
          <a:ea typeface="+mn-ea"/>
          <a:cs typeface="Arial Unicode MS"/>
        </a:defRPr>
      </a:lvl1pPr>
      <a:lvl2pPr marL="740993" indent="-284995" algn="l" defTabSz="455999" rtl="0" eaLnBrk="1" latinLnBrk="0" hangingPunct="1">
        <a:spcBef>
          <a:spcPct val="20000"/>
        </a:spcBef>
        <a:buFont typeface="Arial"/>
        <a:buChar char="–"/>
        <a:defRPr sz="2400" kern="1200">
          <a:solidFill>
            <a:schemeClr val="bg1"/>
          </a:solidFill>
          <a:latin typeface="Arial Unicode MS"/>
          <a:ea typeface="+mn-ea"/>
          <a:cs typeface="Arial Unicode MS"/>
        </a:defRPr>
      </a:lvl2pPr>
      <a:lvl3pPr marL="1139997" indent="-228008" algn="l" defTabSz="455999" rtl="0" eaLnBrk="1" latinLnBrk="0" hangingPunct="1">
        <a:spcBef>
          <a:spcPct val="20000"/>
        </a:spcBef>
        <a:buFont typeface="Arial"/>
        <a:buChar char="•"/>
        <a:defRPr sz="2400" kern="1200">
          <a:solidFill>
            <a:schemeClr val="bg1"/>
          </a:solidFill>
          <a:latin typeface="Arial Unicode MS"/>
          <a:ea typeface="+mn-ea"/>
          <a:cs typeface="Arial Unicode MS"/>
        </a:defRPr>
      </a:lvl3pPr>
      <a:lvl4pPr marL="1595987" indent="-228008" algn="l" defTabSz="455999" rtl="0" eaLnBrk="1" latinLnBrk="0" hangingPunct="1">
        <a:spcBef>
          <a:spcPct val="20000"/>
        </a:spcBef>
        <a:buFont typeface="Arial"/>
        <a:buChar char="–"/>
        <a:defRPr sz="2400" kern="1200">
          <a:solidFill>
            <a:schemeClr val="bg1"/>
          </a:solidFill>
          <a:latin typeface="Arial Unicode MS"/>
          <a:ea typeface="+mn-ea"/>
          <a:cs typeface="Arial Unicode MS"/>
        </a:defRPr>
      </a:lvl4pPr>
      <a:lvl5pPr marL="2051989" indent="-228008" algn="l" defTabSz="455999" rtl="0" eaLnBrk="1" latinLnBrk="0" hangingPunct="1">
        <a:spcBef>
          <a:spcPct val="20000"/>
        </a:spcBef>
        <a:buFont typeface="Arial"/>
        <a:buChar char="»"/>
        <a:defRPr sz="2400" kern="1200">
          <a:solidFill>
            <a:schemeClr val="bg1"/>
          </a:solidFill>
          <a:latin typeface="Arial Unicode MS"/>
          <a:ea typeface="+mn-ea"/>
          <a:cs typeface="Arial Unicode MS"/>
        </a:defRPr>
      </a:lvl5pPr>
      <a:lvl6pPr marL="2507982" indent="-228008" algn="l" defTabSz="455999" rtl="0" eaLnBrk="1" latinLnBrk="0" hangingPunct="1">
        <a:spcBef>
          <a:spcPct val="20000"/>
        </a:spcBef>
        <a:buFont typeface="Arial"/>
        <a:buChar char="•"/>
        <a:defRPr sz="2000" kern="1200">
          <a:solidFill>
            <a:schemeClr val="tx1"/>
          </a:solidFill>
          <a:latin typeface="+mn-lt"/>
          <a:ea typeface="+mn-ea"/>
          <a:cs typeface="+mn-cs"/>
        </a:defRPr>
      </a:lvl6pPr>
      <a:lvl7pPr marL="2963985" indent="-228008" algn="l" defTabSz="455999" rtl="0" eaLnBrk="1" latinLnBrk="0" hangingPunct="1">
        <a:spcBef>
          <a:spcPct val="20000"/>
        </a:spcBef>
        <a:buFont typeface="Arial"/>
        <a:buChar char="•"/>
        <a:defRPr sz="2000" kern="1200">
          <a:solidFill>
            <a:schemeClr val="tx1"/>
          </a:solidFill>
          <a:latin typeface="+mn-lt"/>
          <a:ea typeface="+mn-ea"/>
          <a:cs typeface="+mn-cs"/>
        </a:defRPr>
      </a:lvl7pPr>
      <a:lvl8pPr marL="3419980" indent="-228008" algn="l" defTabSz="455999" rtl="0" eaLnBrk="1" latinLnBrk="0" hangingPunct="1">
        <a:spcBef>
          <a:spcPct val="20000"/>
        </a:spcBef>
        <a:buFont typeface="Arial"/>
        <a:buChar char="•"/>
        <a:defRPr sz="2000" kern="1200">
          <a:solidFill>
            <a:schemeClr val="tx1"/>
          </a:solidFill>
          <a:latin typeface="+mn-lt"/>
          <a:ea typeface="+mn-ea"/>
          <a:cs typeface="+mn-cs"/>
        </a:defRPr>
      </a:lvl8pPr>
      <a:lvl9pPr marL="3875974" indent="-228008" algn="l" defTabSz="45599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999" rtl="0" eaLnBrk="1" latinLnBrk="0" hangingPunct="1">
        <a:defRPr sz="1800" kern="1200">
          <a:solidFill>
            <a:schemeClr val="tx1"/>
          </a:solidFill>
          <a:latin typeface="+mn-lt"/>
          <a:ea typeface="+mn-ea"/>
          <a:cs typeface="+mn-cs"/>
        </a:defRPr>
      </a:lvl1pPr>
      <a:lvl2pPr marL="455999" algn="l" defTabSz="455999" rtl="0" eaLnBrk="1" latinLnBrk="0" hangingPunct="1">
        <a:defRPr sz="1800" kern="1200">
          <a:solidFill>
            <a:schemeClr val="tx1"/>
          </a:solidFill>
          <a:latin typeface="+mn-lt"/>
          <a:ea typeface="+mn-ea"/>
          <a:cs typeface="+mn-cs"/>
        </a:defRPr>
      </a:lvl2pPr>
      <a:lvl3pPr marL="911992" algn="l" defTabSz="455999" rtl="0" eaLnBrk="1" latinLnBrk="0" hangingPunct="1">
        <a:defRPr sz="1800" kern="1200">
          <a:solidFill>
            <a:schemeClr val="tx1"/>
          </a:solidFill>
          <a:latin typeface="+mn-lt"/>
          <a:ea typeface="+mn-ea"/>
          <a:cs typeface="+mn-cs"/>
        </a:defRPr>
      </a:lvl3pPr>
      <a:lvl4pPr marL="1367992" algn="l" defTabSz="455999" rtl="0" eaLnBrk="1" latinLnBrk="0" hangingPunct="1">
        <a:defRPr sz="1800" kern="1200">
          <a:solidFill>
            <a:schemeClr val="tx1"/>
          </a:solidFill>
          <a:latin typeface="+mn-lt"/>
          <a:ea typeface="+mn-ea"/>
          <a:cs typeface="+mn-cs"/>
        </a:defRPr>
      </a:lvl4pPr>
      <a:lvl5pPr marL="1823988" algn="l" defTabSz="455999" rtl="0" eaLnBrk="1" latinLnBrk="0" hangingPunct="1">
        <a:defRPr sz="1800" kern="1200">
          <a:solidFill>
            <a:schemeClr val="tx1"/>
          </a:solidFill>
          <a:latin typeface="+mn-lt"/>
          <a:ea typeface="+mn-ea"/>
          <a:cs typeface="+mn-cs"/>
        </a:defRPr>
      </a:lvl5pPr>
      <a:lvl6pPr marL="2279987" algn="l" defTabSz="455999" rtl="0" eaLnBrk="1" latinLnBrk="0" hangingPunct="1">
        <a:defRPr sz="1800" kern="1200">
          <a:solidFill>
            <a:schemeClr val="tx1"/>
          </a:solidFill>
          <a:latin typeface="+mn-lt"/>
          <a:ea typeface="+mn-ea"/>
          <a:cs typeface="+mn-cs"/>
        </a:defRPr>
      </a:lvl6pPr>
      <a:lvl7pPr marL="2735983" algn="l" defTabSz="455999" rtl="0" eaLnBrk="1" latinLnBrk="0" hangingPunct="1">
        <a:defRPr sz="1800" kern="1200">
          <a:solidFill>
            <a:schemeClr val="tx1"/>
          </a:solidFill>
          <a:latin typeface="+mn-lt"/>
          <a:ea typeface="+mn-ea"/>
          <a:cs typeface="+mn-cs"/>
        </a:defRPr>
      </a:lvl7pPr>
      <a:lvl8pPr marL="3191979" algn="l" defTabSz="455999" rtl="0" eaLnBrk="1" latinLnBrk="0" hangingPunct="1">
        <a:defRPr sz="1800" kern="1200">
          <a:solidFill>
            <a:schemeClr val="tx1"/>
          </a:solidFill>
          <a:latin typeface="+mn-lt"/>
          <a:ea typeface="+mn-ea"/>
          <a:cs typeface="+mn-cs"/>
        </a:defRPr>
      </a:lvl8pPr>
      <a:lvl9pPr marL="3647975" algn="l" defTabSz="4559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 y="0"/>
            <a:ext cx="9143997" cy="1561360"/>
          </a:xfrm>
          <a:prstGeom prst="rect">
            <a:avLst/>
          </a:prstGeom>
          <a:noFill/>
          <a:ln>
            <a:noFill/>
          </a:ln>
        </p:spPr>
      </p:pic>
      <p:sp>
        <p:nvSpPr>
          <p:cNvPr id="2" name="Espace réservé du titre 1"/>
          <p:cNvSpPr>
            <a:spLocks noGrp="1"/>
          </p:cNvSpPr>
          <p:nvPr>
            <p:ph type="title"/>
          </p:nvPr>
        </p:nvSpPr>
        <p:spPr>
          <a:xfrm>
            <a:off x="457200" y="264609"/>
            <a:ext cx="7490772" cy="1143000"/>
          </a:xfrm>
          <a:prstGeom prst="rect">
            <a:avLst/>
          </a:prstGeom>
        </p:spPr>
        <p:txBody>
          <a:bodyPr vert="horz" lIns="91194" tIns="45602" rIns="91194" bIns="45602"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194" tIns="45602" rIns="91194" bIns="45602"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69"/>
            <a:ext cx="2133600" cy="365125"/>
          </a:xfrm>
          <a:prstGeom prst="rect">
            <a:avLst/>
          </a:prstGeom>
        </p:spPr>
        <p:txBody>
          <a:bodyPr vert="horz" lIns="91194" tIns="45602" rIns="91194" bIns="45602" rtlCol="0" anchor="ctr"/>
          <a:lstStyle>
            <a:lvl1pPr algn="l">
              <a:defRPr sz="1200">
                <a:solidFill>
                  <a:srgbClr val="10069F"/>
                </a:solidFill>
              </a:defRPr>
            </a:lvl1pPr>
          </a:lstStyle>
          <a:p>
            <a:fld id="{190420AD-4263-4587-9E2E-C1F8DDE869CD}" type="datetime1">
              <a:rPr lang="fr-FR" smtClean="0"/>
              <a:t>04/10/2018</a:t>
            </a:fld>
            <a:endParaRPr lang="fr-FR" dirty="0"/>
          </a:p>
        </p:txBody>
      </p:sp>
      <p:sp>
        <p:nvSpPr>
          <p:cNvPr id="5" name="Espace réservé du pied de page 4"/>
          <p:cNvSpPr>
            <a:spLocks noGrp="1"/>
          </p:cNvSpPr>
          <p:nvPr>
            <p:ph type="ftr" sz="quarter" idx="3"/>
          </p:nvPr>
        </p:nvSpPr>
        <p:spPr>
          <a:xfrm>
            <a:off x="3124200" y="6356369"/>
            <a:ext cx="2895600" cy="365125"/>
          </a:xfrm>
          <a:prstGeom prst="rect">
            <a:avLst/>
          </a:prstGeom>
        </p:spPr>
        <p:txBody>
          <a:bodyPr vert="horz" lIns="91194" tIns="45602" rIns="91194" bIns="45602"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1" y="6356369"/>
            <a:ext cx="2133600" cy="365125"/>
          </a:xfrm>
          <a:prstGeom prst="rect">
            <a:avLst/>
          </a:prstGeom>
        </p:spPr>
        <p:txBody>
          <a:bodyPr vert="horz" lIns="91194" tIns="45602" rIns="91194" bIns="45602" rtlCol="0" anchor="ctr"/>
          <a:lstStyle>
            <a:lvl1pPr algn="r">
              <a:defRPr sz="1200">
                <a:solidFill>
                  <a:srgbClr val="10069F"/>
                </a:solidFill>
              </a:defRPr>
            </a:lvl1pPr>
          </a:lstStyle>
          <a:p>
            <a:endParaRPr lang="fr-FR" dirty="0" smtClean="0">
              <a:latin typeface="Menlo Regular"/>
              <a:cs typeface="Menlo Regular"/>
            </a:endParaRPr>
          </a:p>
          <a:p>
            <a:r>
              <a:rPr lang="fr-FR" dirty="0" err="1" smtClean="0">
                <a:latin typeface="Menlo Regular"/>
                <a:cs typeface="Menlo Regular"/>
              </a:rPr>
              <a:t>reseau-canope.fr</a:t>
            </a:r>
            <a:endParaRPr lang="fr-FR" dirty="0" smtClean="0">
              <a:latin typeface="Menlo Regular"/>
              <a:cs typeface="Menlo Regular"/>
            </a:endParaRPr>
          </a:p>
          <a:p>
            <a:endParaRPr lang="fr-FR" dirty="0"/>
          </a:p>
        </p:txBody>
      </p:sp>
    </p:spTree>
    <p:extLst>
      <p:ext uri="{BB962C8B-B14F-4D97-AF65-F5344CB8AC3E}">
        <p14:creationId xmlns:p14="http://schemas.microsoft.com/office/powerpoint/2010/main" val="36881945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455999" rtl="0" eaLnBrk="1" latinLnBrk="0" hangingPunct="1">
        <a:spcBef>
          <a:spcPct val="0"/>
        </a:spcBef>
        <a:buNone/>
        <a:defRPr sz="3600" kern="1200" cap="all">
          <a:solidFill>
            <a:srgbClr val="10069F"/>
          </a:solidFill>
          <a:latin typeface="Menlo Bold"/>
          <a:ea typeface="+mj-ea"/>
          <a:cs typeface="Menlo Bold"/>
        </a:defRPr>
      </a:lvl1pPr>
    </p:titleStyle>
    <p:bodyStyle>
      <a:lvl1pPr marL="342001" indent="-342001" algn="l" defTabSz="455999"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0993" indent="-284995" algn="l" defTabSz="455999" rtl="0" eaLnBrk="1" latinLnBrk="0" hangingPunct="1">
        <a:spcBef>
          <a:spcPct val="20000"/>
        </a:spcBef>
        <a:buFont typeface="Arial"/>
        <a:buChar char="–"/>
        <a:defRPr sz="2800" kern="1200">
          <a:solidFill>
            <a:srgbClr val="10069F"/>
          </a:solidFill>
          <a:latin typeface="Arial Unicode MS"/>
          <a:ea typeface="+mn-ea"/>
          <a:cs typeface="Arial Unicode MS"/>
        </a:defRPr>
      </a:lvl2pPr>
      <a:lvl3pPr marL="1139997" indent="-228008" algn="l" defTabSz="455999" rtl="0" eaLnBrk="1" latinLnBrk="0" hangingPunct="1">
        <a:spcBef>
          <a:spcPct val="20000"/>
        </a:spcBef>
        <a:buFont typeface="Arial"/>
        <a:buChar char="•"/>
        <a:defRPr sz="2400" kern="1200">
          <a:solidFill>
            <a:srgbClr val="10069F"/>
          </a:solidFill>
          <a:latin typeface="Arial Unicode MS"/>
          <a:ea typeface="+mn-ea"/>
          <a:cs typeface="Arial Unicode MS"/>
        </a:defRPr>
      </a:lvl3pPr>
      <a:lvl4pPr marL="1595987" indent="-228008" algn="l" defTabSz="455999" rtl="0" eaLnBrk="1" latinLnBrk="0" hangingPunct="1">
        <a:spcBef>
          <a:spcPct val="20000"/>
        </a:spcBef>
        <a:buFont typeface="Arial"/>
        <a:buChar char="–"/>
        <a:defRPr sz="2000" kern="1200">
          <a:solidFill>
            <a:srgbClr val="10069F"/>
          </a:solidFill>
          <a:latin typeface="Arial Unicode MS"/>
          <a:ea typeface="+mn-ea"/>
          <a:cs typeface="Arial Unicode MS"/>
        </a:defRPr>
      </a:lvl4pPr>
      <a:lvl5pPr marL="2051989" indent="-228008" algn="l" defTabSz="455999" rtl="0" eaLnBrk="1" latinLnBrk="0" hangingPunct="1">
        <a:spcBef>
          <a:spcPct val="20000"/>
        </a:spcBef>
        <a:buFont typeface="Arial"/>
        <a:buChar char="»"/>
        <a:defRPr sz="2000" kern="1200">
          <a:solidFill>
            <a:srgbClr val="10069F"/>
          </a:solidFill>
          <a:latin typeface="Arial Unicode MS"/>
          <a:ea typeface="+mn-ea"/>
          <a:cs typeface="Arial Unicode MS"/>
        </a:defRPr>
      </a:lvl5pPr>
      <a:lvl6pPr marL="2507982" indent="-228008" algn="l" defTabSz="455999" rtl="0" eaLnBrk="1" latinLnBrk="0" hangingPunct="1">
        <a:spcBef>
          <a:spcPct val="20000"/>
        </a:spcBef>
        <a:buFont typeface="Arial"/>
        <a:buChar char="•"/>
        <a:defRPr sz="2000" kern="1200">
          <a:solidFill>
            <a:schemeClr val="tx1"/>
          </a:solidFill>
          <a:latin typeface="+mn-lt"/>
          <a:ea typeface="+mn-ea"/>
          <a:cs typeface="+mn-cs"/>
        </a:defRPr>
      </a:lvl6pPr>
      <a:lvl7pPr marL="2963985" indent="-228008" algn="l" defTabSz="455999" rtl="0" eaLnBrk="1" latinLnBrk="0" hangingPunct="1">
        <a:spcBef>
          <a:spcPct val="20000"/>
        </a:spcBef>
        <a:buFont typeface="Arial"/>
        <a:buChar char="•"/>
        <a:defRPr sz="2000" kern="1200">
          <a:solidFill>
            <a:schemeClr val="tx1"/>
          </a:solidFill>
          <a:latin typeface="+mn-lt"/>
          <a:ea typeface="+mn-ea"/>
          <a:cs typeface="+mn-cs"/>
        </a:defRPr>
      </a:lvl7pPr>
      <a:lvl8pPr marL="3419980" indent="-228008" algn="l" defTabSz="455999" rtl="0" eaLnBrk="1" latinLnBrk="0" hangingPunct="1">
        <a:spcBef>
          <a:spcPct val="20000"/>
        </a:spcBef>
        <a:buFont typeface="Arial"/>
        <a:buChar char="•"/>
        <a:defRPr sz="2000" kern="1200">
          <a:solidFill>
            <a:schemeClr val="tx1"/>
          </a:solidFill>
          <a:latin typeface="+mn-lt"/>
          <a:ea typeface="+mn-ea"/>
          <a:cs typeface="+mn-cs"/>
        </a:defRPr>
      </a:lvl8pPr>
      <a:lvl9pPr marL="3875974" indent="-228008" algn="l" defTabSz="45599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999" rtl="0" eaLnBrk="1" latinLnBrk="0" hangingPunct="1">
        <a:defRPr sz="1800" kern="1200">
          <a:solidFill>
            <a:schemeClr val="tx1"/>
          </a:solidFill>
          <a:latin typeface="+mn-lt"/>
          <a:ea typeface="+mn-ea"/>
          <a:cs typeface="+mn-cs"/>
        </a:defRPr>
      </a:lvl1pPr>
      <a:lvl2pPr marL="455999" algn="l" defTabSz="455999" rtl="0" eaLnBrk="1" latinLnBrk="0" hangingPunct="1">
        <a:defRPr sz="1800" kern="1200">
          <a:solidFill>
            <a:schemeClr val="tx1"/>
          </a:solidFill>
          <a:latin typeface="+mn-lt"/>
          <a:ea typeface="+mn-ea"/>
          <a:cs typeface="+mn-cs"/>
        </a:defRPr>
      </a:lvl2pPr>
      <a:lvl3pPr marL="911992" algn="l" defTabSz="455999" rtl="0" eaLnBrk="1" latinLnBrk="0" hangingPunct="1">
        <a:defRPr sz="1800" kern="1200">
          <a:solidFill>
            <a:schemeClr val="tx1"/>
          </a:solidFill>
          <a:latin typeface="+mn-lt"/>
          <a:ea typeface="+mn-ea"/>
          <a:cs typeface="+mn-cs"/>
        </a:defRPr>
      </a:lvl3pPr>
      <a:lvl4pPr marL="1367992" algn="l" defTabSz="455999" rtl="0" eaLnBrk="1" latinLnBrk="0" hangingPunct="1">
        <a:defRPr sz="1800" kern="1200">
          <a:solidFill>
            <a:schemeClr val="tx1"/>
          </a:solidFill>
          <a:latin typeface="+mn-lt"/>
          <a:ea typeface="+mn-ea"/>
          <a:cs typeface="+mn-cs"/>
        </a:defRPr>
      </a:lvl4pPr>
      <a:lvl5pPr marL="1823988" algn="l" defTabSz="455999" rtl="0" eaLnBrk="1" latinLnBrk="0" hangingPunct="1">
        <a:defRPr sz="1800" kern="1200">
          <a:solidFill>
            <a:schemeClr val="tx1"/>
          </a:solidFill>
          <a:latin typeface="+mn-lt"/>
          <a:ea typeface="+mn-ea"/>
          <a:cs typeface="+mn-cs"/>
        </a:defRPr>
      </a:lvl5pPr>
      <a:lvl6pPr marL="2279987" algn="l" defTabSz="455999" rtl="0" eaLnBrk="1" latinLnBrk="0" hangingPunct="1">
        <a:defRPr sz="1800" kern="1200">
          <a:solidFill>
            <a:schemeClr val="tx1"/>
          </a:solidFill>
          <a:latin typeface="+mn-lt"/>
          <a:ea typeface="+mn-ea"/>
          <a:cs typeface="+mn-cs"/>
        </a:defRPr>
      </a:lvl6pPr>
      <a:lvl7pPr marL="2735983" algn="l" defTabSz="455999" rtl="0" eaLnBrk="1" latinLnBrk="0" hangingPunct="1">
        <a:defRPr sz="1800" kern="1200">
          <a:solidFill>
            <a:schemeClr val="tx1"/>
          </a:solidFill>
          <a:latin typeface="+mn-lt"/>
          <a:ea typeface="+mn-ea"/>
          <a:cs typeface="+mn-cs"/>
        </a:defRPr>
      </a:lvl7pPr>
      <a:lvl8pPr marL="3191979" algn="l" defTabSz="455999" rtl="0" eaLnBrk="1" latinLnBrk="0" hangingPunct="1">
        <a:defRPr sz="1800" kern="1200">
          <a:solidFill>
            <a:schemeClr val="tx1"/>
          </a:solidFill>
          <a:latin typeface="+mn-lt"/>
          <a:ea typeface="+mn-ea"/>
          <a:cs typeface="+mn-cs"/>
        </a:defRPr>
      </a:lvl8pPr>
      <a:lvl9pPr marL="3647975" algn="l" defTabSz="4559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8" y="1587563"/>
            <a:ext cx="8629326" cy="1368590"/>
          </a:xfrm>
          <a:prstGeom prst="rect">
            <a:avLst/>
          </a:prstGeom>
        </p:spPr>
        <p:txBody>
          <a:bodyPr vert="horz" lIns="56595" tIns="28297" rIns="56595" bIns="28297"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8" y="6340560"/>
            <a:ext cx="2133600" cy="365125"/>
          </a:xfrm>
          <a:prstGeom prst="rect">
            <a:avLst/>
          </a:prstGeom>
        </p:spPr>
        <p:txBody>
          <a:bodyPr vert="horz" lIns="56595" tIns="28297" rIns="56595" bIns="28297" rtlCol="0" anchor="ctr"/>
          <a:lstStyle>
            <a:lvl1pPr algn="l">
              <a:defRPr sz="1200">
                <a:solidFill>
                  <a:schemeClr val="bg1"/>
                </a:solidFill>
                <a:latin typeface="Arial Unicode MS"/>
                <a:cs typeface="Arial Unicode MS"/>
              </a:defRPr>
            </a:lvl1pPr>
          </a:lstStyle>
          <a:p>
            <a:pPr defTabSz="441252"/>
            <a:fld id="{EB83C437-0BF9-4BAD-A145-4281225FDDC8}" type="datetime1">
              <a:rPr lang="fr-FR" smtClean="0">
                <a:solidFill>
                  <a:prstClr val="white"/>
                </a:solidFill>
              </a:rPr>
              <a:t>04/10/2018</a:t>
            </a:fld>
            <a:endParaRPr lang="fr-FR" dirty="0">
              <a:solidFill>
                <a:prstClr val="white"/>
              </a:solidFill>
            </a:endParaRPr>
          </a:p>
        </p:txBody>
      </p:sp>
      <p:sp>
        <p:nvSpPr>
          <p:cNvPr id="5" name="Espace réservé du pied de page 4"/>
          <p:cNvSpPr>
            <a:spLocks noGrp="1"/>
          </p:cNvSpPr>
          <p:nvPr>
            <p:ph type="ftr" sz="quarter" idx="3"/>
          </p:nvPr>
        </p:nvSpPr>
        <p:spPr>
          <a:xfrm>
            <a:off x="3124200" y="6356361"/>
            <a:ext cx="2895600" cy="365125"/>
          </a:xfrm>
          <a:prstGeom prst="rect">
            <a:avLst/>
          </a:prstGeom>
        </p:spPr>
        <p:txBody>
          <a:bodyPr vert="horz" lIns="56595" tIns="28297" rIns="56595" bIns="28297" rtlCol="0" anchor="ctr"/>
          <a:lstStyle>
            <a:lvl1pPr algn="ctr">
              <a:defRPr sz="1200">
                <a:solidFill>
                  <a:schemeClr val="tx1">
                    <a:tint val="75000"/>
                  </a:schemeClr>
                </a:solidFill>
              </a:defRPr>
            </a:lvl1pPr>
          </a:lstStyle>
          <a:p>
            <a:pPr defTabSz="441252"/>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61"/>
            <a:ext cx="2133600" cy="365125"/>
          </a:xfrm>
          <a:prstGeom prst="rect">
            <a:avLst/>
          </a:prstGeom>
        </p:spPr>
        <p:txBody>
          <a:bodyPr vert="horz" lIns="56595" tIns="28297" rIns="56595" bIns="28297" rtlCol="0" anchor="ctr"/>
          <a:lstStyle>
            <a:lvl1pPr algn="r">
              <a:defRPr sz="1200">
                <a:solidFill>
                  <a:schemeClr val="tx1">
                    <a:tint val="75000"/>
                  </a:schemeClr>
                </a:solidFill>
              </a:defRPr>
            </a:lvl1pPr>
          </a:lstStyle>
          <a:p>
            <a:pPr defTabSz="441252"/>
            <a:r>
              <a:rPr lang="fr-FR"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8" y="6536388"/>
            <a:ext cx="114360" cy="318757"/>
          </a:xfrm>
          <a:prstGeom prst="rect">
            <a:avLst/>
          </a:prstGeom>
          <a:noFill/>
        </p:spPr>
        <p:txBody>
          <a:bodyPr wrap="none" lIns="56595" tIns="28297" rIns="56595" bIns="28297" rtlCol="0">
            <a:spAutoFit/>
          </a:bodyPr>
          <a:lstStyle/>
          <a:p>
            <a:pPr defTabSz="441252"/>
            <a:endParaRPr lang="fr-FR" sz="1700" dirty="0">
              <a:solidFill>
                <a:prstClr val="black"/>
              </a:solidFill>
            </a:endParaRPr>
          </a:p>
        </p:txBody>
      </p:sp>
    </p:spTree>
    <p:extLst>
      <p:ext uri="{BB962C8B-B14F-4D97-AF65-F5344CB8AC3E}">
        <p14:creationId xmlns:p14="http://schemas.microsoft.com/office/powerpoint/2010/main" val="35177344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441252" rtl="0" eaLnBrk="1" latinLnBrk="0" hangingPunct="1">
        <a:spcBef>
          <a:spcPct val="0"/>
        </a:spcBef>
        <a:buNone/>
        <a:defRPr sz="4300" kern="1200" cap="all">
          <a:solidFill>
            <a:schemeClr val="bg1"/>
          </a:solidFill>
          <a:latin typeface="Menlo Bold"/>
          <a:ea typeface="+mj-ea"/>
          <a:cs typeface="Menlo Bold"/>
        </a:defRPr>
      </a:lvl1pPr>
    </p:titleStyle>
    <p:bodyStyle>
      <a:lvl1pPr marL="330937" indent="-330937" algn="l" defTabSz="441252" rtl="0" eaLnBrk="1" latinLnBrk="0" hangingPunct="1">
        <a:spcBef>
          <a:spcPct val="20000"/>
        </a:spcBef>
        <a:buFont typeface="Arial"/>
        <a:buChar char="•"/>
        <a:defRPr sz="2300" b="1" i="0" kern="1200" cap="all">
          <a:solidFill>
            <a:schemeClr val="bg1"/>
          </a:solidFill>
          <a:latin typeface="Arial Unicode MS"/>
          <a:ea typeface="+mn-ea"/>
          <a:cs typeface="Arial Unicode MS"/>
        </a:defRPr>
      </a:lvl1pPr>
      <a:lvl2pPr marL="717032" indent="-275782" algn="l" defTabSz="441252" rtl="0" eaLnBrk="1" latinLnBrk="0" hangingPunct="1">
        <a:spcBef>
          <a:spcPct val="20000"/>
        </a:spcBef>
        <a:buFont typeface="Arial"/>
        <a:buChar char="–"/>
        <a:defRPr sz="2300" kern="1200">
          <a:solidFill>
            <a:schemeClr val="bg1"/>
          </a:solidFill>
          <a:latin typeface="Arial Unicode MS"/>
          <a:ea typeface="+mn-ea"/>
          <a:cs typeface="Arial Unicode MS"/>
        </a:defRPr>
      </a:lvl2pPr>
      <a:lvl3pPr marL="1103127" indent="-220622" algn="l" defTabSz="441252" rtl="0" eaLnBrk="1" latinLnBrk="0" hangingPunct="1">
        <a:spcBef>
          <a:spcPct val="20000"/>
        </a:spcBef>
        <a:buFont typeface="Arial"/>
        <a:buChar char="•"/>
        <a:defRPr sz="2300" kern="1200">
          <a:solidFill>
            <a:schemeClr val="bg1"/>
          </a:solidFill>
          <a:latin typeface="Arial Unicode MS"/>
          <a:ea typeface="+mn-ea"/>
          <a:cs typeface="Arial Unicode MS"/>
        </a:defRPr>
      </a:lvl3pPr>
      <a:lvl4pPr marL="1544379" indent="-220622" algn="l" defTabSz="441252" rtl="0" eaLnBrk="1" latinLnBrk="0" hangingPunct="1">
        <a:spcBef>
          <a:spcPct val="20000"/>
        </a:spcBef>
        <a:buFont typeface="Arial"/>
        <a:buChar char="–"/>
        <a:defRPr sz="2300" kern="1200">
          <a:solidFill>
            <a:schemeClr val="bg1"/>
          </a:solidFill>
          <a:latin typeface="Arial Unicode MS"/>
          <a:ea typeface="+mn-ea"/>
          <a:cs typeface="Arial Unicode MS"/>
        </a:defRPr>
      </a:lvl4pPr>
      <a:lvl5pPr marL="1985627" indent="-220622" algn="l" defTabSz="441252" rtl="0" eaLnBrk="1" latinLnBrk="0" hangingPunct="1">
        <a:spcBef>
          <a:spcPct val="20000"/>
        </a:spcBef>
        <a:buFont typeface="Arial"/>
        <a:buChar char="»"/>
        <a:defRPr sz="2300" kern="1200">
          <a:solidFill>
            <a:schemeClr val="bg1"/>
          </a:solidFill>
          <a:latin typeface="Arial Unicode MS"/>
          <a:ea typeface="+mn-ea"/>
          <a:cs typeface="Arial Unicode MS"/>
        </a:defRPr>
      </a:lvl5pPr>
      <a:lvl6pPr marL="2426880" indent="-220622" algn="l" defTabSz="441252" rtl="0" eaLnBrk="1" latinLnBrk="0" hangingPunct="1">
        <a:spcBef>
          <a:spcPct val="20000"/>
        </a:spcBef>
        <a:buFont typeface="Arial"/>
        <a:buChar char="•"/>
        <a:defRPr sz="1900" kern="1200">
          <a:solidFill>
            <a:schemeClr val="tx1"/>
          </a:solidFill>
          <a:latin typeface="+mn-lt"/>
          <a:ea typeface="+mn-ea"/>
          <a:cs typeface="+mn-cs"/>
        </a:defRPr>
      </a:lvl6pPr>
      <a:lvl7pPr marL="2868129" indent="-220622" algn="l" defTabSz="441252" rtl="0" eaLnBrk="1" latinLnBrk="0" hangingPunct="1">
        <a:spcBef>
          <a:spcPct val="20000"/>
        </a:spcBef>
        <a:buFont typeface="Arial"/>
        <a:buChar char="•"/>
        <a:defRPr sz="1900" kern="1200">
          <a:solidFill>
            <a:schemeClr val="tx1"/>
          </a:solidFill>
          <a:latin typeface="+mn-lt"/>
          <a:ea typeface="+mn-ea"/>
          <a:cs typeface="+mn-cs"/>
        </a:defRPr>
      </a:lvl7pPr>
      <a:lvl8pPr marL="3309381" indent="-220622" algn="l" defTabSz="441252" rtl="0" eaLnBrk="1" latinLnBrk="0" hangingPunct="1">
        <a:spcBef>
          <a:spcPct val="20000"/>
        </a:spcBef>
        <a:buFont typeface="Arial"/>
        <a:buChar char="•"/>
        <a:defRPr sz="1900" kern="1200">
          <a:solidFill>
            <a:schemeClr val="tx1"/>
          </a:solidFill>
          <a:latin typeface="+mn-lt"/>
          <a:ea typeface="+mn-ea"/>
          <a:cs typeface="+mn-cs"/>
        </a:defRPr>
      </a:lvl8pPr>
      <a:lvl9pPr marL="3750630" indent="-220622" algn="l" defTabSz="441252"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41252" rtl="0" eaLnBrk="1" latinLnBrk="0" hangingPunct="1">
        <a:defRPr sz="1700" kern="1200">
          <a:solidFill>
            <a:schemeClr val="tx1"/>
          </a:solidFill>
          <a:latin typeface="+mn-lt"/>
          <a:ea typeface="+mn-ea"/>
          <a:cs typeface="+mn-cs"/>
        </a:defRPr>
      </a:lvl1pPr>
      <a:lvl2pPr marL="441252" algn="l" defTabSz="441252" rtl="0" eaLnBrk="1" latinLnBrk="0" hangingPunct="1">
        <a:defRPr sz="1700" kern="1200">
          <a:solidFill>
            <a:schemeClr val="tx1"/>
          </a:solidFill>
          <a:latin typeface="+mn-lt"/>
          <a:ea typeface="+mn-ea"/>
          <a:cs typeface="+mn-cs"/>
        </a:defRPr>
      </a:lvl2pPr>
      <a:lvl3pPr marL="882503" algn="l" defTabSz="441252" rtl="0" eaLnBrk="1" latinLnBrk="0" hangingPunct="1">
        <a:defRPr sz="1700" kern="1200">
          <a:solidFill>
            <a:schemeClr val="tx1"/>
          </a:solidFill>
          <a:latin typeface="+mn-lt"/>
          <a:ea typeface="+mn-ea"/>
          <a:cs typeface="+mn-cs"/>
        </a:defRPr>
      </a:lvl3pPr>
      <a:lvl4pPr marL="1323753" algn="l" defTabSz="441252" rtl="0" eaLnBrk="1" latinLnBrk="0" hangingPunct="1">
        <a:defRPr sz="1700" kern="1200">
          <a:solidFill>
            <a:schemeClr val="tx1"/>
          </a:solidFill>
          <a:latin typeface="+mn-lt"/>
          <a:ea typeface="+mn-ea"/>
          <a:cs typeface="+mn-cs"/>
        </a:defRPr>
      </a:lvl4pPr>
      <a:lvl5pPr marL="1765001" algn="l" defTabSz="441252" rtl="0" eaLnBrk="1" latinLnBrk="0" hangingPunct="1">
        <a:defRPr sz="1700" kern="1200">
          <a:solidFill>
            <a:schemeClr val="tx1"/>
          </a:solidFill>
          <a:latin typeface="+mn-lt"/>
          <a:ea typeface="+mn-ea"/>
          <a:cs typeface="+mn-cs"/>
        </a:defRPr>
      </a:lvl5pPr>
      <a:lvl6pPr marL="2206253" algn="l" defTabSz="441252" rtl="0" eaLnBrk="1" latinLnBrk="0" hangingPunct="1">
        <a:defRPr sz="1700" kern="1200">
          <a:solidFill>
            <a:schemeClr val="tx1"/>
          </a:solidFill>
          <a:latin typeface="+mn-lt"/>
          <a:ea typeface="+mn-ea"/>
          <a:cs typeface="+mn-cs"/>
        </a:defRPr>
      </a:lvl6pPr>
      <a:lvl7pPr marL="2647506" algn="l" defTabSz="441252" rtl="0" eaLnBrk="1" latinLnBrk="0" hangingPunct="1">
        <a:defRPr sz="1700" kern="1200">
          <a:solidFill>
            <a:schemeClr val="tx1"/>
          </a:solidFill>
          <a:latin typeface="+mn-lt"/>
          <a:ea typeface="+mn-ea"/>
          <a:cs typeface="+mn-cs"/>
        </a:defRPr>
      </a:lvl7pPr>
      <a:lvl8pPr marL="3088753" algn="l" defTabSz="441252" rtl="0" eaLnBrk="1" latinLnBrk="0" hangingPunct="1">
        <a:defRPr sz="1700" kern="1200">
          <a:solidFill>
            <a:schemeClr val="tx1"/>
          </a:solidFill>
          <a:latin typeface="+mn-lt"/>
          <a:ea typeface="+mn-ea"/>
          <a:cs typeface="+mn-cs"/>
        </a:defRPr>
      </a:lvl8pPr>
      <a:lvl9pPr marL="3530005" algn="l" defTabSz="441252"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8" y="1587563"/>
            <a:ext cx="8629326" cy="1368590"/>
          </a:xfrm>
          <a:prstGeom prst="rect">
            <a:avLst/>
          </a:prstGeom>
        </p:spPr>
        <p:txBody>
          <a:bodyPr vert="horz" lIns="56619" tIns="28309" rIns="56619" bIns="28309"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8" y="6340557"/>
            <a:ext cx="2133600" cy="365125"/>
          </a:xfrm>
          <a:prstGeom prst="rect">
            <a:avLst/>
          </a:prstGeom>
        </p:spPr>
        <p:txBody>
          <a:bodyPr vert="horz" lIns="56619" tIns="28309" rIns="56619" bIns="28309" rtlCol="0" anchor="ctr"/>
          <a:lstStyle>
            <a:lvl1pPr algn="l">
              <a:defRPr sz="1200">
                <a:solidFill>
                  <a:schemeClr val="bg1"/>
                </a:solidFill>
                <a:latin typeface="Arial Unicode MS"/>
                <a:cs typeface="Arial Unicode MS"/>
              </a:defRPr>
            </a:lvl1pPr>
          </a:lstStyle>
          <a:p>
            <a:pPr defTabSz="441435"/>
            <a:fld id="{4E8B42EF-3E8D-4E06-A84E-702167507547}" type="datetime1">
              <a:rPr lang="fr-FR" smtClean="0">
                <a:solidFill>
                  <a:prstClr val="white"/>
                </a:solidFill>
              </a:rPr>
              <a:t>04/10/2018</a:t>
            </a:fld>
            <a:endParaRPr lang="fr-FR" dirty="0">
              <a:solidFill>
                <a:prstClr val="white"/>
              </a:solidFill>
            </a:endParaRPr>
          </a:p>
        </p:txBody>
      </p:sp>
      <p:sp>
        <p:nvSpPr>
          <p:cNvPr id="5" name="Espace réservé du pied de page 4"/>
          <p:cNvSpPr>
            <a:spLocks noGrp="1"/>
          </p:cNvSpPr>
          <p:nvPr>
            <p:ph type="ftr" sz="quarter" idx="3"/>
          </p:nvPr>
        </p:nvSpPr>
        <p:spPr>
          <a:xfrm>
            <a:off x="3124200" y="6356358"/>
            <a:ext cx="2895600" cy="365125"/>
          </a:xfrm>
          <a:prstGeom prst="rect">
            <a:avLst/>
          </a:prstGeom>
        </p:spPr>
        <p:txBody>
          <a:bodyPr vert="horz" lIns="56619" tIns="28309" rIns="56619" bIns="28309" rtlCol="0" anchor="ctr"/>
          <a:lstStyle>
            <a:lvl1pPr algn="ctr">
              <a:defRPr sz="1200">
                <a:solidFill>
                  <a:schemeClr val="tx1">
                    <a:tint val="75000"/>
                  </a:schemeClr>
                </a:solidFill>
              </a:defRPr>
            </a:lvl1pPr>
          </a:lstStyle>
          <a:p>
            <a:pPr defTabSz="441435"/>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58"/>
            <a:ext cx="2133600" cy="365125"/>
          </a:xfrm>
          <a:prstGeom prst="rect">
            <a:avLst/>
          </a:prstGeom>
        </p:spPr>
        <p:txBody>
          <a:bodyPr vert="horz" lIns="56619" tIns="28309" rIns="56619" bIns="28309" rtlCol="0" anchor="ctr"/>
          <a:lstStyle>
            <a:lvl1pPr algn="r">
              <a:defRPr sz="1200">
                <a:solidFill>
                  <a:schemeClr val="tx1">
                    <a:tint val="75000"/>
                  </a:schemeClr>
                </a:solidFill>
              </a:defRPr>
            </a:lvl1pPr>
          </a:lstStyle>
          <a:p>
            <a:pPr defTabSz="441435"/>
            <a:r>
              <a:rPr lang="fr-FR"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8" y="6536388"/>
            <a:ext cx="114408" cy="318781"/>
          </a:xfrm>
          <a:prstGeom prst="rect">
            <a:avLst/>
          </a:prstGeom>
          <a:noFill/>
        </p:spPr>
        <p:txBody>
          <a:bodyPr wrap="none" lIns="56619" tIns="28309" rIns="56619" bIns="28309" rtlCol="0">
            <a:spAutoFit/>
          </a:bodyPr>
          <a:lstStyle/>
          <a:p>
            <a:pPr defTabSz="441435"/>
            <a:endParaRPr lang="fr-FR" sz="1700" dirty="0">
              <a:solidFill>
                <a:prstClr val="black"/>
              </a:solidFill>
            </a:endParaRPr>
          </a:p>
        </p:txBody>
      </p:sp>
    </p:spTree>
    <p:extLst>
      <p:ext uri="{BB962C8B-B14F-4D97-AF65-F5344CB8AC3E}">
        <p14:creationId xmlns:p14="http://schemas.microsoft.com/office/powerpoint/2010/main" val="2167643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441435" rtl="0" eaLnBrk="1" latinLnBrk="0" hangingPunct="1">
        <a:spcBef>
          <a:spcPct val="0"/>
        </a:spcBef>
        <a:buNone/>
        <a:defRPr sz="4300" kern="1200" cap="all">
          <a:solidFill>
            <a:schemeClr val="bg1"/>
          </a:solidFill>
          <a:latin typeface="Menlo Bold"/>
          <a:ea typeface="+mj-ea"/>
          <a:cs typeface="Menlo Bold"/>
        </a:defRPr>
      </a:lvl1pPr>
    </p:titleStyle>
    <p:bodyStyle>
      <a:lvl1pPr marL="331075" indent="-331075" algn="l" defTabSz="441435" rtl="0" eaLnBrk="1" latinLnBrk="0" hangingPunct="1">
        <a:spcBef>
          <a:spcPct val="20000"/>
        </a:spcBef>
        <a:buFont typeface="Arial"/>
        <a:buChar char="•"/>
        <a:defRPr sz="2300" b="1" i="0" kern="1200" cap="all">
          <a:solidFill>
            <a:schemeClr val="bg1"/>
          </a:solidFill>
          <a:latin typeface="Arial Unicode MS"/>
          <a:ea typeface="+mn-ea"/>
          <a:cs typeface="Arial Unicode MS"/>
        </a:defRPr>
      </a:lvl1pPr>
      <a:lvl2pPr marL="717330" indent="-275897" algn="l" defTabSz="441435" rtl="0" eaLnBrk="1" latinLnBrk="0" hangingPunct="1">
        <a:spcBef>
          <a:spcPct val="20000"/>
        </a:spcBef>
        <a:buFont typeface="Arial"/>
        <a:buChar char="–"/>
        <a:defRPr sz="2300" kern="1200">
          <a:solidFill>
            <a:schemeClr val="bg1"/>
          </a:solidFill>
          <a:latin typeface="Arial Unicode MS"/>
          <a:ea typeface="+mn-ea"/>
          <a:cs typeface="Arial Unicode MS"/>
        </a:defRPr>
      </a:lvl2pPr>
      <a:lvl3pPr marL="1103586" indent="-220714" algn="l" defTabSz="441435" rtl="0" eaLnBrk="1" latinLnBrk="0" hangingPunct="1">
        <a:spcBef>
          <a:spcPct val="20000"/>
        </a:spcBef>
        <a:buFont typeface="Arial"/>
        <a:buChar char="•"/>
        <a:defRPr sz="2300" kern="1200">
          <a:solidFill>
            <a:schemeClr val="bg1"/>
          </a:solidFill>
          <a:latin typeface="Arial Unicode MS"/>
          <a:ea typeface="+mn-ea"/>
          <a:cs typeface="Arial Unicode MS"/>
        </a:defRPr>
      </a:lvl3pPr>
      <a:lvl4pPr marL="1545021" indent="-220714" algn="l" defTabSz="441435" rtl="0" eaLnBrk="1" latinLnBrk="0" hangingPunct="1">
        <a:spcBef>
          <a:spcPct val="20000"/>
        </a:spcBef>
        <a:buFont typeface="Arial"/>
        <a:buChar char="–"/>
        <a:defRPr sz="2300" kern="1200">
          <a:solidFill>
            <a:schemeClr val="bg1"/>
          </a:solidFill>
          <a:latin typeface="Arial Unicode MS"/>
          <a:ea typeface="+mn-ea"/>
          <a:cs typeface="Arial Unicode MS"/>
        </a:defRPr>
      </a:lvl4pPr>
      <a:lvl5pPr marL="1986453" indent="-220714" algn="l" defTabSz="441435" rtl="0" eaLnBrk="1" latinLnBrk="0" hangingPunct="1">
        <a:spcBef>
          <a:spcPct val="20000"/>
        </a:spcBef>
        <a:buFont typeface="Arial"/>
        <a:buChar char="»"/>
        <a:defRPr sz="2300" kern="1200">
          <a:solidFill>
            <a:schemeClr val="bg1"/>
          </a:solidFill>
          <a:latin typeface="Arial Unicode MS"/>
          <a:ea typeface="+mn-ea"/>
          <a:cs typeface="Arial Unicode MS"/>
        </a:defRPr>
      </a:lvl5pPr>
      <a:lvl6pPr marL="2427889" indent="-220714" algn="l" defTabSz="441435" rtl="0" eaLnBrk="1" latinLnBrk="0" hangingPunct="1">
        <a:spcBef>
          <a:spcPct val="20000"/>
        </a:spcBef>
        <a:buFont typeface="Arial"/>
        <a:buChar char="•"/>
        <a:defRPr sz="1900" kern="1200">
          <a:solidFill>
            <a:schemeClr val="tx1"/>
          </a:solidFill>
          <a:latin typeface="+mn-lt"/>
          <a:ea typeface="+mn-ea"/>
          <a:cs typeface="+mn-cs"/>
        </a:defRPr>
      </a:lvl6pPr>
      <a:lvl7pPr marL="2869323" indent="-220714" algn="l" defTabSz="441435" rtl="0" eaLnBrk="1" latinLnBrk="0" hangingPunct="1">
        <a:spcBef>
          <a:spcPct val="20000"/>
        </a:spcBef>
        <a:buFont typeface="Arial"/>
        <a:buChar char="•"/>
        <a:defRPr sz="1900" kern="1200">
          <a:solidFill>
            <a:schemeClr val="tx1"/>
          </a:solidFill>
          <a:latin typeface="+mn-lt"/>
          <a:ea typeface="+mn-ea"/>
          <a:cs typeface="+mn-cs"/>
        </a:defRPr>
      </a:lvl7pPr>
      <a:lvl8pPr marL="3310758" indent="-220714" algn="l" defTabSz="441435" rtl="0" eaLnBrk="1" latinLnBrk="0" hangingPunct="1">
        <a:spcBef>
          <a:spcPct val="20000"/>
        </a:spcBef>
        <a:buFont typeface="Arial"/>
        <a:buChar char="•"/>
        <a:defRPr sz="1900" kern="1200">
          <a:solidFill>
            <a:schemeClr val="tx1"/>
          </a:solidFill>
          <a:latin typeface="+mn-lt"/>
          <a:ea typeface="+mn-ea"/>
          <a:cs typeface="+mn-cs"/>
        </a:defRPr>
      </a:lvl8pPr>
      <a:lvl9pPr marL="3752190" indent="-220714" algn="l" defTabSz="44143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41435" rtl="0" eaLnBrk="1" latinLnBrk="0" hangingPunct="1">
        <a:defRPr sz="1700" kern="1200">
          <a:solidFill>
            <a:schemeClr val="tx1"/>
          </a:solidFill>
          <a:latin typeface="+mn-lt"/>
          <a:ea typeface="+mn-ea"/>
          <a:cs typeface="+mn-cs"/>
        </a:defRPr>
      </a:lvl1pPr>
      <a:lvl2pPr marL="441435" algn="l" defTabSz="441435" rtl="0" eaLnBrk="1" latinLnBrk="0" hangingPunct="1">
        <a:defRPr sz="1700" kern="1200">
          <a:solidFill>
            <a:schemeClr val="tx1"/>
          </a:solidFill>
          <a:latin typeface="+mn-lt"/>
          <a:ea typeface="+mn-ea"/>
          <a:cs typeface="+mn-cs"/>
        </a:defRPr>
      </a:lvl2pPr>
      <a:lvl3pPr marL="882870" algn="l" defTabSz="441435" rtl="0" eaLnBrk="1" latinLnBrk="0" hangingPunct="1">
        <a:defRPr sz="1700" kern="1200">
          <a:solidFill>
            <a:schemeClr val="tx1"/>
          </a:solidFill>
          <a:latin typeface="+mn-lt"/>
          <a:ea typeface="+mn-ea"/>
          <a:cs typeface="+mn-cs"/>
        </a:defRPr>
      </a:lvl3pPr>
      <a:lvl4pPr marL="1324303" algn="l" defTabSz="441435" rtl="0" eaLnBrk="1" latinLnBrk="0" hangingPunct="1">
        <a:defRPr sz="1700" kern="1200">
          <a:solidFill>
            <a:schemeClr val="tx1"/>
          </a:solidFill>
          <a:latin typeface="+mn-lt"/>
          <a:ea typeface="+mn-ea"/>
          <a:cs typeface="+mn-cs"/>
        </a:defRPr>
      </a:lvl4pPr>
      <a:lvl5pPr marL="1765736" algn="l" defTabSz="441435" rtl="0" eaLnBrk="1" latinLnBrk="0" hangingPunct="1">
        <a:defRPr sz="1700" kern="1200">
          <a:solidFill>
            <a:schemeClr val="tx1"/>
          </a:solidFill>
          <a:latin typeface="+mn-lt"/>
          <a:ea typeface="+mn-ea"/>
          <a:cs typeface="+mn-cs"/>
        </a:defRPr>
      </a:lvl5pPr>
      <a:lvl6pPr marL="2207171" algn="l" defTabSz="441435" rtl="0" eaLnBrk="1" latinLnBrk="0" hangingPunct="1">
        <a:defRPr sz="1700" kern="1200">
          <a:solidFill>
            <a:schemeClr val="tx1"/>
          </a:solidFill>
          <a:latin typeface="+mn-lt"/>
          <a:ea typeface="+mn-ea"/>
          <a:cs typeface="+mn-cs"/>
        </a:defRPr>
      </a:lvl6pPr>
      <a:lvl7pPr marL="2648607" algn="l" defTabSz="441435" rtl="0" eaLnBrk="1" latinLnBrk="0" hangingPunct="1">
        <a:defRPr sz="1700" kern="1200">
          <a:solidFill>
            <a:schemeClr val="tx1"/>
          </a:solidFill>
          <a:latin typeface="+mn-lt"/>
          <a:ea typeface="+mn-ea"/>
          <a:cs typeface="+mn-cs"/>
        </a:defRPr>
      </a:lvl7pPr>
      <a:lvl8pPr marL="3090038" algn="l" defTabSz="441435" rtl="0" eaLnBrk="1" latinLnBrk="0" hangingPunct="1">
        <a:defRPr sz="1700" kern="1200">
          <a:solidFill>
            <a:schemeClr val="tx1"/>
          </a:solidFill>
          <a:latin typeface="+mn-lt"/>
          <a:ea typeface="+mn-ea"/>
          <a:cs typeface="+mn-cs"/>
        </a:defRPr>
      </a:lvl8pPr>
      <a:lvl9pPr marL="3531474" algn="l" defTabSz="441435"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CN_POWER_TETIERE_02_ver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
            <a:ext cx="9144000" cy="1561361"/>
          </a:xfrm>
          <a:prstGeom prst="rect">
            <a:avLst/>
          </a:prstGeom>
        </p:spPr>
      </p:pic>
      <p:sp>
        <p:nvSpPr>
          <p:cNvPr id="2" name="Espace réservé du titre 1"/>
          <p:cNvSpPr>
            <a:spLocks noGrp="1"/>
          </p:cNvSpPr>
          <p:nvPr>
            <p:ph type="title"/>
          </p:nvPr>
        </p:nvSpPr>
        <p:spPr>
          <a:xfrm>
            <a:off x="457200" y="264609"/>
            <a:ext cx="8229600" cy="1143000"/>
          </a:xfrm>
          <a:prstGeom prst="rect">
            <a:avLst/>
          </a:prstGeom>
        </p:spPr>
        <p:txBody>
          <a:bodyPr vert="horz" lIns="91362" tIns="45682" rIns="91362" bIns="45682"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362" tIns="45682" rIns="91362" bIns="45682"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6"/>
            <a:ext cx="2133600" cy="365125"/>
          </a:xfrm>
          <a:prstGeom prst="rect">
            <a:avLst/>
          </a:prstGeom>
        </p:spPr>
        <p:txBody>
          <a:bodyPr vert="horz" lIns="91362" tIns="45682" rIns="91362" bIns="45682" rtlCol="0" anchor="ctr"/>
          <a:lstStyle>
            <a:lvl1pPr algn="l">
              <a:defRPr sz="1200">
                <a:solidFill>
                  <a:srgbClr val="2F6165"/>
                </a:solidFill>
              </a:defRPr>
            </a:lvl1pPr>
          </a:lstStyle>
          <a:p>
            <a:pPr defTabSz="456820"/>
            <a:fld id="{F82C19E0-6435-43E7-A152-A588BE5EDFD0}" type="datetime1">
              <a:rPr lang="fr-FR" smtClean="0"/>
              <a:t>04/10/2018</a:t>
            </a:fld>
            <a:endParaRPr lang="fr-FR" dirty="0"/>
          </a:p>
        </p:txBody>
      </p:sp>
      <p:sp>
        <p:nvSpPr>
          <p:cNvPr id="5" name="Espace réservé du pied de page 4"/>
          <p:cNvSpPr>
            <a:spLocks noGrp="1"/>
          </p:cNvSpPr>
          <p:nvPr>
            <p:ph type="ftr" sz="quarter" idx="3"/>
          </p:nvPr>
        </p:nvSpPr>
        <p:spPr>
          <a:xfrm>
            <a:off x="3124200" y="6356356"/>
            <a:ext cx="2895600" cy="365125"/>
          </a:xfrm>
          <a:prstGeom prst="rect">
            <a:avLst/>
          </a:prstGeom>
        </p:spPr>
        <p:txBody>
          <a:bodyPr vert="horz" lIns="91362" tIns="45682" rIns="91362" bIns="45682" rtlCol="0" anchor="ctr"/>
          <a:lstStyle>
            <a:lvl1pPr algn="ctr">
              <a:defRPr sz="1200">
                <a:solidFill>
                  <a:schemeClr val="tx1">
                    <a:tint val="75000"/>
                  </a:schemeClr>
                </a:solidFill>
              </a:defRPr>
            </a:lvl1pPr>
          </a:lstStyle>
          <a:p>
            <a:pPr defTabSz="45682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56"/>
            <a:ext cx="2133600" cy="365125"/>
          </a:xfrm>
          <a:prstGeom prst="rect">
            <a:avLst/>
          </a:prstGeom>
        </p:spPr>
        <p:txBody>
          <a:bodyPr vert="horz" lIns="91362" tIns="45682" rIns="91362" bIns="45682" rtlCol="0" anchor="ctr"/>
          <a:lstStyle>
            <a:lvl1pPr algn="r">
              <a:defRPr sz="1200">
                <a:solidFill>
                  <a:srgbClr val="2F6165"/>
                </a:solidFill>
              </a:defRPr>
            </a:lvl1pPr>
          </a:lstStyle>
          <a:p>
            <a:pPr defTabSz="456820"/>
            <a:endParaRPr lang="fr-FR" smtClean="0">
              <a:latin typeface="Menlo Regular"/>
              <a:cs typeface="Menlo Regular"/>
            </a:endParaRPr>
          </a:p>
          <a:p>
            <a:pPr defTabSz="456820"/>
            <a:r>
              <a:rPr lang="fr-FR" smtClean="0">
                <a:latin typeface="Menlo Regular"/>
                <a:cs typeface="Menlo Regular"/>
              </a:rPr>
              <a:t>reseau-canope.fr</a:t>
            </a:r>
          </a:p>
          <a:p>
            <a:pPr defTabSz="456820"/>
            <a:endParaRPr lang="fr-FR" dirty="0"/>
          </a:p>
        </p:txBody>
      </p:sp>
    </p:spTree>
    <p:extLst>
      <p:ext uri="{BB962C8B-B14F-4D97-AF65-F5344CB8AC3E}">
        <p14:creationId xmlns:p14="http://schemas.microsoft.com/office/powerpoint/2010/main" val="33950532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456820" rtl="0" eaLnBrk="1" latinLnBrk="0" hangingPunct="1">
        <a:spcBef>
          <a:spcPct val="0"/>
        </a:spcBef>
        <a:buNone/>
        <a:defRPr sz="3600" kern="1200" cap="all">
          <a:solidFill>
            <a:srgbClr val="2F6165"/>
          </a:solidFill>
          <a:latin typeface="Menlo Bold"/>
          <a:ea typeface="+mj-ea"/>
          <a:cs typeface="Menlo Bold"/>
        </a:defRPr>
      </a:lvl1pPr>
    </p:titleStyle>
    <p:bodyStyle>
      <a:lvl1pPr marL="342616" indent="-342616" algn="l" defTabSz="45682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332" indent="-285511" algn="l" defTabSz="45682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2052" indent="-228411" algn="l" defTabSz="45682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598868" indent="-228411" algn="l" defTabSz="45682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5690" indent="-228411" algn="l" defTabSz="45682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2507" indent="-228411" algn="l" defTabSz="456820" rtl="0" eaLnBrk="1" latinLnBrk="0" hangingPunct="1">
        <a:spcBef>
          <a:spcPct val="20000"/>
        </a:spcBef>
        <a:buFont typeface="Arial"/>
        <a:buChar char="•"/>
        <a:defRPr sz="2000" kern="1200">
          <a:solidFill>
            <a:schemeClr val="tx1"/>
          </a:solidFill>
          <a:latin typeface="+mn-lt"/>
          <a:ea typeface="+mn-ea"/>
          <a:cs typeface="+mn-cs"/>
        </a:defRPr>
      </a:lvl6pPr>
      <a:lvl7pPr marL="2969329" indent="-228411" algn="l" defTabSz="456820" rtl="0" eaLnBrk="1" latinLnBrk="0" hangingPunct="1">
        <a:spcBef>
          <a:spcPct val="20000"/>
        </a:spcBef>
        <a:buFont typeface="Arial"/>
        <a:buChar char="•"/>
        <a:defRPr sz="2000" kern="1200">
          <a:solidFill>
            <a:schemeClr val="tx1"/>
          </a:solidFill>
          <a:latin typeface="+mn-lt"/>
          <a:ea typeface="+mn-ea"/>
          <a:cs typeface="+mn-cs"/>
        </a:defRPr>
      </a:lvl7pPr>
      <a:lvl8pPr marL="3426150" indent="-228411" algn="l" defTabSz="456820" rtl="0" eaLnBrk="1" latinLnBrk="0" hangingPunct="1">
        <a:spcBef>
          <a:spcPct val="20000"/>
        </a:spcBef>
        <a:buFont typeface="Arial"/>
        <a:buChar char="•"/>
        <a:defRPr sz="2000" kern="1200">
          <a:solidFill>
            <a:schemeClr val="tx1"/>
          </a:solidFill>
          <a:latin typeface="+mn-lt"/>
          <a:ea typeface="+mn-ea"/>
          <a:cs typeface="+mn-cs"/>
        </a:defRPr>
      </a:lvl8pPr>
      <a:lvl9pPr marL="3882968" indent="-228411" algn="l" defTabSz="4568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6820" rtl="0" eaLnBrk="1" latinLnBrk="0" hangingPunct="1">
        <a:defRPr sz="1800" kern="1200">
          <a:solidFill>
            <a:schemeClr val="tx1"/>
          </a:solidFill>
          <a:latin typeface="+mn-lt"/>
          <a:ea typeface="+mn-ea"/>
          <a:cs typeface="+mn-cs"/>
        </a:defRPr>
      </a:lvl1pPr>
      <a:lvl2pPr marL="456820" algn="l" defTabSz="456820" rtl="0" eaLnBrk="1" latinLnBrk="0" hangingPunct="1">
        <a:defRPr sz="1800" kern="1200">
          <a:solidFill>
            <a:schemeClr val="tx1"/>
          </a:solidFill>
          <a:latin typeface="+mn-lt"/>
          <a:ea typeface="+mn-ea"/>
          <a:cs typeface="+mn-cs"/>
        </a:defRPr>
      </a:lvl2pPr>
      <a:lvl3pPr marL="913639" algn="l" defTabSz="456820" rtl="0" eaLnBrk="1" latinLnBrk="0" hangingPunct="1">
        <a:defRPr sz="1800" kern="1200">
          <a:solidFill>
            <a:schemeClr val="tx1"/>
          </a:solidFill>
          <a:latin typeface="+mn-lt"/>
          <a:ea typeface="+mn-ea"/>
          <a:cs typeface="+mn-cs"/>
        </a:defRPr>
      </a:lvl3pPr>
      <a:lvl4pPr marL="1370460" algn="l" defTabSz="456820" rtl="0" eaLnBrk="1" latinLnBrk="0" hangingPunct="1">
        <a:defRPr sz="1800" kern="1200">
          <a:solidFill>
            <a:schemeClr val="tx1"/>
          </a:solidFill>
          <a:latin typeface="+mn-lt"/>
          <a:ea typeface="+mn-ea"/>
          <a:cs typeface="+mn-cs"/>
        </a:defRPr>
      </a:lvl4pPr>
      <a:lvl5pPr marL="1827279" algn="l" defTabSz="456820" rtl="0" eaLnBrk="1" latinLnBrk="0" hangingPunct="1">
        <a:defRPr sz="1800" kern="1200">
          <a:solidFill>
            <a:schemeClr val="tx1"/>
          </a:solidFill>
          <a:latin typeface="+mn-lt"/>
          <a:ea typeface="+mn-ea"/>
          <a:cs typeface="+mn-cs"/>
        </a:defRPr>
      </a:lvl5pPr>
      <a:lvl6pPr marL="2284098" algn="l" defTabSz="456820" rtl="0" eaLnBrk="1" latinLnBrk="0" hangingPunct="1">
        <a:defRPr sz="1800" kern="1200">
          <a:solidFill>
            <a:schemeClr val="tx1"/>
          </a:solidFill>
          <a:latin typeface="+mn-lt"/>
          <a:ea typeface="+mn-ea"/>
          <a:cs typeface="+mn-cs"/>
        </a:defRPr>
      </a:lvl6pPr>
      <a:lvl7pPr marL="2740920" algn="l" defTabSz="456820" rtl="0" eaLnBrk="1" latinLnBrk="0" hangingPunct="1">
        <a:defRPr sz="1800" kern="1200">
          <a:solidFill>
            <a:schemeClr val="tx1"/>
          </a:solidFill>
          <a:latin typeface="+mn-lt"/>
          <a:ea typeface="+mn-ea"/>
          <a:cs typeface="+mn-cs"/>
        </a:defRPr>
      </a:lvl7pPr>
      <a:lvl8pPr marL="3197738" algn="l" defTabSz="456820" rtl="0" eaLnBrk="1" latinLnBrk="0" hangingPunct="1">
        <a:defRPr sz="1800" kern="1200">
          <a:solidFill>
            <a:schemeClr val="tx1"/>
          </a:solidFill>
          <a:latin typeface="+mn-lt"/>
          <a:ea typeface="+mn-ea"/>
          <a:cs typeface="+mn-cs"/>
        </a:defRPr>
      </a:lvl8pPr>
      <a:lvl9pPr marL="3654558" algn="l" defTabSz="45682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8" y="1587563"/>
            <a:ext cx="8629326" cy="1368590"/>
          </a:xfrm>
          <a:prstGeom prst="rect">
            <a:avLst/>
          </a:prstGeom>
        </p:spPr>
        <p:txBody>
          <a:bodyPr vert="horz" lIns="56675" tIns="28337" rIns="56675" bIns="28337"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8" y="6340550"/>
            <a:ext cx="2133600" cy="365125"/>
          </a:xfrm>
          <a:prstGeom prst="rect">
            <a:avLst/>
          </a:prstGeom>
        </p:spPr>
        <p:txBody>
          <a:bodyPr vert="horz" lIns="56675" tIns="28337" rIns="56675" bIns="28337" rtlCol="0" anchor="ctr"/>
          <a:lstStyle>
            <a:lvl1pPr algn="l">
              <a:defRPr sz="1200">
                <a:solidFill>
                  <a:schemeClr val="bg1"/>
                </a:solidFill>
                <a:latin typeface="Arial Unicode MS"/>
                <a:cs typeface="Arial Unicode MS"/>
              </a:defRPr>
            </a:lvl1pPr>
          </a:lstStyle>
          <a:p>
            <a:pPr defTabSz="441863"/>
            <a:fld id="{8E999441-2727-4BC6-8374-26EE4B17B2E8}" type="datetime1">
              <a:rPr lang="fr-FR" smtClean="0">
                <a:solidFill>
                  <a:prstClr val="white"/>
                </a:solidFill>
              </a:rPr>
              <a:t>04/10/2018</a:t>
            </a:fld>
            <a:endParaRPr lang="fr-FR" dirty="0">
              <a:solidFill>
                <a:prstClr val="white"/>
              </a:solidFill>
            </a:endParaRP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56675" tIns="28337" rIns="56675" bIns="28337" rtlCol="0" anchor="ctr"/>
          <a:lstStyle>
            <a:lvl1pPr algn="ctr">
              <a:defRPr sz="1200">
                <a:solidFill>
                  <a:schemeClr val="tx1">
                    <a:tint val="75000"/>
                  </a:schemeClr>
                </a:solidFill>
              </a:defRPr>
            </a:lvl1pPr>
          </a:lstStyle>
          <a:p>
            <a:pPr defTabSz="441863"/>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51"/>
            <a:ext cx="2133600" cy="365125"/>
          </a:xfrm>
          <a:prstGeom prst="rect">
            <a:avLst/>
          </a:prstGeom>
        </p:spPr>
        <p:txBody>
          <a:bodyPr vert="horz" lIns="56675" tIns="28337" rIns="56675" bIns="28337" rtlCol="0" anchor="ctr"/>
          <a:lstStyle>
            <a:lvl1pPr algn="r">
              <a:defRPr sz="1200">
                <a:solidFill>
                  <a:schemeClr val="tx1">
                    <a:tint val="75000"/>
                  </a:schemeClr>
                </a:solidFill>
              </a:defRPr>
            </a:lvl1pPr>
          </a:lstStyle>
          <a:p>
            <a:pPr defTabSz="441863"/>
            <a:r>
              <a:rPr lang="fr-FR"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4" y="6536383"/>
            <a:ext cx="114522" cy="318838"/>
          </a:xfrm>
          <a:prstGeom prst="rect">
            <a:avLst/>
          </a:prstGeom>
          <a:noFill/>
        </p:spPr>
        <p:txBody>
          <a:bodyPr wrap="none" lIns="56675" tIns="28337" rIns="56675" bIns="28337" rtlCol="0">
            <a:spAutoFit/>
          </a:bodyPr>
          <a:lstStyle/>
          <a:p>
            <a:pPr defTabSz="441863"/>
            <a:endParaRPr lang="fr-FR" sz="1700" dirty="0">
              <a:solidFill>
                <a:prstClr val="black"/>
              </a:solidFill>
            </a:endParaRPr>
          </a:p>
        </p:txBody>
      </p:sp>
    </p:spTree>
    <p:extLst>
      <p:ext uri="{BB962C8B-B14F-4D97-AF65-F5344CB8AC3E}">
        <p14:creationId xmlns:p14="http://schemas.microsoft.com/office/powerpoint/2010/main" val="13300464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hf hdr="0" ftr="0" dt="0"/>
  <p:txStyles>
    <p:titleStyle>
      <a:lvl1pPr algn="l" defTabSz="441863" rtl="0" eaLnBrk="1" latinLnBrk="0" hangingPunct="1">
        <a:spcBef>
          <a:spcPct val="0"/>
        </a:spcBef>
        <a:buNone/>
        <a:defRPr sz="4300" kern="1200" cap="all">
          <a:solidFill>
            <a:schemeClr val="bg1"/>
          </a:solidFill>
          <a:latin typeface="Menlo Bold"/>
          <a:ea typeface="+mj-ea"/>
          <a:cs typeface="Menlo Bold"/>
        </a:defRPr>
      </a:lvl1pPr>
    </p:titleStyle>
    <p:bodyStyle>
      <a:lvl1pPr marL="331397" indent="-331397" algn="l" defTabSz="441863" rtl="0" eaLnBrk="1" latinLnBrk="0" hangingPunct="1">
        <a:spcBef>
          <a:spcPct val="20000"/>
        </a:spcBef>
        <a:buFont typeface="Arial"/>
        <a:buChar char="•"/>
        <a:defRPr sz="2300" b="1" i="0" kern="1200" cap="all">
          <a:solidFill>
            <a:schemeClr val="bg1"/>
          </a:solidFill>
          <a:latin typeface="Arial Unicode MS"/>
          <a:ea typeface="+mn-ea"/>
          <a:cs typeface="Arial Unicode MS"/>
        </a:defRPr>
      </a:lvl1pPr>
      <a:lvl2pPr marL="718027" indent="-276164" algn="l" defTabSz="441863" rtl="0" eaLnBrk="1" latinLnBrk="0" hangingPunct="1">
        <a:spcBef>
          <a:spcPct val="20000"/>
        </a:spcBef>
        <a:buFont typeface="Arial"/>
        <a:buChar char="–"/>
        <a:defRPr sz="2300" kern="1200">
          <a:solidFill>
            <a:schemeClr val="bg1"/>
          </a:solidFill>
          <a:latin typeface="Arial Unicode MS"/>
          <a:ea typeface="+mn-ea"/>
          <a:cs typeface="Arial Unicode MS"/>
        </a:defRPr>
      </a:lvl2pPr>
      <a:lvl3pPr marL="1104657" indent="-220931" algn="l" defTabSz="441863" rtl="0" eaLnBrk="1" latinLnBrk="0" hangingPunct="1">
        <a:spcBef>
          <a:spcPct val="20000"/>
        </a:spcBef>
        <a:buFont typeface="Arial"/>
        <a:buChar char="•"/>
        <a:defRPr sz="2300" kern="1200">
          <a:solidFill>
            <a:schemeClr val="bg1"/>
          </a:solidFill>
          <a:latin typeface="Arial Unicode MS"/>
          <a:ea typeface="+mn-ea"/>
          <a:cs typeface="Arial Unicode MS"/>
        </a:defRPr>
      </a:lvl3pPr>
      <a:lvl4pPr marL="1546520" indent="-220931" algn="l" defTabSz="441863" rtl="0" eaLnBrk="1" latinLnBrk="0" hangingPunct="1">
        <a:spcBef>
          <a:spcPct val="20000"/>
        </a:spcBef>
        <a:buFont typeface="Arial"/>
        <a:buChar char="–"/>
        <a:defRPr sz="2300" kern="1200">
          <a:solidFill>
            <a:schemeClr val="bg1"/>
          </a:solidFill>
          <a:latin typeface="Arial Unicode MS"/>
          <a:ea typeface="+mn-ea"/>
          <a:cs typeface="Arial Unicode MS"/>
        </a:defRPr>
      </a:lvl4pPr>
      <a:lvl5pPr marL="1988383" indent="-220931" algn="l" defTabSz="441863" rtl="0" eaLnBrk="1" latinLnBrk="0" hangingPunct="1">
        <a:spcBef>
          <a:spcPct val="20000"/>
        </a:spcBef>
        <a:buFont typeface="Arial"/>
        <a:buChar char="»"/>
        <a:defRPr sz="2300" kern="1200">
          <a:solidFill>
            <a:schemeClr val="bg1"/>
          </a:solidFill>
          <a:latin typeface="Arial Unicode MS"/>
          <a:ea typeface="+mn-ea"/>
          <a:cs typeface="Arial Unicode MS"/>
        </a:defRPr>
      </a:lvl5pPr>
      <a:lvl6pPr marL="2430246" indent="-220931" algn="l" defTabSz="441863" rtl="0" eaLnBrk="1" latinLnBrk="0" hangingPunct="1">
        <a:spcBef>
          <a:spcPct val="20000"/>
        </a:spcBef>
        <a:buFont typeface="Arial"/>
        <a:buChar char="•"/>
        <a:defRPr sz="1900" kern="1200">
          <a:solidFill>
            <a:schemeClr val="tx1"/>
          </a:solidFill>
          <a:latin typeface="+mn-lt"/>
          <a:ea typeface="+mn-ea"/>
          <a:cs typeface="+mn-cs"/>
        </a:defRPr>
      </a:lvl6pPr>
      <a:lvl7pPr marL="2872109" indent="-220931" algn="l" defTabSz="441863" rtl="0" eaLnBrk="1" latinLnBrk="0" hangingPunct="1">
        <a:spcBef>
          <a:spcPct val="20000"/>
        </a:spcBef>
        <a:buFont typeface="Arial"/>
        <a:buChar char="•"/>
        <a:defRPr sz="1900" kern="1200">
          <a:solidFill>
            <a:schemeClr val="tx1"/>
          </a:solidFill>
          <a:latin typeface="+mn-lt"/>
          <a:ea typeface="+mn-ea"/>
          <a:cs typeface="+mn-cs"/>
        </a:defRPr>
      </a:lvl7pPr>
      <a:lvl8pPr marL="3313971" indent="-220931" algn="l" defTabSz="441863" rtl="0" eaLnBrk="1" latinLnBrk="0" hangingPunct="1">
        <a:spcBef>
          <a:spcPct val="20000"/>
        </a:spcBef>
        <a:buFont typeface="Arial"/>
        <a:buChar char="•"/>
        <a:defRPr sz="1900" kern="1200">
          <a:solidFill>
            <a:schemeClr val="tx1"/>
          </a:solidFill>
          <a:latin typeface="+mn-lt"/>
          <a:ea typeface="+mn-ea"/>
          <a:cs typeface="+mn-cs"/>
        </a:defRPr>
      </a:lvl8pPr>
      <a:lvl9pPr marL="3755834" indent="-220931" algn="l" defTabSz="44186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41863" rtl="0" eaLnBrk="1" latinLnBrk="0" hangingPunct="1">
        <a:defRPr sz="1700" kern="1200">
          <a:solidFill>
            <a:schemeClr val="tx1"/>
          </a:solidFill>
          <a:latin typeface="+mn-lt"/>
          <a:ea typeface="+mn-ea"/>
          <a:cs typeface="+mn-cs"/>
        </a:defRPr>
      </a:lvl1pPr>
      <a:lvl2pPr marL="441863" algn="l" defTabSz="441863" rtl="0" eaLnBrk="1" latinLnBrk="0" hangingPunct="1">
        <a:defRPr sz="1700" kern="1200">
          <a:solidFill>
            <a:schemeClr val="tx1"/>
          </a:solidFill>
          <a:latin typeface="+mn-lt"/>
          <a:ea typeface="+mn-ea"/>
          <a:cs typeface="+mn-cs"/>
        </a:defRPr>
      </a:lvl2pPr>
      <a:lvl3pPr marL="883726" algn="l" defTabSz="441863" rtl="0" eaLnBrk="1" latinLnBrk="0" hangingPunct="1">
        <a:defRPr sz="1700" kern="1200">
          <a:solidFill>
            <a:schemeClr val="tx1"/>
          </a:solidFill>
          <a:latin typeface="+mn-lt"/>
          <a:ea typeface="+mn-ea"/>
          <a:cs typeface="+mn-cs"/>
        </a:defRPr>
      </a:lvl3pPr>
      <a:lvl4pPr marL="1325589" algn="l" defTabSz="441863" rtl="0" eaLnBrk="1" latinLnBrk="0" hangingPunct="1">
        <a:defRPr sz="1700" kern="1200">
          <a:solidFill>
            <a:schemeClr val="tx1"/>
          </a:solidFill>
          <a:latin typeface="+mn-lt"/>
          <a:ea typeface="+mn-ea"/>
          <a:cs typeface="+mn-cs"/>
        </a:defRPr>
      </a:lvl4pPr>
      <a:lvl5pPr marL="1767451" algn="l" defTabSz="441863" rtl="0" eaLnBrk="1" latinLnBrk="0" hangingPunct="1">
        <a:defRPr sz="1700" kern="1200">
          <a:solidFill>
            <a:schemeClr val="tx1"/>
          </a:solidFill>
          <a:latin typeface="+mn-lt"/>
          <a:ea typeface="+mn-ea"/>
          <a:cs typeface="+mn-cs"/>
        </a:defRPr>
      </a:lvl5pPr>
      <a:lvl6pPr marL="2209314" algn="l" defTabSz="441863" rtl="0" eaLnBrk="1" latinLnBrk="0" hangingPunct="1">
        <a:defRPr sz="1700" kern="1200">
          <a:solidFill>
            <a:schemeClr val="tx1"/>
          </a:solidFill>
          <a:latin typeface="+mn-lt"/>
          <a:ea typeface="+mn-ea"/>
          <a:cs typeface="+mn-cs"/>
        </a:defRPr>
      </a:lvl6pPr>
      <a:lvl7pPr marL="2651177" algn="l" defTabSz="441863" rtl="0" eaLnBrk="1" latinLnBrk="0" hangingPunct="1">
        <a:defRPr sz="1700" kern="1200">
          <a:solidFill>
            <a:schemeClr val="tx1"/>
          </a:solidFill>
          <a:latin typeface="+mn-lt"/>
          <a:ea typeface="+mn-ea"/>
          <a:cs typeface="+mn-cs"/>
        </a:defRPr>
      </a:lvl7pPr>
      <a:lvl8pPr marL="3093040" algn="l" defTabSz="441863" rtl="0" eaLnBrk="1" latinLnBrk="0" hangingPunct="1">
        <a:defRPr sz="1700" kern="1200">
          <a:solidFill>
            <a:schemeClr val="tx1"/>
          </a:solidFill>
          <a:latin typeface="+mn-lt"/>
          <a:ea typeface="+mn-ea"/>
          <a:cs typeface="+mn-cs"/>
        </a:defRPr>
      </a:lvl8pPr>
      <a:lvl9pPr marL="3534903" algn="l" defTabSz="441863"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CN_POWER_TETIERE_02_ver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561361"/>
          </a:xfrm>
          <a:prstGeom prst="rect">
            <a:avLst/>
          </a:prstGeom>
        </p:spPr>
      </p:pic>
      <p:sp>
        <p:nvSpPr>
          <p:cNvPr id="2" name="Espace réservé du titre 1"/>
          <p:cNvSpPr>
            <a:spLocks noGrp="1"/>
          </p:cNvSpPr>
          <p:nvPr>
            <p:ph type="title"/>
          </p:nvPr>
        </p:nvSpPr>
        <p:spPr>
          <a:xfrm>
            <a:off x="457200" y="264609"/>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F6165"/>
                </a:solidFill>
              </a:defRPr>
            </a:lvl1pPr>
          </a:lstStyle>
          <a:p>
            <a:pPr defTabSz="457200"/>
            <a:fld id="{F8E73C7A-18C7-489E-9C97-782E0EC9A2A5}" type="datetime1">
              <a:rPr lang="fr-FR" smtClean="0"/>
              <a:t>04/10/2018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F6165"/>
                </a:solidFill>
              </a:defRPr>
            </a:lvl1pPr>
          </a:lstStyle>
          <a:p>
            <a:pPr defTabSz="457200"/>
            <a:endParaRPr lang="fr-FR" dirty="0" smtClean="0">
              <a:latin typeface="Menlo Regular"/>
              <a:cs typeface="Menlo Regular"/>
            </a:endParaRPr>
          </a:p>
          <a:p>
            <a:pPr defTabSz="457200"/>
            <a:r>
              <a:rPr lang="fr-FR" dirty="0" err="1" smtClean="0">
                <a:latin typeface="Menlo Regular"/>
                <a:cs typeface="Menlo Regular"/>
              </a:rPr>
              <a:t>reseau-canope.fr</a:t>
            </a:r>
            <a:endParaRPr lang="fr-FR" dirty="0" smtClean="0">
              <a:latin typeface="Menlo Regular"/>
              <a:cs typeface="Menlo Regular"/>
            </a:endParaRPr>
          </a:p>
          <a:p>
            <a:pPr defTabSz="457200"/>
            <a:endParaRPr lang="fr-FR" dirty="0"/>
          </a:p>
        </p:txBody>
      </p:sp>
    </p:spTree>
    <p:extLst>
      <p:ext uri="{BB962C8B-B14F-4D97-AF65-F5344CB8AC3E}">
        <p14:creationId xmlns:p14="http://schemas.microsoft.com/office/powerpoint/2010/main" val="200529818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457200" rtl="0" eaLnBrk="1" latinLnBrk="0" hangingPunct="1">
        <a:spcBef>
          <a:spcPct val="0"/>
        </a:spcBef>
        <a:buNone/>
        <a:defRPr sz="3600" kern="1200" cap="all">
          <a:solidFill>
            <a:srgbClr val="2F6165"/>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CN_POWER_TETIERE_02_ver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561361"/>
          </a:xfrm>
          <a:prstGeom prst="rect">
            <a:avLst/>
          </a:prstGeom>
        </p:spPr>
      </p:pic>
      <p:sp>
        <p:nvSpPr>
          <p:cNvPr id="2" name="Espace réservé du titre 1"/>
          <p:cNvSpPr>
            <a:spLocks noGrp="1"/>
          </p:cNvSpPr>
          <p:nvPr>
            <p:ph type="title"/>
          </p:nvPr>
        </p:nvSpPr>
        <p:spPr>
          <a:xfrm>
            <a:off x="457200" y="264609"/>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F6165"/>
                </a:solidFill>
              </a:defRPr>
            </a:lvl1pPr>
          </a:lstStyle>
          <a:p>
            <a:pPr defTabSz="457200"/>
            <a:fld id="{65B462A8-5366-4DF7-A4B3-1439A7E76B55}" type="datetime1">
              <a:rPr lang="fr-FR" smtClean="0"/>
              <a:t>04/10/2018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F6165"/>
                </a:solidFill>
              </a:defRPr>
            </a:lvl1pPr>
          </a:lstStyle>
          <a:p>
            <a:pPr defTabSz="457200"/>
            <a:endParaRPr lang="fr-FR" dirty="0">
              <a:latin typeface="Menlo Regular"/>
              <a:cs typeface="Menlo Regular"/>
            </a:endParaRPr>
          </a:p>
          <a:p>
            <a:pPr defTabSz="457200"/>
            <a:r>
              <a:rPr lang="fr-FR" dirty="0" err="1">
                <a:latin typeface="Menlo Regular"/>
                <a:cs typeface="Menlo Regular"/>
              </a:rPr>
              <a:t>reseau-canope.fr</a:t>
            </a:r>
            <a:endParaRPr lang="fr-FR" dirty="0">
              <a:latin typeface="Menlo Regular"/>
              <a:cs typeface="Menlo Regular"/>
            </a:endParaRPr>
          </a:p>
          <a:p>
            <a:pPr defTabSz="457200"/>
            <a:endParaRPr lang="fr-FR" dirty="0"/>
          </a:p>
        </p:txBody>
      </p:sp>
    </p:spTree>
    <p:extLst>
      <p:ext uri="{BB962C8B-B14F-4D97-AF65-F5344CB8AC3E}">
        <p14:creationId xmlns:p14="http://schemas.microsoft.com/office/powerpoint/2010/main" val="17582944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457200" rtl="0" eaLnBrk="1" latinLnBrk="0" hangingPunct="1">
        <a:spcBef>
          <a:spcPct val="0"/>
        </a:spcBef>
        <a:buNone/>
        <a:defRPr sz="3600" kern="1200" cap="all">
          <a:solidFill>
            <a:srgbClr val="2F6165"/>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2.xml"/><Relationship Id="rId5" Type="http://schemas.openxmlformats.org/officeDocument/2006/relationships/image" Target="../media/image2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rot="21437482">
            <a:off x="489157" y="2098142"/>
            <a:ext cx="8375903" cy="2324963"/>
          </a:xfrm>
        </p:spPr>
        <p:txBody>
          <a:bodyPr/>
          <a:lstStyle/>
          <a:p>
            <a:pPr lvl="0" algn="ctr"/>
            <a:endParaRPr lang="fr-FR" sz="2400" b="0" dirty="0" smtClean="0">
              <a:latin typeface="Simplon BP Light" pitchFamily="50" charset="0"/>
            </a:endParaRPr>
          </a:p>
          <a:p>
            <a:pPr lvl="0" algn="ctr"/>
            <a:r>
              <a:rPr lang="fr-FR" sz="2400" b="0" dirty="0" smtClean="0">
                <a:latin typeface="+mj-lt"/>
              </a:rPr>
              <a:t>Les axes de travail du Réseau Canopé Nouvelle Aquitaine</a:t>
            </a:r>
            <a:endParaRPr lang="fr-FR" sz="2400" b="0" dirty="0">
              <a:latin typeface="+mj-lt"/>
            </a:endParaRPr>
          </a:p>
          <a:p>
            <a:endParaRPr lang="fr-FR" sz="1200" cap="non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5" y="5397270"/>
            <a:ext cx="1791273" cy="95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6513560" y="5219699"/>
            <a:ext cx="1906540" cy="1203747"/>
            <a:chOff x="-1" y="1385455"/>
            <a:chExt cx="2521527" cy="1565563"/>
          </a:xfrm>
        </p:grpSpPr>
        <p:sp>
          <p:nvSpPr>
            <p:cNvPr id="2" name="Rectangle 1"/>
            <p:cNvSpPr/>
            <p:nvPr/>
          </p:nvSpPr>
          <p:spPr>
            <a:xfrm>
              <a:off x="-1" y="1385455"/>
              <a:ext cx="2521527" cy="1565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8" name="Picture 4" descr="Résultat de recherche d'images pour &quot;académie de poitier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 y="1423552"/>
              <a:ext cx="2028826"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p:cNvSpPr txBox="1"/>
          <p:nvPr/>
        </p:nvSpPr>
        <p:spPr>
          <a:xfrm>
            <a:off x="558799" y="4356100"/>
            <a:ext cx="6114291" cy="923330"/>
          </a:xfrm>
          <a:prstGeom prst="rect">
            <a:avLst/>
          </a:prstGeom>
          <a:noFill/>
        </p:spPr>
        <p:txBody>
          <a:bodyPr wrap="square" rtlCol="0">
            <a:spAutoFit/>
          </a:bodyPr>
          <a:lstStyle/>
          <a:p>
            <a:r>
              <a:rPr lang="fr-FR" dirty="0" smtClean="0">
                <a:solidFill>
                  <a:schemeClr val="bg1"/>
                </a:solidFill>
              </a:rPr>
              <a:t>Josiane </a:t>
            </a:r>
            <a:r>
              <a:rPr lang="fr-FR" dirty="0" err="1" smtClean="0">
                <a:solidFill>
                  <a:schemeClr val="bg1"/>
                </a:solidFill>
              </a:rPr>
              <a:t>Duocurnau</a:t>
            </a:r>
            <a:r>
              <a:rPr lang="fr-FR" smtClean="0">
                <a:solidFill>
                  <a:schemeClr val="bg1"/>
                </a:solidFill>
              </a:rPr>
              <a:t>, coordonnatrice </a:t>
            </a:r>
            <a:r>
              <a:rPr lang="fr-FR" dirty="0" smtClean="0">
                <a:solidFill>
                  <a:schemeClr val="bg1"/>
                </a:solidFill>
              </a:rPr>
              <a:t>de la politique </a:t>
            </a:r>
            <a:r>
              <a:rPr lang="fr-FR" smtClean="0">
                <a:solidFill>
                  <a:schemeClr val="bg1"/>
                </a:solidFill>
              </a:rPr>
              <a:t>documentaire Nouvelle </a:t>
            </a:r>
            <a:r>
              <a:rPr lang="fr-FR" dirty="0" smtClean="0">
                <a:solidFill>
                  <a:schemeClr val="bg1"/>
                </a:solidFill>
              </a:rPr>
              <a:t>Aquitaine, Réunion du réseau des documentalistes de l’académie de Poitiers, 16 octobre 2018</a:t>
            </a:r>
            <a:endParaRPr lang="fr-FR" dirty="0">
              <a:solidFill>
                <a:schemeClr val="bg1"/>
              </a:solidFill>
            </a:endParaRPr>
          </a:p>
        </p:txBody>
      </p:sp>
    </p:spTree>
    <p:extLst>
      <p:ext uri="{BB962C8B-B14F-4D97-AF65-F5344CB8AC3E}">
        <p14:creationId xmlns:p14="http://schemas.microsoft.com/office/powerpoint/2010/main" val="2887855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095EBC8-58F3-D94D-8A90-B24760D0B986}" type="slidenum">
              <a:rPr lang="fr-FR" smtClean="0"/>
              <a:pPr/>
              <a:t>10</a:t>
            </a:fld>
            <a:endParaRPr lang="fr-FR"/>
          </a:p>
        </p:txBody>
      </p:sp>
      <p:sp>
        <p:nvSpPr>
          <p:cNvPr id="3" name="ZoneTexte 2"/>
          <p:cNvSpPr txBox="1"/>
          <p:nvPr/>
        </p:nvSpPr>
        <p:spPr>
          <a:xfrm>
            <a:off x="695442" y="1930400"/>
            <a:ext cx="8153400" cy="4708981"/>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mj-lt"/>
                <a:cs typeface="Arial Unicode MS"/>
              </a:rPr>
              <a:t>1h pour découvrir </a:t>
            </a:r>
            <a:r>
              <a:rPr lang="fr-FR" sz="2000" dirty="0" err="1">
                <a:latin typeface="+mj-lt"/>
                <a:cs typeface="Arial Unicode MS"/>
              </a:rPr>
              <a:t>Médiasphère</a:t>
            </a:r>
            <a:r>
              <a:rPr lang="fr-FR" sz="2000" dirty="0">
                <a:latin typeface="+mj-lt"/>
                <a:cs typeface="Arial Unicode MS"/>
              </a:rPr>
              <a:t> (Angoulême) </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Le BYOD, c'est quoi ? (Poitiers)</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Quelles créations numériques pour le 21e siècle ? (PREAC Poitiers)</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Rencontres Michel Foucault 2018 </a:t>
            </a:r>
            <a:r>
              <a:rPr lang="fr-FR" sz="2000" dirty="0" smtClean="0">
                <a:latin typeface="+mj-lt"/>
                <a:cs typeface="Arial Unicode MS"/>
              </a:rPr>
              <a:t>,Tous </a:t>
            </a:r>
            <a:r>
              <a:rPr lang="fr-FR" sz="2000" dirty="0">
                <a:latin typeface="+mj-lt"/>
                <a:cs typeface="Arial Unicode MS"/>
              </a:rPr>
              <a:t>accros ! (Poitiers) </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Initiation à la </a:t>
            </a:r>
            <a:r>
              <a:rPr lang="fr-FR" sz="2000" dirty="0" err="1">
                <a:latin typeface="+mj-lt"/>
                <a:cs typeface="Arial Unicode MS"/>
              </a:rPr>
              <a:t>datavisualisation</a:t>
            </a:r>
            <a:r>
              <a:rPr lang="fr-FR" sz="2000" dirty="0">
                <a:latin typeface="+mj-lt"/>
                <a:cs typeface="Arial Unicode MS"/>
              </a:rPr>
              <a:t> (Poitiers)</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Découvrir les principes de l'Escape Game pédagogique (Poitiers)</a:t>
            </a:r>
          </a:p>
          <a:p>
            <a:pPr marL="285750" indent="-285750">
              <a:buFont typeface="Arial" panose="020B0604020202020204" pitchFamily="34" charset="0"/>
              <a:buChar char="•"/>
            </a:pPr>
            <a:endParaRPr lang="fr-FR" sz="2000" dirty="0">
              <a:latin typeface="+mj-lt"/>
              <a:cs typeface="Arial Unicode MS"/>
            </a:endParaRPr>
          </a:p>
          <a:p>
            <a:pPr marL="285750" indent="-285750">
              <a:buFont typeface="Arial" panose="020B0604020202020204" pitchFamily="34" charset="0"/>
              <a:buChar char="•"/>
            </a:pPr>
            <a:r>
              <a:rPr lang="fr-FR" sz="2000" dirty="0">
                <a:latin typeface="+mj-lt"/>
                <a:cs typeface="Arial Unicode MS"/>
              </a:rPr>
              <a:t>Prendre en main Genial.ly (</a:t>
            </a:r>
            <a:r>
              <a:rPr lang="fr-FR" sz="2000" dirty="0" smtClean="0">
                <a:latin typeface="+mj-lt"/>
                <a:cs typeface="Arial Unicode MS"/>
              </a:rPr>
              <a:t>Poitiers)</a:t>
            </a:r>
            <a:br>
              <a:rPr lang="fr-FR" sz="2000" dirty="0" smtClean="0">
                <a:latin typeface="+mj-lt"/>
                <a:cs typeface="Arial Unicode MS"/>
              </a:rPr>
            </a:br>
            <a:endParaRPr lang="fr-FR" sz="2000" dirty="0" smtClean="0">
              <a:latin typeface="+mj-lt"/>
              <a:cs typeface="Arial Unicode MS"/>
            </a:endParaRPr>
          </a:p>
          <a:p>
            <a:pPr marL="285750" indent="-285750">
              <a:buFont typeface="Arial" panose="020B0604020202020204" pitchFamily="34" charset="0"/>
              <a:buChar char="•"/>
            </a:pPr>
            <a:r>
              <a:rPr lang="fr-FR" sz="2000" dirty="0">
                <a:latin typeface="+mj-lt"/>
                <a:cs typeface="Arial Unicode MS"/>
              </a:rPr>
              <a:t>Classe inversée, du concept à la </a:t>
            </a:r>
            <a:r>
              <a:rPr lang="fr-FR" sz="2000" dirty="0" smtClean="0">
                <a:latin typeface="+mj-lt"/>
                <a:cs typeface="Arial Unicode MS"/>
              </a:rPr>
              <a:t>pratique (Niort)</a:t>
            </a:r>
            <a:endParaRPr lang="fr-FR" sz="2000" dirty="0">
              <a:latin typeface="+mj-lt"/>
              <a:cs typeface="Arial Unicode MS"/>
            </a:endParaRPr>
          </a:p>
        </p:txBody>
      </p:sp>
      <p:sp>
        <p:nvSpPr>
          <p:cNvPr id="4" name="ZoneTexte 3"/>
          <p:cNvSpPr txBox="1"/>
          <p:nvPr/>
        </p:nvSpPr>
        <p:spPr>
          <a:xfrm>
            <a:off x="1435100" y="723900"/>
            <a:ext cx="7835900" cy="430887"/>
          </a:xfrm>
          <a:prstGeom prst="rect">
            <a:avLst/>
          </a:prstGeom>
          <a:noFill/>
        </p:spPr>
        <p:txBody>
          <a:bodyPr wrap="square" rtlCol="0">
            <a:spAutoFit/>
          </a:bodyPr>
          <a:lstStyle/>
          <a:p>
            <a:r>
              <a:rPr lang="fr-FR" sz="2200" b="1" cap="all" dirty="0">
                <a:latin typeface="+mj-lt"/>
                <a:ea typeface="+mj-ea"/>
                <a:cs typeface="Menlo Bold"/>
              </a:rPr>
              <a:t>Des animations en vrac qui pourraient vous intéresser</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53" t="37104"/>
          <a:stretch/>
        </p:blipFill>
        <p:spPr bwMode="auto">
          <a:xfrm>
            <a:off x="292100" y="678784"/>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00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27100" y="1335024"/>
            <a:ext cx="7388351" cy="3795776"/>
          </a:xfrm>
        </p:spPr>
        <p:txBody>
          <a:bodyPr>
            <a:normAutofit/>
          </a:bodyPr>
          <a:lstStyle/>
          <a:p>
            <a:pPr algn="ctr"/>
            <a:r>
              <a:rPr lang="fr-FR" sz="4000" b="0" dirty="0" smtClean="0">
                <a:latin typeface="+mj-lt"/>
              </a:rPr>
              <a:t>LOL et </a:t>
            </a:r>
            <a:r>
              <a:rPr lang="fr-FR" sz="4000" b="0" dirty="0" err="1" smtClean="0">
                <a:latin typeface="+mj-lt"/>
              </a:rPr>
              <a:t>Esidoc</a:t>
            </a:r>
            <a:r>
              <a:rPr lang="fr-FR" sz="4000" b="0" dirty="0" smtClean="0">
                <a:latin typeface="+mj-lt"/>
              </a:rPr>
              <a:t>… pour bénéficier d’une </a:t>
            </a:r>
          </a:p>
          <a:p>
            <a:pPr algn="ctr"/>
            <a:r>
              <a:rPr lang="fr-FR" sz="4000" b="0" dirty="0" smtClean="0">
                <a:latin typeface="+mj-lt"/>
              </a:rPr>
              <a:t>authentification unique pour l’accès aux ressources financées par la Région</a:t>
            </a:r>
          </a:p>
          <a:p>
            <a:endParaRPr lang="fr-FR" sz="4000" b="0" dirty="0">
              <a:latin typeface="Simplon BP Light" pitchFamily="50" charset="0"/>
            </a:endParaRPr>
          </a:p>
          <a:p>
            <a:pPr lvl="0"/>
            <a:endParaRPr lang="fr-FR" sz="4000" b="0" dirty="0" smtClean="0">
              <a:latin typeface="Simplon BP Light" pitchFamily="50" charset="0"/>
            </a:endParaRPr>
          </a:p>
          <a:p>
            <a:pPr lvl="0"/>
            <a:endParaRPr lang="fr-FR" sz="4000" b="0" dirty="0" smtClean="0">
              <a:latin typeface="Simplon BP Light" pitchFamily="50" charset="0"/>
            </a:endParaRPr>
          </a:p>
          <a:p>
            <a:pPr lvl="0"/>
            <a:endParaRPr lang="fr-FR" sz="2400" b="0" dirty="0">
              <a:latin typeface="Simplon BP Light" pitchFamily="50" charset="0"/>
            </a:endParaRPr>
          </a:p>
          <a:p>
            <a:endParaRPr lang="fr-FR" sz="1200" cap="none" dirty="0"/>
          </a:p>
        </p:txBody>
      </p:sp>
    </p:spTree>
    <p:extLst>
      <p:ext uri="{BB962C8B-B14F-4D97-AF65-F5344CB8AC3E}">
        <p14:creationId xmlns:p14="http://schemas.microsoft.com/office/powerpoint/2010/main" val="1707684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095EBC8-58F3-D94D-8A90-B24760D0B986}" type="slidenum">
              <a:rPr lang="fr-FR" smtClean="0"/>
              <a:pPr/>
              <a:t>12</a:t>
            </a:fld>
            <a:endParaRPr lang="fr-FR"/>
          </a:p>
        </p:txBody>
      </p:sp>
      <p:sp>
        <p:nvSpPr>
          <p:cNvPr id="3" name="Rectangle 2"/>
          <p:cNvSpPr/>
          <p:nvPr/>
        </p:nvSpPr>
        <p:spPr>
          <a:xfrm>
            <a:off x="556491" y="1739900"/>
            <a:ext cx="97847" cy="4394200"/>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
        <p:nvSpPr>
          <p:cNvPr id="4" name="ZoneTexte 3"/>
          <p:cNvSpPr txBox="1"/>
          <p:nvPr/>
        </p:nvSpPr>
        <p:spPr>
          <a:xfrm>
            <a:off x="1104900" y="1612900"/>
            <a:ext cx="7302500" cy="4401205"/>
          </a:xfrm>
          <a:prstGeom prst="rect">
            <a:avLst/>
          </a:prstGeom>
          <a:noFill/>
        </p:spPr>
        <p:txBody>
          <a:bodyPr wrap="square" rtlCol="0">
            <a:spAutoFit/>
          </a:bodyPr>
          <a:lstStyle/>
          <a:p>
            <a:pPr marL="457200" indent="-457200">
              <a:buFont typeface="Wingdings" panose="05000000000000000000" pitchFamily="2" charset="2"/>
              <a:buChar char="§"/>
              <a:defRPr/>
            </a:pPr>
            <a:r>
              <a:rPr lang="fr-FR" sz="2000" dirty="0">
                <a:latin typeface="Calibri" panose="020F0502020204030204" pitchFamily="34" charset="0"/>
              </a:rPr>
              <a:t>Pour l’ensemble des élèves et des enseignants des EPLE de la N</a:t>
            </a:r>
            <a:r>
              <a:rPr lang="fr-FR" sz="2000" dirty="0" smtClean="0">
                <a:latin typeface="Calibri" panose="020F0502020204030204" pitchFamily="34" charset="0"/>
              </a:rPr>
              <a:t>ouvelle-Aquitaine </a:t>
            </a:r>
            <a:r>
              <a:rPr lang="fr-FR" sz="2000" dirty="0">
                <a:latin typeface="Calibri" panose="020F0502020204030204" pitchFamily="34" charset="0"/>
              </a:rPr>
              <a:t>:</a:t>
            </a:r>
            <a:br>
              <a:rPr lang="fr-FR" sz="2000" dirty="0">
                <a:latin typeface="Calibri" panose="020F0502020204030204" pitchFamily="34" charset="0"/>
              </a:rPr>
            </a:br>
            <a:endParaRPr lang="fr-FR" sz="2000" dirty="0">
              <a:latin typeface="Calibri" panose="020F0502020204030204" pitchFamily="34" charset="0"/>
            </a:endParaRPr>
          </a:p>
          <a:p>
            <a:pPr marL="913199" lvl="1" indent="-457200">
              <a:buFont typeface="Courier New" panose="02070309020205020404" pitchFamily="49" charset="0"/>
              <a:buChar char="o"/>
              <a:defRPr/>
            </a:pPr>
            <a:r>
              <a:rPr lang="fr-FR" sz="2000" dirty="0" err="1">
                <a:latin typeface="Calibri" panose="020F0502020204030204" pitchFamily="34" charset="0"/>
              </a:rPr>
              <a:t>Educ'Arte</a:t>
            </a:r>
            <a:r>
              <a:rPr lang="fr-FR" sz="2000" dirty="0">
                <a:latin typeface="Calibri" panose="020F0502020204030204" pitchFamily="34" charset="0"/>
              </a:rPr>
              <a:t> du 1er septembre 2017 au 31 août 2020</a:t>
            </a:r>
          </a:p>
          <a:p>
            <a:pPr marL="913199" lvl="1" indent="-457200">
              <a:buFont typeface="Courier New" panose="02070309020205020404" pitchFamily="49" charset="0"/>
              <a:buChar char="o"/>
              <a:defRPr/>
            </a:pPr>
            <a:r>
              <a:rPr lang="fr-FR" sz="2000" dirty="0" err="1">
                <a:latin typeface="Calibri" panose="020F0502020204030204" pitchFamily="34" charset="0"/>
              </a:rPr>
              <a:t>Edumedia</a:t>
            </a:r>
            <a:r>
              <a:rPr lang="fr-FR" sz="2000" dirty="0">
                <a:latin typeface="Calibri" panose="020F0502020204030204" pitchFamily="34" charset="0"/>
              </a:rPr>
              <a:t> du 1er septembre 2017 au 31 août 2018</a:t>
            </a:r>
          </a:p>
          <a:p>
            <a:pPr marL="913199" lvl="1" indent="-457200">
              <a:buFont typeface="Courier New" panose="02070309020205020404" pitchFamily="49" charset="0"/>
              <a:buChar char="o"/>
              <a:defRPr/>
            </a:pPr>
            <a:r>
              <a:rPr lang="fr-FR" sz="2000" dirty="0" err="1">
                <a:latin typeface="Calibri" panose="020F0502020204030204" pitchFamily="34" charset="0"/>
              </a:rPr>
              <a:t>Afterclasse</a:t>
            </a:r>
            <a:r>
              <a:rPr lang="fr-FR" sz="2000" dirty="0">
                <a:latin typeface="Calibri" panose="020F0502020204030204" pitchFamily="34" charset="0"/>
              </a:rPr>
              <a:t> du 1er septembre 2017 au 31 août 2018</a:t>
            </a:r>
          </a:p>
          <a:p>
            <a:pPr marL="913199" lvl="1" indent="-457200">
              <a:buFont typeface="Courier New" panose="02070309020205020404" pitchFamily="49" charset="0"/>
              <a:buChar char="o"/>
              <a:defRPr/>
            </a:pPr>
            <a:r>
              <a:rPr lang="fr-FR" sz="2000" dirty="0" err="1">
                <a:latin typeface="Calibri" panose="020F0502020204030204" pitchFamily="34" charset="0"/>
              </a:rPr>
              <a:t>Universalis</a:t>
            </a:r>
            <a:r>
              <a:rPr lang="fr-FR" sz="2000" dirty="0">
                <a:latin typeface="Calibri" panose="020F0502020204030204" pitchFamily="34" charset="0"/>
              </a:rPr>
              <a:t> du 1er septembre 2017 au 31 août 2018 (test sur trois lycées professionnels avec </a:t>
            </a:r>
            <a:r>
              <a:rPr lang="fr-FR" sz="2000" dirty="0" err="1">
                <a:latin typeface="Calibri" panose="020F0502020204030204" pitchFamily="34" charset="0"/>
              </a:rPr>
              <a:t>Universalis</a:t>
            </a:r>
            <a:r>
              <a:rPr lang="fr-FR" sz="2000" dirty="0">
                <a:latin typeface="Calibri" panose="020F0502020204030204" pitchFamily="34" charset="0"/>
              </a:rPr>
              <a:t> Junior)</a:t>
            </a:r>
          </a:p>
          <a:p>
            <a:pPr lvl="1">
              <a:defRPr/>
            </a:pPr>
            <a:endParaRPr lang="fr-FR" sz="2000" dirty="0">
              <a:latin typeface="Calibri" panose="020F0502020204030204" pitchFamily="34" charset="0"/>
            </a:endParaRPr>
          </a:p>
          <a:p>
            <a:pPr lvl="1">
              <a:defRPr/>
            </a:pPr>
            <a:endParaRPr lang="fr-FR" sz="2000" dirty="0">
              <a:latin typeface="Calibri" panose="020F0502020204030204" pitchFamily="34" charset="0"/>
            </a:endParaRPr>
          </a:p>
          <a:p>
            <a:pPr marL="457200" indent="-457200">
              <a:buFont typeface="Wingdings" panose="05000000000000000000" pitchFamily="2" charset="2"/>
              <a:buChar char="§"/>
              <a:defRPr/>
            </a:pPr>
            <a:r>
              <a:rPr lang="fr-FR" sz="2100" dirty="0">
                <a:latin typeface="Calibri" panose="020F0502020204030204" pitchFamily="34" charset="0"/>
              </a:rPr>
              <a:t>Pour l’ensemble des élèves et des enseignants des lycées agricoles de la </a:t>
            </a:r>
            <a:r>
              <a:rPr lang="fr-FR" sz="2100" dirty="0" smtClean="0">
                <a:latin typeface="Calibri" panose="020F0502020204030204" pitchFamily="34" charset="0"/>
              </a:rPr>
              <a:t>Nouvelle-Aquitaine </a:t>
            </a:r>
            <a:r>
              <a:rPr lang="fr-FR" sz="1600" dirty="0">
                <a:latin typeface="Calibri" panose="020F0502020204030204" pitchFamily="34" charset="0"/>
              </a:rPr>
              <a:t>:</a:t>
            </a:r>
          </a:p>
          <a:p>
            <a:pPr marL="913199" lvl="1" indent="-457200">
              <a:buFont typeface="Courier New" panose="02070309020205020404" pitchFamily="49" charset="0"/>
              <a:buChar char="o"/>
              <a:defRPr/>
            </a:pPr>
            <a:r>
              <a:rPr lang="fr-FR" sz="2000" dirty="0" err="1">
                <a:latin typeface="Calibri" panose="020F0502020204030204" pitchFamily="34" charset="0"/>
              </a:rPr>
              <a:t>Educagrinet</a:t>
            </a:r>
            <a:endParaRPr lang="fr-FR" sz="2000" dirty="0">
              <a:latin typeface="Calibri" panose="020F0502020204030204" pitchFamily="34" charset="0"/>
            </a:endParaRPr>
          </a:p>
          <a:p>
            <a:endParaRPr lang="fr-FR" dirty="0"/>
          </a:p>
        </p:txBody>
      </p:sp>
      <p:sp>
        <p:nvSpPr>
          <p:cNvPr id="5" name="ZoneTexte 4"/>
          <p:cNvSpPr txBox="1"/>
          <p:nvPr/>
        </p:nvSpPr>
        <p:spPr>
          <a:xfrm>
            <a:off x="1016000" y="571500"/>
            <a:ext cx="6832600" cy="769441"/>
          </a:xfrm>
          <a:prstGeom prst="rect">
            <a:avLst/>
          </a:prstGeom>
          <a:noFill/>
        </p:spPr>
        <p:txBody>
          <a:bodyPr wrap="square" rtlCol="0">
            <a:spAutoFit/>
          </a:bodyPr>
          <a:lstStyle/>
          <a:p>
            <a:r>
              <a:rPr lang="fr-FR" sz="2200" b="1" cap="all" dirty="0">
                <a:latin typeface="Simplon BP Light" pitchFamily="50" charset="0"/>
                <a:ea typeface="+mj-ea"/>
                <a:cs typeface="Menlo Bold"/>
              </a:rPr>
              <a:t>Les ressources numériques financées par la Région Nouvelle </a:t>
            </a:r>
            <a:r>
              <a:rPr lang="fr-FR" sz="2200" b="1" cap="all" dirty="0" smtClean="0">
                <a:latin typeface="Simplon BP Light" pitchFamily="50" charset="0"/>
                <a:ea typeface="+mj-ea"/>
                <a:cs typeface="Menlo Bold"/>
              </a:rPr>
              <a:t>Aquitaine</a:t>
            </a:r>
            <a:endParaRPr lang="fr-FR" sz="2200" b="1" cap="all" dirty="0">
              <a:latin typeface="Simplon BP Light" pitchFamily="50" charset="0"/>
              <a:ea typeface="+mj-ea"/>
              <a:cs typeface="Menlo Bold"/>
            </a:endParaRPr>
          </a:p>
        </p:txBody>
      </p:sp>
    </p:spTree>
    <p:extLst>
      <p:ext uri="{BB962C8B-B14F-4D97-AF65-F5344CB8AC3E}">
        <p14:creationId xmlns:p14="http://schemas.microsoft.com/office/powerpoint/2010/main" val="255909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2178051"/>
            <a:ext cx="8229600" cy="1155700"/>
          </a:xfrm>
        </p:spPr>
        <p:txBody>
          <a:bodyPr/>
          <a:lstStyle/>
          <a:p>
            <a:pPr marL="0" indent="0">
              <a:buNone/>
            </a:pPr>
            <a:r>
              <a:rPr lang="fr-FR" dirty="0" smtClean="0"/>
              <a:t>Les nouveautés chez les éditeurs</a:t>
            </a:r>
            <a:endParaRPr lang="fr-FR" dirty="0"/>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13</a:t>
            </a:fld>
            <a:endParaRPr lang="fr-FR"/>
          </a:p>
        </p:txBody>
      </p:sp>
    </p:spTree>
    <p:extLst>
      <p:ext uri="{BB962C8B-B14F-4D97-AF65-F5344CB8AC3E}">
        <p14:creationId xmlns:p14="http://schemas.microsoft.com/office/powerpoint/2010/main" val="405536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err="1"/>
              <a:t>Educ’arte</a:t>
            </a:r>
            <a:r>
              <a:rPr lang="fr-FR" dirty="0"/>
              <a:t> 2018-2019</a:t>
            </a:r>
          </a:p>
        </p:txBody>
      </p:sp>
      <p:sp>
        <p:nvSpPr>
          <p:cNvPr id="3" name="Espace réservé du contenu 2"/>
          <p:cNvSpPr>
            <a:spLocks noGrp="1"/>
          </p:cNvSpPr>
          <p:nvPr>
            <p:ph idx="1"/>
          </p:nvPr>
        </p:nvSpPr>
        <p:spPr>
          <a:xfrm>
            <a:off x="416744" y="951136"/>
            <a:ext cx="8229600" cy="5805264"/>
          </a:xfrm>
        </p:spPr>
        <p:txBody>
          <a:bodyPr>
            <a:normAutofit fontScale="25000" lnSpcReduction="20000"/>
          </a:bodyPr>
          <a:lstStyle/>
          <a:p>
            <a:pPr marL="0" indent="0">
              <a:buNone/>
            </a:pPr>
            <a:r>
              <a:rPr lang="fr-FR" dirty="0"/>
              <a:t> </a:t>
            </a:r>
          </a:p>
          <a:p>
            <a:pPr marL="0" indent="0">
              <a:buNone/>
            </a:pPr>
            <a:r>
              <a:rPr lang="fr-FR" sz="7200" cap="none" dirty="0">
                <a:latin typeface="Calibri" panose="020F0502020204030204" pitchFamily="34" charset="0"/>
              </a:rPr>
              <a:t>Accès des élèves </a:t>
            </a:r>
            <a:r>
              <a:rPr lang="fr-FR" sz="7200" cap="none" dirty="0" smtClean="0">
                <a:latin typeface="Calibri" panose="020F0502020204030204" pitchFamily="34" charset="0"/>
              </a:rPr>
              <a:t>: </a:t>
            </a:r>
            <a:r>
              <a:rPr lang="fr-FR" sz="7200" b="0" cap="none" dirty="0" smtClean="0">
                <a:latin typeface="Calibri" panose="020F0502020204030204" pitchFamily="34" charset="0"/>
              </a:rPr>
              <a:t>Depuis </a:t>
            </a:r>
            <a:r>
              <a:rPr lang="fr-FR" sz="7200" b="0" cap="none" dirty="0">
                <a:latin typeface="Calibri" panose="020F0502020204030204" pitchFamily="34" charset="0"/>
              </a:rPr>
              <a:t>avril 2018 : accès autonome des élèves à l’intégralité du catalogue de vidéos </a:t>
            </a:r>
            <a:r>
              <a:rPr lang="fr-FR" sz="7200" b="0" cap="none" dirty="0" err="1">
                <a:latin typeface="Calibri" panose="020F0502020204030204" pitchFamily="34" charset="0"/>
              </a:rPr>
              <a:t>Educ’ARTE</a:t>
            </a:r>
            <a:r>
              <a:rPr lang="fr-FR" sz="7200" b="0" cap="none" dirty="0">
                <a:latin typeface="Calibri" panose="020F0502020204030204" pitchFamily="34" charset="0"/>
              </a:rPr>
              <a:t> et aux outils de personnalisation des vidéos (création de cartes mentales, d’extraits, outil d’annotation des vidéos)</a:t>
            </a:r>
          </a:p>
          <a:p>
            <a:pPr marL="0" indent="0">
              <a:buNone/>
            </a:pPr>
            <a:r>
              <a:rPr lang="fr-FR" sz="7200" b="0" cap="none" dirty="0">
                <a:latin typeface="Calibri" panose="020F0502020204030204" pitchFamily="34" charset="0"/>
              </a:rPr>
              <a:t> </a:t>
            </a:r>
          </a:p>
          <a:p>
            <a:pPr marL="0" indent="0">
              <a:buNone/>
            </a:pPr>
            <a:r>
              <a:rPr lang="fr-FR" sz="7200" cap="none" dirty="0">
                <a:latin typeface="Calibri" panose="020F0502020204030204" pitchFamily="34" charset="0"/>
              </a:rPr>
              <a:t>Outil collaboratif : </a:t>
            </a:r>
            <a:r>
              <a:rPr lang="fr-FR" sz="7200" cap="none" dirty="0" smtClean="0">
                <a:latin typeface="Calibri" panose="020F0502020204030204" pitchFamily="34" charset="0"/>
              </a:rPr>
              <a:t> </a:t>
            </a:r>
            <a:r>
              <a:rPr lang="fr-FR" sz="7200" b="0" cap="none" dirty="0" smtClean="0">
                <a:latin typeface="Calibri" panose="020F0502020204030204" pitchFamily="34" charset="0"/>
              </a:rPr>
              <a:t>Pour </a:t>
            </a:r>
            <a:r>
              <a:rPr lang="fr-FR" sz="7200" b="0" cap="none" dirty="0">
                <a:latin typeface="Calibri" panose="020F0502020204030204" pitchFamily="34" charset="0"/>
              </a:rPr>
              <a:t>septembre 2018 : création d’un mode de travail collaboratif - élèves et enseignants pourront créer un extrait, une carte mentale, une vidéo annotée, puis le partager en mode collaboratif avec d’autres utilisateurs pour qu’ils puissent faire un « enregistrer sous » et retravailler dessus.</a:t>
            </a:r>
          </a:p>
          <a:p>
            <a:pPr marL="0" indent="0">
              <a:buNone/>
            </a:pPr>
            <a:r>
              <a:rPr lang="fr-FR" sz="7200" b="0" cap="none" dirty="0">
                <a:latin typeface="Calibri" panose="020F0502020204030204" pitchFamily="34" charset="0"/>
              </a:rPr>
              <a:t> </a:t>
            </a:r>
          </a:p>
          <a:p>
            <a:pPr marL="0" indent="0">
              <a:buNone/>
            </a:pPr>
            <a:r>
              <a:rPr lang="fr-FR" sz="7200" cap="none" dirty="0">
                <a:latin typeface="Calibri" panose="020F0502020204030204" pitchFamily="34" charset="0"/>
              </a:rPr>
              <a:t>Vidéos disponibles en anglais : </a:t>
            </a:r>
          </a:p>
          <a:p>
            <a:pPr marL="0" lvl="0" indent="0">
              <a:buNone/>
            </a:pPr>
            <a:r>
              <a:rPr lang="fr-FR" sz="7200" b="0" cap="none" dirty="0">
                <a:latin typeface="Calibri" panose="020F0502020204030204" pitchFamily="34" charset="0"/>
              </a:rPr>
              <a:t>Pour septembre 2018 : 15% de vidéos disponibles (audio et sous-titres) en anglais</a:t>
            </a:r>
          </a:p>
          <a:p>
            <a:pPr marL="0" lvl="0" indent="0">
              <a:buNone/>
            </a:pPr>
            <a:r>
              <a:rPr lang="fr-FR" sz="7200" b="0" cap="none" dirty="0">
                <a:latin typeface="Calibri" panose="020F0502020204030204" pitchFamily="34" charset="0"/>
              </a:rPr>
              <a:t>Pour septembre 2019 : 20% de vidéos disponibles (audio et sous-titres) en anglais</a:t>
            </a:r>
          </a:p>
          <a:p>
            <a:pPr marL="0" indent="0">
              <a:buNone/>
            </a:pPr>
            <a:r>
              <a:rPr lang="fr-FR" sz="7200" b="0" cap="none" dirty="0">
                <a:latin typeface="Calibri" panose="020F0502020204030204" pitchFamily="34" charset="0"/>
              </a:rPr>
              <a:t> </a:t>
            </a:r>
          </a:p>
          <a:p>
            <a:pPr marL="0" indent="0">
              <a:buNone/>
            </a:pPr>
            <a:r>
              <a:rPr lang="fr-FR" sz="7200" cap="none" dirty="0">
                <a:latin typeface="Calibri" panose="020F0502020204030204" pitchFamily="34" charset="0"/>
              </a:rPr>
              <a:t>Catalogue </a:t>
            </a:r>
            <a:r>
              <a:rPr lang="fr-FR" sz="7200" cap="none" dirty="0" smtClean="0">
                <a:latin typeface="Calibri" panose="020F0502020204030204" pitchFamily="34" charset="0"/>
              </a:rPr>
              <a:t>: </a:t>
            </a:r>
            <a:r>
              <a:rPr lang="fr-FR" sz="7200" b="0" cap="none" dirty="0" smtClean="0">
                <a:latin typeface="Calibri" panose="020F0502020204030204" pitchFamily="34" charset="0"/>
              </a:rPr>
              <a:t>Tout </a:t>
            </a:r>
            <a:r>
              <a:rPr lang="fr-FR" sz="7200" b="0" cap="none" dirty="0">
                <a:latin typeface="Calibri" panose="020F0502020204030204" pitchFamily="34" charset="0"/>
              </a:rPr>
              <a:t>au long de l’année scolaire : le catalogue de vidéos est enrichi plusieurs fois par mois des nouveautés diffusées sur ARTE et qui sont en lien avec les programmes scolaires (exemple cette année : « Quand l’histoire fait dates » ; « Les routes de l’esclavage » ; etc.)</a:t>
            </a:r>
          </a:p>
          <a:p>
            <a:pPr marL="0" indent="0">
              <a:buNone/>
            </a:pPr>
            <a:r>
              <a:rPr lang="fr-FR" sz="7200" b="0" cap="none" dirty="0">
                <a:latin typeface="Calibri" panose="020F0502020204030204" pitchFamily="34" charset="0"/>
              </a:rPr>
              <a:t> </a:t>
            </a:r>
          </a:p>
          <a:p>
            <a:pPr marL="0" indent="0">
              <a:buNone/>
            </a:pPr>
            <a:r>
              <a:rPr lang="fr-FR" sz="7200" cap="none" dirty="0">
                <a:latin typeface="Calibri" panose="020F0502020204030204" pitchFamily="34" charset="0"/>
              </a:rPr>
              <a:t>Accompagnement pédagogique </a:t>
            </a:r>
            <a:r>
              <a:rPr lang="fr-FR" sz="7200" b="0" cap="none" dirty="0" smtClean="0">
                <a:latin typeface="Calibri" panose="020F0502020204030204" pitchFamily="34" charset="0"/>
              </a:rPr>
              <a:t>: Tout </a:t>
            </a:r>
            <a:r>
              <a:rPr lang="fr-FR" sz="7200" b="0" cap="none" dirty="0">
                <a:latin typeface="Calibri" panose="020F0502020204030204" pitchFamily="34" charset="0"/>
              </a:rPr>
              <a:t>au long de l’année scolaire : publication de nouvelles fiches pédagogiques pour accompagner les enseignants dans l’utilisation de la ressource</a:t>
            </a:r>
          </a:p>
          <a:p>
            <a:endParaRPr lang="fr-FR" sz="7200" b="0" cap="none" dirty="0">
              <a:latin typeface="Calibri" panose="020F0502020204030204"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7236296" y="260648"/>
            <a:ext cx="1296144" cy="836751"/>
          </a:xfrm>
          <a:prstGeom prst="rect">
            <a:avLst/>
          </a:prstGeom>
          <a:noFill/>
          <a:ln w="9525">
            <a:noFill/>
            <a:miter lim="800000"/>
            <a:headEnd/>
            <a:tailEnd/>
          </a:ln>
        </p:spPr>
      </p:pic>
    </p:spTree>
    <p:extLst>
      <p:ext uri="{BB962C8B-B14F-4D97-AF65-F5344CB8AC3E}">
        <p14:creationId xmlns:p14="http://schemas.microsoft.com/office/powerpoint/2010/main" val="240535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0" y="59867"/>
            <a:ext cx="6885710"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Évolution de la ressource afterclasse</a:t>
            </a:r>
            <a:endParaRPr lang="fr-FR" sz="2400" b="1" dirty="0">
              <a:solidFill>
                <a:schemeClr val="tx1"/>
              </a:solidFill>
              <a:latin typeface="Simplon BP Light" pitchFamily="50" charset="0"/>
            </a:endParaRPr>
          </a:p>
        </p:txBody>
      </p:sp>
      <p:sp>
        <p:nvSpPr>
          <p:cNvPr id="8" name="Sous-titre 3"/>
          <p:cNvSpPr txBox="1">
            <a:spLocks/>
          </p:cNvSpPr>
          <p:nvPr/>
        </p:nvSpPr>
        <p:spPr>
          <a:xfrm>
            <a:off x="277091" y="914401"/>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fr-FR" sz="2000" b="0" dirty="0">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15</a:t>
            </a:fld>
            <a:endParaRPr lang="fr-FR" dirty="0"/>
          </a:p>
        </p:txBody>
      </p:sp>
      <p:sp>
        <p:nvSpPr>
          <p:cNvPr id="10" name="Espace réservé du contenu 5"/>
          <p:cNvSpPr txBox="1">
            <a:spLocks/>
          </p:cNvSpPr>
          <p:nvPr/>
        </p:nvSpPr>
        <p:spPr>
          <a:xfrm>
            <a:off x="539552" y="952495"/>
            <a:ext cx="8240440" cy="5018813"/>
          </a:xfrm>
          <a:prstGeom prst="rect">
            <a:avLst/>
          </a:prstGeom>
        </p:spPr>
        <p:txBody>
          <a:bodyPr>
            <a:noAutofit/>
          </a:bodyPr>
          <a:lst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b="0" dirty="0" smtClean="0">
              <a:latin typeface="Simplon BP Light" pitchFamily="50" charset="0"/>
            </a:endParaRPr>
          </a:p>
          <a:p>
            <a:endParaRPr lang="fr-FR" sz="1800" b="0" dirty="0">
              <a:latin typeface="Calibri" panose="020F0502020204030204" pitchFamily="34" charset="0"/>
            </a:endParaRPr>
          </a:p>
          <a:p>
            <a:r>
              <a:rPr lang="fr-FR" sz="1800" b="0" cap="none" dirty="0" smtClean="0">
                <a:latin typeface="Calibri" panose="020F0502020204030204" pitchFamily="34" charset="0"/>
              </a:rPr>
              <a:t>nouveau </a:t>
            </a:r>
            <a:r>
              <a:rPr lang="fr-FR" sz="1800" b="0" cap="none" dirty="0">
                <a:latin typeface="Calibri" panose="020F0502020204030204" pitchFamily="34" charset="0"/>
              </a:rPr>
              <a:t>planning de révisions avec de l'intelligence artificielle sur lequel une équipe </a:t>
            </a:r>
            <a:r>
              <a:rPr lang="fr-FR" sz="1800" b="0" cap="none" dirty="0" smtClean="0">
                <a:latin typeface="Calibri" panose="020F0502020204030204" pitchFamily="34" charset="0"/>
              </a:rPr>
              <a:t>d'ingénieurs </a:t>
            </a:r>
            <a:r>
              <a:rPr lang="fr-FR" sz="1800" b="0" cap="none" dirty="0">
                <a:latin typeface="Calibri" panose="020F0502020204030204" pitchFamily="34" charset="0"/>
              </a:rPr>
              <a:t>travaille depuis un an pour améliorer l'apprentissage des élèves utilisateurs. </a:t>
            </a:r>
            <a:r>
              <a:rPr lang="fr-FR" sz="1800" b="0" dirty="0">
                <a:latin typeface="Calibri" panose="020F0502020204030204" pitchFamily="34" charset="0"/>
              </a:rPr>
              <a:t/>
            </a:r>
            <a:br>
              <a:rPr lang="fr-FR" sz="1800" b="0" dirty="0">
                <a:latin typeface="Calibri" panose="020F0502020204030204" pitchFamily="34" charset="0"/>
              </a:rPr>
            </a:br>
            <a:endParaRPr lang="fr-FR" sz="1800" b="0" dirty="0">
              <a:latin typeface="Calibri" panose="020F0502020204030204" pitchFamily="34" charset="0"/>
            </a:endParaRPr>
          </a:p>
          <a:p>
            <a:r>
              <a:rPr lang="fr-FR" sz="1800" b="0" dirty="0">
                <a:latin typeface="Calibri" panose="020F0502020204030204" pitchFamily="34" charset="0"/>
              </a:rPr>
              <a:t>la plateforme à également </a:t>
            </a:r>
            <a:r>
              <a:rPr lang="fr-FR" sz="1800" b="0" dirty="0" smtClean="0">
                <a:latin typeface="Calibri" panose="020F0502020204030204" pitchFamily="34" charset="0"/>
              </a:rPr>
              <a:t>évolué </a:t>
            </a:r>
            <a:r>
              <a:rPr lang="fr-FR" sz="1800" b="0" dirty="0">
                <a:latin typeface="Calibri" panose="020F0502020204030204" pitchFamily="34" charset="0"/>
              </a:rPr>
              <a:t>sur : </a:t>
            </a:r>
          </a:p>
          <a:p>
            <a:pPr lvl="1">
              <a:buFontTx/>
              <a:buChar char="-"/>
            </a:pPr>
            <a:r>
              <a:rPr lang="fr-FR" sz="1800" b="0" dirty="0" smtClean="0">
                <a:solidFill>
                  <a:schemeClr val="tx1"/>
                </a:solidFill>
                <a:latin typeface="Calibri" panose="020F0502020204030204" pitchFamily="34" charset="0"/>
              </a:rPr>
              <a:t>le </a:t>
            </a:r>
            <a:r>
              <a:rPr lang="fr-FR" sz="1800" b="0" dirty="0">
                <a:solidFill>
                  <a:schemeClr val="tx1"/>
                </a:solidFill>
                <a:latin typeface="Calibri" panose="020F0502020204030204" pitchFamily="34" charset="0"/>
              </a:rPr>
              <a:t>nombre </a:t>
            </a:r>
            <a:r>
              <a:rPr lang="fr-FR" sz="1800" dirty="0">
                <a:solidFill>
                  <a:schemeClr val="tx1"/>
                </a:solidFill>
                <a:latin typeface="Calibri" panose="020F0502020204030204" pitchFamily="34" charset="0"/>
              </a:rPr>
              <a:t>d'exercices  (9000 fiches de cours et 46000 </a:t>
            </a:r>
            <a:r>
              <a:rPr lang="fr-FR" sz="1800" dirty="0" smtClean="0">
                <a:solidFill>
                  <a:schemeClr val="tx1"/>
                </a:solidFill>
                <a:latin typeface="Calibri" panose="020F0502020204030204" pitchFamily="34" charset="0"/>
              </a:rPr>
              <a:t>exercices)</a:t>
            </a:r>
            <a:endParaRPr lang="fr-FR" sz="1800" dirty="0">
              <a:solidFill>
                <a:schemeClr val="tx1"/>
              </a:solidFill>
              <a:latin typeface="Calibri" panose="020F0502020204030204" pitchFamily="34" charset="0"/>
            </a:endParaRPr>
          </a:p>
          <a:p>
            <a:pPr lvl="1">
              <a:buFontTx/>
              <a:buChar char="-"/>
            </a:pPr>
            <a:r>
              <a:rPr lang="fr-FR" sz="1800" dirty="0">
                <a:solidFill>
                  <a:schemeClr val="tx1"/>
                </a:solidFill>
                <a:latin typeface="Calibri" panose="020F0502020204030204" pitchFamily="34" charset="0"/>
              </a:rPr>
              <a:t>Ergonomie et intuitivité des interfaces </a:t>
            </a:r>
            <a:r>
              <a:rPr lang="fr-FR" sz="1800" dirty="0" smtClean="0">
                <a:solidFill>
                  <a:schemeClr val="tx1"/>
                </a:solidFill>
                <a:latin typeface="Calibri" panose="020F0502020204030204" pitchFamily="34" charset="0"/>
              </a:rPr>
              <a:t>; l'interface </a:t>
            </a:r>
            <a:r>
              <a:rPr lang="fr-FR" sz="1800" dirty="0">
                <a:solidFill>
                  <a:schemeClr val="tx1"/>
                </a:solidFill>
                <a:latin typeface="Calibri" panose="020F0502020204030204" pitchFamily="34" charset="0"/>
              </a:rPr>
              <a:t>sur laquelle un élève se connecte désormais affiche 3 objectifs journaliers dans son planning de révision</a:t>
            </a:r>
            <a:r>
              <a:rPr lang="fr-FR" sz="1800" dirty="0" smtClean="0">
                <a:solidFill>
                  <a:schemeClr val="tx1"/>
                </a:solidFill>
                <a:latin typeface="Calibri" panose="020F0502020204030204" pitchFamily="34" charset="0"/>
              </a:rPr>
              <a:t>.</a:t>
            </a:r>
            <a:endParaRPr lang="fr-FR" sz="1800" dirty="0">
              <a:solidFill>
                <a:schemeClr val="tx1"/>
              </a:solidFill>
              <a:latin typeface="Calibri" panose="020F0502020204030204" pitchFamily="34" charset="0"/>
            </a:endParaRPr>
          </a:p>
          <a:p>
            <a:pPr lvl="1">
              <a:buFontTx/>
              <a:buChar char="-"/>
            </a:pPr>
            <a:r>
              <a:rPr lang="fr-FR" sz="1800" dirty="0">
                <a:solidFill>
                  <a:schemeClr val="tx1"/>
                </a:solidFill>
                <a:latin typeface="Calibri" panose="020F0502020204030204" pitchFamily="34" charset="0"/>
              </a:rPr>
              <a:t>le système de calcul des points. </a:t>
            </a:r>
          </a:p>
          <a:p>
            <a:pPr lvl="1">
              <a:buFontTx/>
              <a:buChar char="-"/>
            </a:pPr>
            <a:r>
              <a:rPr lang="fr-FR" sz="1800" dirty="0">
                <a:solidFill>
                  <a:schemeClr val="tx1"/>
                </a:solidFill>
                <a:latin typeface="Calibri" panose="020F0502020204030204" pitchFamily="34" charset="0"/>
              </a:rPr>
              <a:t>Les  fiches de cours </a:t>
            </a:r>
            <a:r>
              <a:rPr lang="fr-FR" sz="1800" dirty="0" err="1">
                <a:solidFill>
                  <a:schemeClr val="tx1"/>
                </a:solidFill>
                <a:latin typeface="Calibri" panose="020F0502020204030204" pitchFamily="34" charset="0"/>
              </a:rPr>
              <a:t>Atferclasse</a:t>
            </a:r>
            <a:r>
              <a:rPr lang="fr-FR" sz="1800" dirty="0">
                <a:solidFill>
                  <a:schemeClr val="tx1"/>
                </a:solidFill>
                <a:latin typeface="Calibri" panose="020F0502020204030204" pitchFamily="34" charset="0"/>
              </a:rPr>
              <a:t> sont désormais accessibles sur </a:t>
            </a:r>
            <a:r>
              <a:rPr lang="fr-FR" sz="1800" dirty="0" smtClean="0">
                <a:solidFill>
                  <a:schemeClr val="tx1"/>
                </a:solidFill>
                <a:latin typeface="Calibri" panose="020F0502020204030204" pitchFamily="34" charset="0"/>
              </a:rPr>
              <a:t>smartphone</a:t>
            </a:r>
            <a:endParaRPr lang="fr-FR" sz="1800" dirty="0">
              <a:solidFill>
                <a:schemeClr val="tx1"/>
              </a:solidFill>
              <a:latin typeface="Calibri" panose="020F0502020204030204" pitchFamily="34" charset="0"/>
            </a:endParaRPr>
          </a:p>
          <a:p>
            <a:pPr lvl="1">
              <a:buFontTx/>
              <a:buChar char="-"/>
            </a:pPr>
            <a:endParaRPr lang="fr-FR" sz="1800" dirty="0">
              <a:latin typeface="Calibri" panose="020F0502020204030204" pitchFamily="34" charset="0"/>
            </a:endParaRPr>
          </a:p>
        </p:txBody>
      </p:sp>
      <p:pic>
        <p:nvPicPr>
          <p:cNvPr id="7" name="Picture 2"/>
          <p:cNvPicPr>
            <a:picLocks noChangeAspect="1" noChangeArrowheads="1"/>
          </p:cNvPicPr>
          <p:nvPr/>
        </p:nvPicPr>
        <p:blipFill rotWithShape="1">
          <a:blip r:embed="rId3" cstate="print"/>
          <a:srcRect r="2391"/>
          <a:stretch/>
        </p:blipFill>
        <p:spPr bwMode="auto">
          <a:xfrm>
            <a:off x="488752" y="745678"/>
            <a:ext cx="2225419" cy="806748"/>
          </a:xfrm>
          <a:prstGeom prst="rect">
            <a:avLst/>
          </a:prstGeom>
          <a:noFill/>
          <a:ln w="9525">
            <a:noFill/>
            <a:miter lim="800000"/>
            <a:headEnd/>
            <a:tailEnd/>
          </a:ln>
        </p:spPr>
      </p:pic>
    </p:spTree>
    <p:extLst>
      <p:ext uri="{BB962C8B-B14F-4D97-AF65-F5344CB8AC3E}">
        <p14:creationId xmlns:p14="http://schemas.microsoft.com/office/powerpoint/2010/main" val="102284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0" y="59867"/>
            <a:ext cx="6885710"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Évolution de la </a:t>
            </a:r>
            <a:r>
              <a:rPr lang="fr-FR" sz="2400" b="1" dirty="0">
                <a:solidFill>
                  <a:schemeClr val="tx1"/>
                </a:solidFill>
                <a:latin typeface="Simplon BP Light" pitchFamily="50" charset="0"/>
              </a:rPr>
              <a:t>ressource </a:t>
            </a:r>
            <a:r>
              <a:rPr lang="fr-FR" sz="2400" b="1" dirty="0" smtClean="0">
                <a:solidFill>
                  <a:schemeClr val="tx1"/>
                </a:solidFill>
                <a:latin typeface="Simplon BP Light" pitchFamily="50" charset="0"/>
              </a:rPr>
              <a:t>universalis</a:t>
            </a:r>
            <a:endParaRPr lang="fr-FR" sz="2400" b="1" dirty="0">
              <a:solidFill>
                <a:schemeClr val="tx1"/>
              </a:solidFill>
              <a:latin typeface="Simplon BP Light" pitchFamily="50" charset="0"/>
            </a:endParaRPr>
          </a:p>
        </p:txBody>
      </p:sp>
      <p:sp>
        <p:nvSpPr>
          <p:cNvPr id="8" name="Sous-titre 3"/>
          <p:cNvSpPr txBox="1">
            <a:spLocks/>
          </p:cNvSpPr>
          <p:nvPr/>
        </p:nvSpPr>
        <p:spPr>
          <a:xfrm>
            <a:off x="277091" y="885373"/>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fr-FR" sz="2000" b="0" dirty="0">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16</a:t>
            </a:fld>
            <a:endParaRPr lang="fr-FR" dirty="0"/>
          </a:p>
        </p:txBody>
      </p:sp>
      <p:sp>
        <p:nvSpPr>
          <p:cNvPr id="10" name="Espace réservé du contenu 5"/>
          <p:cNvSpPr txBox="1">
            <a:spLocks/>
          </p:cNvSpPr>
          <p:nvPr/>
        </p:nvSpPr>
        <p:spPr>
          <a:xfrm>
            <a:off x="539551" y="836384"/>
            <a:ext cx="8430277" cy="4523016"/>
          </a:xfrm>
          <a:prstGeom prst="rect">
            <a:avLst/>
          </a:prstGeom>
        </p:spPr>
        <p:txBody>
          <a:bodyPr>
            <a:noAutofit/>
          </a:bodyPr>
          <a:lst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b="0" dirty="0" smtClean="0">
              <a:latin typeface="Simplon BP Light" pitchFamily="50" charset="0"/>
            </a:endParaRPr>
          </a:p>
          <a:p>
            <a:endParaRPr lang="fr-FR" sz="1800" b="0" dirty="0">
              <a:latin typeface="Simplon BP Light" pitchFamily="50" charset="0"/>
            </a:endParaRPr>
          </a:p>
          <a:p>
            <a:endParaRPr lang="fr-FR" sz="1600" b="0" dirty="0" smtClean="0">
              <a:latin typeface="Calibri" panose="020F0502020204030204" pitchFamily="34" charset="0"/>
            </a:endParaRPr>
          </a:p>
          <a:p>
            <a:r>
              <a:rPr lang="fr-FR" sz="1600" b="0" dirty="0" smtClean="0">
                <a:latin typeface="Calibri" panose="020F0502020204030204" pitchFamily="34" charset="0"/>
              </a:rPr>
              <a:t>Cartes </a:t>
            </a:r>
            <a:r>
              <a:rPr lang="fr-FR" sz="1600" b="0" dirty="0">
                <a:latin typeface="Calibri" panose="020F0502020204030204" pitchFamily="34" charset="0"/>
              </a:rPr>
              <a:t>mentales</a:t>
            </a:r>
          </a:p>
          <a:p>
            <a:pPr lvl="1">
              <a:buNone/>
            </a:pPr>
            <a:r>
              <a:rPr lang="fr-FR" sz="1600" b="0" dirty="0" smtClean="0">
                <a:solidFill>
                  <a:schemeClr val="tx1"/>
                </a:solidFill>
                <a:latin typeface="Calibri" panose="020F0502020204030204" pitchFamily="34" charset="0"/>
              </a:rPr>
              <a:t>-L’utilisateur </a:t>
            </a:r>
            <a:r>
              <a:rPr lang="fr-FR" sz="1600" b="0" dirty="0">
                <a:solidFill>
                  <a:schemeClr val="tx1"/>
                </a:solidFill>
                <a:latin typeface="Calibri" panose="020F0502020204030204" pitchFamily="34" charset="0"/>
              </a:rPr>
              <a:t>aura la possibilité d’enregistrer la carte mentale  </a:t>
            </a:r>
            <a:endParaRPr lang="fr-FR" sz="1600" b="0" dirty="0" smtClean="0">
              <a:solidFill>
                <a:schemeClr val="tx1"/>
              </a:solidFill>
              <a:latin typeface="Calibri" panose="020F0502020204030204" pitchFamily="34" charset="0"/>
            </a:endParaRPr>
          </a:p>
          <a:p>
            <a:pPr lvl="1">
              <a:buNone/>
            </a:pPr>
            <a:r>
              <a:rPr lang="fr-FR" sz="1600" b="0" dirty="0" smtClean="0">
                <a:solidFill>
                  <a:schemeClr val="tx1"/>
                </a:solidFill>
                <a:latin typeface="Calibri" panose="020F0502020204030204" pitchFamily="34" charset="0"/>
              </a:rPr>
              <a:t>- Comme </a:t>
            </a:r>
            <a:r>
              <a:rPr lang="fr-FR" sz="1600" b="0" dirty="0">
                <a:solidFill>
                  <a:schemeClr val="tx1"/>
                </a:solidFill>
                <a:latin typeface="Calibri" panose="020F0502020204030204" pitchFamily="34" charset="0"/>
              </a:rPr>
              <a:t>tous les éléments enregistrés dans Mon Universalis, l’usager pourra partager via l’ENT, avec ses camarades ou ses élèves, la carte mentale qu’il aura modifiée.</a:t>
            </a:r>
            <a:br>
              <a:rPr lang="fr-FR" sz="1600" b="0" dirty="0">
                <a:solidFill>
                  <a:schemeClr val="tx1"/>
                </a:solidFill>
                <a:latin typeface="Calibri" panose="020F0502020204030204" pitchFamily="34" charset="0"/>
              </a:rPr>
            </a:br>
            <a:endParaRPr lang="fr-FR" sz="1600" b="0" dirty="0">
              <a:solidFill>
                <a:schemeClr val="tx1"/>
              </a:solidFill>
              <a:latin typeface="Calibri" panose="020F0502020204030204" pitchFamily="34" charset="0"/>
            </a:endParaRPr>
          </a:p>
          <a:p>
            <a:r>
              <a:rPr lang="fr-FR" sz="1600" b="0" dirty="0" smtClean="0">
                <a:latin typeface="Calibri" panose="020F0502020204030204" pitchFamily="34" charset="0"/>
              </a:rPr>
              <a:t>L’Atlas modifié</a:t>
            </a:r>
            <a:r>
              <a:rPr lang="fr-FR" sz="1600" b="0" dirty="0">
                <a:latin typeface="Calibri" panose="020F0502020204030204" pitchFamily="34" charset="0"/>
              </a:rPr>
              <a:t> </a:t>
            </a:r>
            <a:br>
              <a:rPr lang="fr-FR" sz="1600" b="0" dirty="0">
                <a:latin typeface="Calibri" panose="020F0502020204030204" pitchFamily="34" charset="0"/>
              </a:rPr>
            </a:br>
            <a:endParaRPr lang="fr-FR" sz="1600" b="0" dirty="0">
              <a:latin typeface="Calibri" panose="020F0502020204030204" pitchFamily="34" charset="0"/>
            </a:endParaRPr>
          </a:p>
          <a:p>
            <a:r>
              <a:rPr lang="fr-FR" sz="1600" b="0" dirty="0">
                <a:latin typeface="Calibri" panose="020F0502020204030204" pitchFamily="34" charset="0"/>
              </a:rPr>
              <a:t>Outils de recherche et de gestion des références bibliographiques</a:t>
            </a:r>
          </a:p>
          <a:p>
            <a:pPr lvl="1">
              <a:buNone/>
            </a:pPr>
            <a:r>
              <a:rPr lang="fr-FR" sz="1600" b="0" dirty="0">
                <a:solidFill>
                  <a:schemeClr val="tx1"/>
                </a:solidFill>
                <a:latin typeface="Calibri" panose="020F0502020204030204" pitchFamily="34" charset="0"/>
              </a:rPr>
              <a:t> </a:t>
            </a:r>
            <a:r>
              <a:rPr lang="fr-FR" sz="1600" b="0" dirty="0" err="1">
                <a:solidFill>
                  <a:schemeClr val="tx1"/>
                </a:solidFill>
                <a:latin typeface="Calibri" panose="020F0502020204030204" pitchFamily="34" charset="0"/>
              </a:rPr>
              <a:t>Universalis</a:t>
            </a:r>
            <a:r>
              <a:rPr lang="fr-FR" sz="1600" b="0" dirty="0">
                <a:solidFill>
                  <a:schemeClr val="tx1"/>
                </a:solidFill>
                <a:latin typeface="Calibri" panose="020F0502020204030204" pitchFamily="34" charset="0"/>
              </a:rPr>
              <a:t> </a:t>
            </a:r>
            <a:r>
              <a:rPr lang="fr-FR" sz="1600" b="0" dirty="0" smtClean="0">
                <a:solidFill>
                  <a:schemeClr val="tx1"/>
                </a:solidFill>
                <a:latin typeface="Calibri" panose="020F0502020204030204" pitchFamily="34" charset="0"/>
              </a:rPr>
              <a:t>est  </a:t>
            </a:r>
            <a:r>
              <a:rPr lang="fr-FR" sz="1600" b="0" dirty="0">
                <a:solidFill>
                  <a:schemeClr val="tx1"/>
                </a:solidFill>
                <a:latin typeface="Calibri" panose="020F0502020204030204" pitchFamily="34" charset="0"/>
              </a:rPr>
              <a:t>désormais compatible avec les outils de gestion de références bibliographiques, Zotero et EndNote</a:t>
            </a:r>
            <a:br>
              <a:rPr lang="fr-FR" sz="1600" b="0" dirty="0">
                <a:solidFill>
                  <a:schemeClr val="tx1"/>
                </a:solidFill>
                <a:latin typeface="Calibri" panose="020F0502020204030204" pitchFamily="34" charset="0"/>
              </a:rPr>
            </a:br>
            <a:endParaRPr lang="fr-FR" sz="1600" b="0" dirty="0">
              <a:solidFill>
                <a:schemeClr val="tx1"/>
              </a:solidFill>
              <a:latin typeface="Calibri" panose="020F0502020204030204" pitchFamily="34" charset="0"/>
            </a:endParaRPr>
          </a:p>
          <a:p>
            <a:r>
              <a:rPr lang="fr-FR" sz="1600" b="0" dirty="0">
                <a:latin typeface="Calibri" panose="020F0502020204030204" pitchFamily="34" charset="0"/>
              </a:rPr>
              <a:t>Mise à jour de nombreux domaines</a:t>
            </a:r>
          </a:p>
        </p:txBody>
      </p:sp>
      <p:pic>
        <p:nvPicPr>
          <p:cNvPr id="7" name="Picture 2"/>
          <p:cNvPicPr>
            <a:picLocks noChangeAspect="1" noChangeArrowheads="1"/>
          </p:cNvPicPr>
          <p:nvPr/>
        </p:nvPicPr>
        <p:blipFill>
          <a:blip r:embed="rId3" cstate="print"/>
          <a:srcRect/>
          <a:stretch>
            <a:fillRect/>
          </a:stretch>
        </p:blipFill>
        <p:spPr bwMode="auto">
          <a:xfrm>
            <a:off x="539552" y="827389"/>
            <a:ext cx="2686050" cy="685800"/>
          </a:xfrm>
          <a:prstGeom prst="rect">
            <a:avLst/>
          </a:prstGeom>
          <a:noFill/>
          <a:ln w="9525">
            <a:noFill/>
            <a:miter lim="800000"/>
            <a:headEnd/>
            <a:tailEnd/>
          </a:ln>
        </p:spPr>
      </p:pic>
    </p:spTree>
    <p:extLst>
      <p:ext uri="{BB962C8B-B14F-4D97-AF65-F5344CB8AC3E}">
        <p14:creationId xmlns:p14="http://schemas.microsoft.com/office/powerpoint/2010/main" val="175660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0" y="59867"/>
            <a:ext cx="6885710"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Évolution de la ressource afterclasse</a:t>
            </a:r>
            <a:endParaRPr lang="fr-FR" sz="2400" b="1" dirty="0">
              <a:solidFill>
                <a:schemeClr val="tx1"/>
              </a:solidFill>
              <a:latin typeface="Simplon BP Light" pitchFamily="50" charset="0"/>
            </a:endParaRPr>
          </a:p>
        </p:txBody>
      </p:sp>
      <p:sp>
        <p:nvSpPr>
          <p:cNvPr id="8" name="Sous-titre 3"/>
          <p:cNvSpPr txBox="1">
            <a:spLocks/>
          </p:cNvSpPr>
          <p:nvPr/>
        </p:nvSpPr>
        <p:spPr>
          <a:xfrm>
            <a:off x="277091" y="914401"/>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fr-FR" sz="2000" b="0" dirty="0">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17</a:t>
            </a:fld>
            <a:endParaRPr lang="fr-FR" dirty="0"/>
          </a:p>
        </p:txBody>
      </p:sp>
      <p:sp>
        <p:nvSpPr>
          <p:cNvPr id="10" name="Espace réservé du contenu 5"/>
          <p:cNvSpPr txBox="1">
            <a:spLocks/>
          </p:cNvSpPr>
          <p:nvPr/>
        </p:nvSpPr>
        <p:spPr>
          <a:xfrm>
            <a:off x="539552" y="952496"/>
            <a:ext cx="8240440" cy="5295904"/>
          </a:xfrm>
          <a:prstGeom prst="rect">
            <a:avLst/>
          </a:prstGeom>
        </p:spPr>
        <p:txBody>
          <a:bodyPr>
            <a:noAutofit/>
          </a:bodyPr>
          <a:lst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b="0" dirty="0" smtClean="0">
              <a:latin typeface="Simplon BP Light" pitchFamily="50" charset="0"/>
            </a:endParaRPr>
          </a:p>
          <a:p>
            <a:endParaRPr lang="fr-FR" sz="1800" b="0" dirty="0">
              <a:latin typeface="Simplon BP Light" pitchFamily="50" charset="0"/>
            </a:endParaRPr>
          </a:p>
          <a:p>
            <a:endParaRPr lang="fr-FR" sz="1800" b="0" dirty="0" smtClean="0">
              <a:latin typeface="Simplon BP Light" pitchFamily="50" charset="0"/>
            </a:endParaRPr>
          </a:p>
          <a:p>
            <a:r>
              <a:rPr lang="fr-FR" sz="1800" b="0" cap="none" dirty="0" smtClean="0">
                <a:latin typeface="Calibri" panose="020F0502020204030204" pitchFamily="34" charset="0"/>
              </a:rPr>
              <a:t>important </a:t>
            </a:r>
            <a:r>
              <a:rPr lang="fr-FR" sz="1800" b="0" cap="none" dirty="0">
                <a:latin typeface="Calibri" panose="020F0502020204030204" pitchFamily="34" charset="0"/>
              </a:rPr>
              <a:t>projet" intitulé " Service de capture vidéos" en version Béta dés l'automne </a:t>
            </a:r>
            <a:r>
              <a:rPr lang="fr-FR" sz="1800" b="0" cap="none" dirty="0" smtClean="0">
                <a:latin typeface="Calibri" panose="020F0502020204030204" pitchFamily="34" charset="0"/>
              </a:rPr>
              <a:t>prochain</a:t>
            </a:r>
          </a:p>
          <a:p>
            <a:pPr marL="0" indent="0">
              <a:buNone/>
            </a:pPr>
            <a:endParaRPr lang="fr-FR" sz="1800" b="0" cap="none" dirty="0" smtClean="0">
              <a:latin typeface="Calibri" panose="020F0502020204030204" pitchFamily="34" charset="0"/>
            </a:endParaRPr>
          </a:p>
          <a:p>
            <a:r>
              <a:rPr lang="fr-FR" sz="1800" b="0" cap="none" dirty="0" smtClean="0">
                <a:latin typeface="Calibri" panose="020F0502020204030204" pitchFamily="34" charset="0"/>
              </a:rPr>
              <a:t>Service </a:t>
            </a:r>
            <a:r>
              <a:rPr lang="fr-FR" sz="1800" b="0" cap="none" dirty="0">
                <a:latin typeface="Calibri" panose="020F0502020204030204" pitchFamily="34" charset="0"/>
              </a:rPr>
              <a:t>de partage et réseaux sociaux  </a:t>
            </a:r>
            <a:endParaRPr lang="fr-FR" sz="1800" b="0" cap="none" dirty="0" smtClean="0">
              <a:latin typeface="Calibri" panose="020F0502020204030204" pitchFamily="34" charset="0"/>
            </a:endParaRPr>
          </a:p>
          <a:p>
            <a:pPr marL="0" indent="0">
              <a:buNone/>
            </a:pPr>
            <a:endParaRPr lang="fr-FR" sz="1800" b="0" cap="none" dirty="0" smtClean="0">
              <a:latin typeface="Calibri" panose="020F0502020204030204" pitchFamily="34" charset="0"/>
            </a:endParaRPr>
          </a:p>
          <a:p>
            <a:r>
              <a:rPr lang="fr-FR" sz="1800" b="0" cap="none" dirty="0" smtClean="0">
                <a:latin typeface="Calibri" panose="020F0502020204030204" pitchFamily="34" charset="0"/>
              </a:rPr>
              <a:t>QrCode </a:t>
            </a:r>
            <a:r>
              <a:rPr lang="fr-FR" sz="1800" b="0" cap="none" dirty="0">
                <a:latin typeface="Calibri" panose="020F0502020204030204" pitchFamily="34" charset="0"/>
              </a:rPr>
              <a:t>: Accès à une ressource en mode authentifié via un QrCode. </a:t>
            </a:r>
            <a:endParaRPr lang="fr-FR" sz="1800" b="0" cap="none" dirty="0" smtClean="0">
              <a:latin typeface="Calibri" panose="020F0502020204030204" pitchFamily="34" charset="0"/>
            </a:endParaRPr>
          </a:p>
          <a:p>
            <a:pPr marL="0" indent="0">
              <a:buNone/>
            </a:pPr>
            <a:endParaRPr lang="fr-FR" sz="1800" b="0" cap="none" dirty="0">
              <a:latin typeface="Calibri" panose="020F0502020204030204" pitchFamily="34" charset="0"/>
            </a:endParaRPr>
          </a:p>
          <a:p>
            <a:r>
              <a:rPr lang="fr-FR" sz="1800" b="0" cap="none" dirty="0">
                <a:latin typeface="Calibri" panose="020F0502020204030204" pitchFamily="34" charset="0"/>
              </a:rPr>
              <a:t>De nouvelles publications (Constructeur d’engrenages, Terre Interactive – Géodynamique-Climats, Vidéo : Le régulation de la </a:t>
            </a:r>
            <a:r>
              <a:rPr lang="fr-FR" sz="1800" b="0" cap="none" dirty="0" smtClean="0">
                <a:latin typeface="Calibri" panose="020F0502020204030204" pitchFamily="34" charset="0"/>
              </a:rPr>
              <a:t>glycémie</a:t>
            </a:r>
          </a:p>
          <a:p>
            <a:pPr marL="0" indent="0">
              <a:buNone/>
            </a:pPr>
            <a:endParaRPr lang="fr-FR" sz="1800" b="0" cap="none" dirty="0">
              <a:latin typeface="Calibri" panose="020F0502020204030204" pitchFamily="34" charset="0"/>
            </a:endParaRPr>
          </a:p>
          <a:p>
            <a:r>
              <a:rPr lang="fr-FR" sz="1800" b="0" cap="none" dirty="0">
                <a:latin typeface="Calibri" panose="020F0502020204030204" pitchFamily="34" charset="0"/>
              </a:rPr>
              <a:t>EduMedia </a:t>
            </a:r>
            <a:r>
              <a:rPr lang="fr-FR" sz="1800" b="0" cap="none" dirty="0" smtClean="0">
                <a:latin typeface="Calibri" panose="020F0502020204030204" pitchFamily="34" charset="0"/>
              </a:rPr>
              <a:t>accessible </a:t>
            </a:r>
            <a:r>
              <a:rPr lang="fr-FR" sz="1800" b="0" cap="none" dirty="0">
                <a:latin typeface="Calibri" panose="020F0502020204030204" pitchFamily="34" charset="0"/>
              </a:rPr>
              <a:t>depuis le GAR. </a:t>
            </a:r>
          </a:p>
          <a:p>
            <a:endParaRPr lang="fr-FR" sz="1800" b="0" dirty="0">
              <a:latin typeface="Simplon BP Light" pitchFamily="50" charset="0"/>
            </a:endParaRPr>
          </a:p>
        </p:txBody>
      </p:sp>
      <p:pic>
        <p:nvPicPr>
          <p:cNvPr id="9" name="Picture 6"/>
          <p:cNvPicPr>
            <a:picLocks noChangeAspect="1" noChangeArrowheads="1"/>
          </p:cNvPicPr>
          <p:nvPr/>
        </p:nvPicPr>
        <p:blipFill>
          <a:blip r:embed="rId3" cstate="print"/>
          <a:srcRect/>
          <a:stretch>
            <a:fillRect/>
          </a:stretch>
        </p:blipFill>
        <p:spPr bwMode="auto">
          <a:xfrm>
            <a:off x="277091" y="835171"/>
            <a:ext cx="3203653" cy="811592"/>
          </a:xfrm>
          <a:prstGeom prst="rect">
            <a:avLst/>
          </a:prstGeom>
          <a:noFill/>
          <a:ln w="9525">
            <a:noFill/>
            <a:miter lim="800000"/>
            <a:headEnd/>
            <a:tailEnd/>
          </a:ln>
        </p:spPr>
      </p:pic>
    </p:spTree>
    <p:extLst>
      <p:ext uri="{BB962C8B-B14F-4D97-AF65-F5344CB8AC3E}">
        <p14:creationId xmlns:p14="http://schemas.microsoft.com/office/powerpoint/2010/main" val="3721436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0" y="59867"/>
            <a:ext cx="6885710"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Évolution de la </a:t>
            </a:r>
            <a:r>
              <a:rPr lang="fr-FR" sz="2400" b="1" dirty="0">
                <a:solidFill>
                  <a:schemeClr val="tx1"/>
                </a:solidFill>
                <a:latin typeface="Simplon BP Light" pitchFamily="50" charset="0"/>
              </a:rPr>
              <a:t>ressource Educagrinet</a:t>
            </a:r>
          </a:p>
        </p:txBody>
      </p:sp>
      <p:sp>
        <p:nvSpPr>
          <p:cNvPr id="8" name="Sous-titre 3"/>
          <p:cNvSpPr txBox="1">
            <a:spLocks/>
          </p:cNvSpPr>
          <p:nvPr/>
        </p:nvSpPr>
        <p:spPr>
          <a:xfrm>
            <a:off x="277091" y="914401"/>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fr-FR" sz="2000" b="0" dirty="0">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18</a:t>
            </a:fld>
            <a:endParaRPr lang="fr-FR" dirty="0"/>
          </a:p>
        </p:txBody>
      </p:sp>
      <p:sp>
        <p:nvSpPr>
          <p:cNvPr id="10" name="Espace réservé du contenu 5"/>
          <p:cNvSpPr txBox="1">
            <a:spLocks/>
          </p:cNvSpPr>
          <p:nvPr/>
        </p:nvSpPr>
        <p:spPr>
          <a:xfrm>
            <a:off x="539552" y="952496"/>
            <a:ext cx="8240440" cy="4762504"/>
          </a:xfrm>
          <a:prstGeom prst="rect">
            <a:avLst/>
          </a:prstGeom>
        </p:spPr>
        <p:txBody>
          <a:bodyPr>
            <a:noAutofit/>
          </a:bodyPr>
          <a:lst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b="0" dirty="0" smtClean="0">
              <a:latin typeface="Simplon BP Light" pitchFamily="50" charset="0"/>
            </a:endParaRPr>
          </a:p>
          <a:p>
            <a:endParaRPr lang="fr-FR" sz="1800" b="0" dirty="0">
              <a:latin typeface="Simplon BP Light" pitchFamily="50" charset="0"/>
            </a:endParaRPr>
          </a:p>
          <a:p>
            <a:r>
              <a:rPr lang="fr-FR" sz="1800" b="0" cap="none" dirty="0" smtClean="0">
                <a:latin typeface="Calibri" panose="020F0502020204030204" pitchFamily="34" charset="0"/>
              </a:rPr>
              <a:t>un </a:t>
            </a:r>
            <a:r>
              <a:rPr lang="fr-FR" sz="1800" b="0" cap="none" dirty="0">
                <a:latin typeface="Calibri" panose="020F0502020204030204" pitchFamily="34" charset="0"/>
              </a:rPr>
              <a:t>nouveau pack langue avec des exercices d'anglais niveau </a:t>
            </a:r>
            <a:r>
              <a:rPr lang="fr-FR" sz="1800" b="0" cap="none" dirty="0" err="1">
                <a:latin typeface="Calibri" panose="020F0502020204030204" pitchFamily="34" charset="0"/>
              </a:rPr>
              <a:t>CAPa</a:t>
            </a:r>
            <a:endParaRPr lang="fr-FR" sz="1800" b="0" cap="none" dirty="0">
              <a:latin typeface="Calibri" panose="020F0502020204030204" pitchFamily="34" charset="0"/>
            </a:endParaRPr>
          </a:p>
          <a:p>
            <a:r>
              <a:rPr lang="fr-FR" sz="1800" b="0" cap="none" dirty="0">
                <a:latin typeface="Calibri" panose="020F0502020204030204" pitchFamily="34" charset="0"/>
              </a:rPr>
              <a:t>le pack mathématiques va s'enrichir de ressources TIM</a:t>
            </a:r>
          </a:p>
          <a:p>
            <a:r>
              <a:rPr lang="fr-FR" sz="1800" b="0" cap="none" dirty="0">
                <a:latin typeface="Calibri" panose="020F0502020204030204" pitchFamily="34" charset="0"/>
              </a:rPr>
              <a:t>un nouveau pack éducation socio culturelle avec la ressource Pocket film (comment réaliser un film avec son téléphone)</a:t>
            </a:r>
          </a:p>
          <a:p>
            <a:r>
              <a:rPr lang="fr-FR" sz="1800" b="0" cap="none" dirty="0">
                <a:latin typeface="Calibri" panose="020F0502020204030204" pitchFamily="34" charset="0"/>
              </a:rPr>
              <a:t>migration des ressources vers un format plus ergonomique et compatible avec les différents systèmes et supports (ordinateur, tablette, téléphone, etc</a:t>
            </a:r>
            <a:r>
              <a:rPr lang="fr-FR" sz="1800" b="0" cap="none" dirty="0" smtClean="0">
                <a:latin typeface="Calibri" panose="020F0502020204030204" pitchFamily="34" charset="0"/>
              </a:rPr>
              <a:t>...).</a:t>
            </a:r>
            <a:endParaRPr lang="fr-FR" sz="1800" b="0" cap="none" dirty="0">
              <a:latin typeface="Calibri" panose="020F0502020204030204" pitchFamily="34" charset="0"/>
            </a:endParaRPr>
          </a:p>
          <a:p>
            <a:r>
              <a:rPr lang="fr-FR" sz="1800" b="0" cap="none" dirty="0">
                <a:latin typeface="Calibri" panose="020F0502020204030204" pitchFamily="34" charset="0"/>
              </a:rPr>
              <a:t>Pour les autres ressources numériques </a:t>
            </a:r>
            <a:r>
              <a:rPr lang="fr-FR" sz="1800" b="0" cap="none" dirty="0" smtClean="0">
                <a:latin typeface="Calibri" panose="020F0502020204030204" pitchFamily="34" charset="0"/>
              </a:rPr>
              <a:t>:</a:t>
            </a:r>
            <a:endParaRPr lang="fr-FR" sz="1800" b="0" cap="none" dirty="0">
              <a:latin typeface="Calibri" panose="020F0502020204030204" pitchFamily="34" charset="0"/>
            </a:endParaRPr>
          </a:p>
          <a:p>
            <a:pPr lvl="1">
              <a:buNone/>
            </a:pPr>
            <a:r>
              <a:rPr lang="fr-FR" sz="1800" b="0" dirty="0" smtClean="0">
                <a:solidFill>
                  <a:schemeClr val="tx1"/>
                </a:solidFill>
                <a:latin typeface="Calibri" panose="020F0502020204030204" pitchFamily="34" charset="0"/>
              </a:rPr>
              <a:t>- une </a:t>
            </a:r>
            <a:r>
              <a:rPr lang="fr-FR" sz="1800" b="0" dirty="0">
                <a:solidFill>
                  <a:schemeClr val="tx1"/>
                </a:solidFill>
                <a:latin typeface="Calibri" panose="020F0502020204030204" pitchFamily="34" charset="0"/>
              </a:rPr>
              <a:t>vingtaine de manuels numérisés supplémentaires seront </a:t>
            </a:r>
            <a:r>
              <a:rPr lang="fr-FR" sz="1800" b="0" dirty="0" smtClean="0">
                <a:solidFill>
                  <a:schemeClr val="tx1"/>
                </a:solidFill>
                <a:latin typeface="Calibri" panose="020F0502020204030204" pitchFamily="34" charset="0"/>
              </a:rPr>
              <a:t>disponibles à </a:t>
            </a:r>
            <a:r>
              <a:rPr lang="fr-FR" sz="1800" b="0" dirty="0">
                <a:solidFill>
                  <a:schemeClr val="tx1"/>
                </a:solidFill>
                <a:latin typeface="Calibri" panose="020F0502020204030204" pitchFamily="34" charset="0"/>
              </a:rPr>
              <a:t>la </a:t>
            </a:r>
            <a:r>
              <a:rPr lang="fr-FR" sz="1800" b="0" dirty="0" smtClean="0">
                <a:solidFill>
                  <a:schemeClr val="tx1"/>
                </a:solidFill>
                <a:latin typeface="Calibri" panose="020F0502020204030204" pitchFamily="34" charset="0"/>
              </a:rPr>
              <a:t>rentrée</a:t>
            </a:r>
            <a:endParaRPr lang="fr-FR" sz="1800" b="0" dirty="0">
              <a:solidFill>
                <a:schemeClr val="tx1"/>
              </a:solidFill>
              <a:latin typeface="Calibri" panose="020F0502020204030204" pitchFamily="34" charset="0"/>
            </a:endParaRPr>
          </a:p>
          <a:p>
            <a:pPr lvl="1">
              <a:buNone/>
            </a:pPr>
            <a:r>
              <a:rPr lang="fr-FR" sz="1800" b="0" dirty="0">
                <a:solidFill>
                  <a:schemeClr val="tx1"/>
                </a:solidFill>
                <a:latin typeface="Calibri" panose="020F0502020204030204" pitchFamily="34" charset="0"/>
              </a:rPr>
              <a:t>- les sites compagnons qui enrichissent certains des manuels proposent l'iconographie du manuel en libre téléchargement, des exercices interactifs.</a:t>
            </a:r>
          </a:p>
        </p:txBody>
      </p:sp>
      <p:pic>
        <p:nvPicPr>
          <p:cNvPr id="9" name="Picture 2"/>
          <p:cNvPicPr>
            <a:picLocks noChangeAspect="1" noChangeArrowheads="1"/>
          </p:cNvPicPr>
          <p:nvPr/>
        </p:nvPicPr>
        <p:blipFill rotWithShape="1">
          <a:blip r:embed="rId3" cstate="print"/>
          <a:srcRect t="20865" b="16383"/>
          <a:stretch/>
        </p:blipFill>
        <p:spPr bwMode="auto">
          <a:xfrm>
            <a:off x="526852" y="914400"/>
            <a:ext cx="2524301" cy="419099"/>
          </a:xfrm>
          <a:prstGeom prst="rect">
            <a:avLst/>
          </a:prstGeom>
          <a:noFill/>
          <a:ln w="9525">
            <a:noFill/>
            <a:miter lim="800000"/>
            <a:headEnd/>
            <a:tailEnd/>
          </a:ln>
        </p:spPr>
      </p:pic>
    </p:spTree>
    <p:extLst>
      <p:ext uri="{BB962C8B-B14F-4D97-AF65-F5344CB8AC3E}">
        <p14:creationId xmlns:p14="http://schemas.microsoft.com/office/powerpoint/2010/main" val="3220509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204223" y="3284822"/>
            <a:ext cx="125817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6" name="Titre 2"/>
          <p:cNvSpPr txBox="1">
            <a:spLocks/>
          </p:cNvSpPr>
          <p:nvPr/>
        </p:nvSpPr>
        <p:spPr>
          <a:xfrm>
            <a:off x="277089" y="144227"/>
            <a:ext cx="7836397" cy="1358851"/>
          </a:xfrm>
          <a:prstGeom prst="rect">
            <a:avLst/>
          </a:prstGeom>
        </p:spPr>
        <p:txBody>
          <a:bodyPr vert="horz" lIns="91194" tIns="45602" rIns="91194" bIns="45602" rtlCol="0" anchor="ctr">
            <a:no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rappel du </a:t>
            </a:r>
            <a:r>
              <a:rPr lang="fr-FR" sz="2400" b="1" dirty="0" err="1" smtClean="0">
                <a:solidFill>
                  <a:schemeClr val="tx1"/>
                </a:solidFill>
                <a:latin typeface="Simplon BP Light" pitchFamily="50" charset="0"/>
              </a:rPr>
              <a:t>process</a:t>
            </a:r>
            <a:r>
              <a:rPr lang="fr-FR" sz="2400" b="1" dirty="0" smtClean="0">
                <a:solidFill>
                  <a:schemeClr val="tx1"/>
                </a:solidFill>
                <a:latin typeface="Simplon BP Light" pitchFamily="50" charset="0"/>
              </a:rPr>
              <a:t> : </a:t>
            </a:r>
            <a:r>
              <a:rPr lang="fr-FR" sz="2400" b="1" dirty="0" err="1" smtClean="0">
                <a:solidFill>
                  <a:schemeClr val="tx1"/>
                </a:solidFill>
                <a:latin typeface="Simplon BP Light" pitchFamily="50" charset="0"/>
              </a:rPr>
              <a:t>Esidoc</a:t>
            </a:r>
            <a:r>
              <a:rPr lang="fr-FR" sz="2400" b="1" dirty="0" smtClean="0">
                <a:solidFill>
                  <a:schemeClr val="tx1"/>
                </a:solidFill>
                <a:latin typeface="Simplon BP Light" pitchFamily="50" charset="0"/>
              </a:rPr>
              <a:t> </a:t>
            </a:r>
            <a:r>
              <a:rPr lang="fr-FR" sz="2400" b="1" dirty="0">
                <a:solidFill>
                  <a:schemeClr val="tx1"/>
                </a:solidFill>
                <a:latin typeface="Simplon BP Light" pitchFamily="50" charset="0"/>
              </a:rPr>
              <a:t>connecté à l’ENT</a:t>
            </a:r>
          </a:p>
        </p:txBody>
      </p:sp>
      <p:sp>
        <p:nvSpPr>
          <p:cNvPr id="8" name="Sous-titre 3"/>
          <p:cNvSpPr txBox="1">
            <a:spLocks/>
          </p:cNvSpPr>
          <p:nvPr/>
        </p:nvSpPr>
        <p:spPr>
          <a:xfrm>
            <a:off x="408321" y="2349496"/>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fr-FR" sz="2000" b="0" dirty="0">
              <a:latin typeface="Simplon BP Light" pitchFamily="50" charset="0"/>
            </a:endParaRPr>
          </a:p>
        </p:txBody>
      </p:sp>
      <p:sp>
        <p:nvSpPr>
          <p:cNvPr id="2" name="Espace réservé du numéro de diapositive 1"/>
          <p:cNvSpPr>
            <a:spLocks noGrp="1"/>
          </p:cNvSpPr>
          <p:nvPr>
            <p:ph type="sldNum" sz="quarter" idx="12"/>
          </p:nvPr>
        </p:nvSpPr>
        <p:spPr>
          <a:xfrm>
            <a:off x="6518642" y="6330950"/>
            <a:ext cx="2133600" cy="365125"/>
          </a:xfrm>
        </p:spPr>
        <p:txBody>
          <a:bodyPr/>
          <a:lstStyle/>
          <a:p>
            <a:fld id="{6095EBC8-58F3-D94D-8A90-B24760D0B986}" type="slidenum">
              <a:rPr lang="fr-FR" smtClean="0"/>
              <a:pPr/>
              <a:t>19</a:t>
            </a:fld>
            <a:endParaRPr lang="fr-FR" dirty="0"/>
          </a:p>
        </p:txBody>
      </p:sp>
      <p:sp>
        <p:nvSpPr>
          <p:cNvPr id="10" name="Espace réservé du contenu 5"/>
          <p:cNvSpPr txBox="1">
            <a:spLocks/>
          </p:cNvSpPr>
          <p:nvPr/>
        </p:nvSpPr>
        <p:spPr>
          <a:xfrm>
            <a:off x="539552" y="2349496"/>
            <a:ext cx="8240440" cy="5907364"/>
          </a:xfrm>
          <a:prstGeom prst="rect">
            <a:avLst/>
          </a:prstGeom>
        </p:spPr>
        <p:txBody>
          <a:bodyPr>
            <a:noAutofit/>
          </a:bodyPr>
          <a:lst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b="0" dirty="0">
              <a:latin typeface="Simplon BP Light" pitchFamily="50" charset="0"/>
            </a:endParaRPr>
          </a:p>
        </p:txBody>
      </p:sp>
      <p:pic>
        <p:nvPicPr>
          <p:cNvPr id="21" name="Picture 6" descr="RÃ©sultat de recherche d'images pour &quot;ent lol&quot;"/>
          <p:cNvPicPr>
            <a:picLocks noChangeAspect="1" noChangeArrowheads="1"/>
          </p:cNvPicPr>
          <p:nvPr/>
        </p:nvPicPr>
        <p:blipFill rotWithShape="1">
          <a:blip r:embed="rId3">
            <a:extLst>
              <a:ext uri="{28A0092B-C50C-407E-A947-70E740481C1C}">
                <a14:useLocalDpi xmlns:a14="http://schemas.microsoft.com/office/drawing/2010/main" val="0"/>
              </a:ext>
            </a:extLst>
          </a:blip>
          <a:srcRect t="20504" b="28206"/>
          <a:stretch/>
        </p:blipFill>
        <p:spPr bwMode="auto">
          <a:xfrm>
            <a:off x="107707" y="2572509"/>
            <a:ext cx="1434624" cy="142462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22"/>
          <p:cNvCxnSpPr/>
          <p:nvPr/>
        </p:nvCxnSpPr>
        <p:spPr>
          <a:xfrm>
            <a:off x="1422400" y="3736691"/>
            <a:ext cx="1549400" cy="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a:off x="866115" y="4131285"/>
            <a:ext cx="676216" cy="1164615"/>
          </a:xfrm>
          <a:prstGeom prst="straightConnector1">
            <a:avLst/>
          </a:prstGeom>
          <a:ln w="38100">
            <a:solidFill>
              <a:srgbClr val="92D050"/>
            </a:solidFill>
            <a:tailEnd type="arrow"/>
          </a:ln>
        </p:spPr>
        <p:style>
          <a:lnRef idx="2">
            <a:schemeClr val="accent1"/>
          </a:lnRef>
          <a:fillRef idx="0">
            <a:schemeClr val="accent1"/>
          </a:fillRef>
          <a:effectRef idx="1">
            <a:schemeClr val="accent1"/>
          </a:effectRef>
          <a:fontRef idx="minor">
            <a:schemeClr val="tx1"/>
          </a:fontRef>
        </p:style>
      </p:cxnSp>
      <p:pic>
        <p:nvPicPr>
          <p:cNvPr id="12290" name="Picture 2" descr="RÃ©sultat de recherche d'images pour &quot;base de donnÃ©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975" y="5269365"/>
            <a:ext cx="885541" cy="885542"/>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p:nvPr/>
        </p:nvPicPr>
        <p:blipFill>
          <a:blip r:embed="rId5"/>
          <a:stretch>
            <a:fillRect/>
          </a:stretch>
        </p:blipFill>
        <p:spPr>
          <a:xfrm>
            <a:off x="3777763" y="5077379"/>
            <a:ext cx="1182074" cy="638498"/>
          </a:xfrm>
          <a:prstGeom prst="rect">
            <a:avLst/>
          </a:prstGeom>
        </p:spPr>
      </p:pic>
      <p:cxnSp>
        <p:nvCxnSpPr>
          <p:cNvPr id="35" name="Connecteur droit avec flèche 34"/>
          <p:cNvCxnSpPr/>
          <p:nvPr/>
        </p:nvCxnSpPr>
        <p:spPr>
          <a:xfrm>
            <a:off x="2680773" y="5345828"/>
            <a:ext cx="877190" cy="0"/>
          </a:xfrm>
          <a:prstGeom prst="straightConnector1">
            <a:avLst/>
          </a:prstGeom>
          <a:ln w="38100">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flipV="1">
            <a:off x="4368800" y="3162301"/>
            <a:ext cx="0" cy="1855354"/>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22" name="Picture 8" descr="RÃ©sultat de recherche d'images pour &quot;esidoc&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2402" y="3114810"/>
            <a:ext cx="2205823" cy="787398"/>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1132695" y="4431128"/>
            <a:ext cx="1212317" cy="523220"/>
          </a:xfrm>
          <a:prstGeom prst="rect">
            <a:avLst/>
          </a:prstGeom>
          <a:noFill/>
        </p:spPr>
        <p:txBody>
          <a:bodyPr wrap="square" rtlCol="0">
            <a:spAutoFit/>
          </a:bodyPr>
          <a:lstStyle/>
          <a:p>
            <a:pPr algn="ctr"/>
            <a:r>
              <a:rPr lang="fr-FR" sz="1400" b="1" dirty="0" smtClean="0">
                <a:solidFill>
                  <a:srgbClr val="00B050"/>
                </a:solidFill>
              </a:rPr>
              <a:t>Export base élève </a:t>
            </a:r>
            <a:endParaRPr lang="fr-FR" sz="1400" b="1" dirty="0">
              <a:solidFill>
                <a:srgbClr val="00B050"/>
              </a:solidFill>
            </a:endParaRPr>
          </a:p>
        </p:txBody>
      </p:sp>
      <p:sp>
        <p:nvSpPr>
          <p:cNvPr id="41" name="ZoneTexte 40"/>
          <p:cNvSpPr txBox="1"/>
          <p:nvPr/>
        </p:nvSpPr>
        <p:spPr>
          <a:xfrm>
            <a:off x="2495160" y="5017655"/>
            <a:ext cx="1212317" cy="307777"/>
          </a:xfrm>
          <a:prstGeom prst="rect">
            <a:avLst/>
          </a:prstGeom>
          <a:noFill/>
        </p:spPr>
        <p:txBody>
          <a:bodyPr wrap="square" rtlCol="0">
            <a:spAutoFit/>
          </a:bodyPr>
          <a:lstStyle>
            <a:defPPr>
              <a:defRPr lang="fr-FR"/>
            </a:defPPr>
            <a:lvl1pPr algn="ctr">
              <a:defRPr b="1">
                <a:solidFill>
                  <a:srgbClr val="00B050"/>
                </a:solidFill>
              </a:defRPr>
            </a:lvl1pPr>
          </a:lstStyle>
          <a:p>
            <a:r>
              <a:rPr lang="fr-FR" sz="1400" dirty="0"/>
              <a:t>Import BCDI</a:t>
            </a:r>
          </a:p>
        </p:txBody>
      </p:sp>
      <p:cxnSp>
        <p:nvCxnSpPr>
          <p:cNvPr id="42" name="Connecteur droit avec flèche 41"/>
          <p:cNvCxnSpPr>
            <a:endCxn id="56" idx="1"/>
          </p:cNvCxnSpPr>
          <p:nvPr/>
        </p:nvCxnSpPr>
        <p:spPr>
          <a:xfrm flipV="1">
            <a:off x="4668225" y="3355122"/>
            <a:ext cx="2221439" cy="11837"/>
          </a:xfrm>
          <a:prstGeom prst="straightConnector1">
            <a:avLst/>
          </a:prstGeom>
          <a:ln w="38100">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5064835" y="2857036"/>
            <a:ext cx="1352017" cy="523220"/>
          </a:xfrm>
          <a:prstGeom prst="rect">
            <a:avLst/>
          </a:prstGeom>
          <a:noFill/>
        </p:spPr>
        <p:txBody>
          <a:bodyPr wrap="square" rtlCol="0">
            <a:spAutoFit/>
          </a:bodyPr>
          <a:lstStyle>
            <a:defPPr>
              <a:defRPr lang="fr-FR"/>
            </a:defPPr>
            <a:lvl1pPr algn="ctr">
              <a:defRPr b="1">
                <a:solidFill>
                  <a:srgbClr val="00B050"/>
                </a:solidFill>
              </a:defRPr>
            </a:lvl1pPr>
          </a:lstStyle>
          <a:p>
            <a:r>
              <a:rPr lang="fr-FR" sz="1400" dirty="0"/>
              <a:t>Publication ressources</a:t>
            </a:r>
          </a:p>
        </p:txBody>
      </p:sp>
      <p:pic>
        <p:nvPicPr>
          <p:cNvPr id="48" name="Imag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482" y="4639563"/>
            <a:ext cx="457794" cy="457794"/>
          </a:xfrm>
          <a:prstGeom prst="rect">
            <a:avLst/>
          </a:prstGeom>
        </p:spPr>
      </p:pic>
      <p:sp>
        <p:nvSpPr>
          <p:cNvPr id="50" name="ZoneTexte 49"/>
          <p:cNvSpPr txBox="1"/>
          <p:nvPr/>
        </p:nvSpPr>
        <p:spPr>
          <a:xfrm>
            <a:off x="169009" y="5077186"/>
            <a:ext cx="1212317" cy="523220"/>
          </a:xfrm>
          <a:prstGeom prst="rect">
            <a:avLst/>
          </a:prstGeom>
          <a:noFill/>
        </p:spPr>
        <p:txBody>
          <a:bodyPr wrap="square" rtlCol="0">
            <a:spAutoFit/>
          </a:bodyPr>
          <a:lstStyle>
            <a:defPPr>
              <a:defRPr lang="fr-FR"/>
            </a:defPPr>
            <a:lvl1pPr algn="ctr">
              <a:defRPr sz="1400" b="1">
                <a:solidFill>
                  <a:srgbClr val="00B050"/>
                </a:solidFill>
              </a:defRPr>
            </a:lvl1pPr>
          </a:lstStyle>
          <a:p>
            <a:r>
              <a:rPr lang="fr-FR" dirty="0"/>
              <a:t>Admin</a:t>
            </a:r>
          </a:p>
          <a:p>
            <a:r>
              <a:rPr lang="fr-FR" dirty="0"/>
              <a:t>local ENT</a:t>
            </a:r>
          </a:p>
        </p:txBody>
      </p:sp>
      <p:pic>
        <p:nvPicPr>
          <p:cNvPr id="51" name="Imag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4318" y="5452800"/>
            <a:ext cx="401607" cy="401607"/>
          </a:xfrm>
          <a:prstGeom prst="rect">
            <a:avLst/>
          </a:prstGeom>
        </p:spPr>
      </p:pic>
      <p:sp>
        <p:nvSpPr>
          <p:cNvPr id="52" name="ZoneTexte 51"/>
          <p:cNvSpPr txBox="1"/>
          <p:nvPr/>
        </p:nvSpPr>
        <p:spPr>
          <a:xfrm>
            <a:off x="2457609" y="5893297"/>
            <a:ext cx="1657972" cy="523220"/>
          </a:xfrm>
          <a:prstGeom prst="rect">
            <a:avLst/>
          </a:prstGeom>
          <a:noFill/>
        </p:spPr>
        <p:txBody>
          <a:bodyPr wrap="square" rtlCol="0">
            <a:spAutoFit/>
          </a:bodyPr>
          <a:lstStyle/>
          <a:p>
            <a:pPr algn="ctr"/>
            <a:r>
              <a:rPr lang="fr-FR" sz="1400" b="1" dirty="0">
                <a:solidFill>
                  <a:srgbClr val="00B050"/>
                </a:solidFill>
              </a:rPr>
              <a:t>Professeur</a:t>
            </a:r>
          </a:p>
          <a:p>
            <a:pPr algn="ctr"/>
            <a:r>
              <a:rPr lang="fr-FR" sz="1400" b="1" dirty="0">
                <a:solidFill>
                  <a:srgbClr val="00B050"/>
                </a:solidFill>
              </a:rPr>
              <a:t>documentaliste</a:t>
            </a:r>
          </a:p>
        </p:txBody>
      </p:sp>
      <p:pic>
        <p:nvPicPr>
          <p:cNvPr id="53" name="Imag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9862" y="3492522"/>
            <a:ext cx="424366" cy="424366"/>
          </a:xfrm>
          <a:prstGeom prst="rect">
            <a:avLst/>
          </a:prstGeom>
        </p:spPr>
      </p:pic>
      <p:sp>
        <p:nvSpPr>
          <p:cNvPr id="54" name="ZoneTexte 53"/>
          <p:cNvSpPr txBox="1"/>
          <p:nvPr/>
        </p:nvSpPr>
        <p:spPr>
          <a:xfrm>
            <a:off x="4860670" y="3869675"/>
            <a:ext cx="1657972" cy="523220"/>
          </a:xfrm>
          <a:prstGeom prst="rect">
            <a:avLst/>
          </a:prstGeom>
          <a:noFill/>
        </p:spPr>
        <p:txBody>
          <a:bodyPr wrap="square" rtlCol="0">
            <a:spAutoFit/>
          </a:bodyPr>
          <a:lstStyle/>
          <a:p>
            <a:pPr algn="ctr"/>
            <a:r>
              <a:rPr lang="fr-FR" sz="1400" b="1" dirty="0" smtClean="0">
                <a:solidFill>
                  <a:srgbClr val="00B050"/>
                </a:solidFill>
              </a:rPr>
              <a:t>Professeur</a:t>
            </a:r>
          </a:p>
          <a:p>
            <a:pPr algn="ctr"/>
            <a:r>
              <a:rPr lang="fr-FR" sz="1400" b="1" dirty="0" smtClean="0">
                <a:solidFill>
                  <a:srgbClr val="00B050"/>
                </a:solidFill>
              </a:rPr>
              <a:t>documentaliste</a:t>
            </a:r>
            <a:endParaRPr lang="fr-FR" sz="1400" b="1" dirty="0">
              <a:solidFill>
                <a:srgbClr val="00B050"/>
              </a:solidFill>
            </a:endParaRPr>
          </a:p>
        </p:txBody>
      </p:sp>
      <p:pic>
        <p:nvPicPr>
          <p:cNvPr id="55" name="Picture 2"/>
          <p:cNvPicPr>
            <a:picLocks noChangeAspect="1" noChangeArrowheads="1"/>
          </p:cNvPicPr>
          <p:nvPr/>
        </p:nvPicPr>
        <p:blipFill>
          <a:blip r:embed="rId8" cstate="print"/>
          <a:srcRect/>
          <a:stretch>
            <a:fillRect/>
          </a:stretch>
        </p:blipFill>
        <p:spPr bwMode="auto">
          <a:xfrm>
            <a:off x="7142094" y="2628147"/>
            <a:ext cx="1333696" cy="340518"/>
          </a:xfrm>
          <a:prstGeom prst="rect">
            <a:avLst/>
          </a:prstGeom>
          <a:noFill/>
          <a:ln w="9525">
            <a:noFill/>
            <a:miter lim="800000"/>
            <a:headEnd/>
            <a:tailEnd/>
          </a:ln>
        </p:spPr>
      </p:pic>
      <p:pic>
        <p:nvPicPr>
          <p:cNvPr id="56" name="Picture 2"/>
          <p:cNvPicPr>
            <a:picLocks noChangeAspect="1" noChangeArrowheads="1"/>
          </p:cNvPicPr>
          <p:nvPr/>
        </p:nvPicPr>
        <p:blipFill rotWithShape="1">
          <a:blip r:embed="rId9" cstate="print"/>
          <a:srcRect t="20865" r="9440" b="12932"/>
          <a:stretch/>
        </p:blipFill>
        <p:spPr bwMode="auto">
          <a:xfrm>
            <a:off x="6889664" y="3201734"/>
            <a:ext cx="1586126" cy="306776"/>
          </a:xfrm>
          <a:prstGeom prst="rect">
            <a:avLst/>
          </a:prstGeom>
          <a:noFill/>
          <a:ln w="9525">
            <a:noFill/>
            <a:miter lim="800000"/>
            <a:headEnd/>
            <a:tailEnd/>
          </a:ln>
        </p:spPr>
      </p:pic>
      <p:pic>
        <p:nvPicPr>
          <p:cNvPr id="57" name="Picture 2"/>
          <p:cNvPicPr>
            <a:picLocks noChangeAspect="1" noChangeArrowheads="1"/>
          </p:cNvPicPr>
          <p:nvPr/>
        </p:nvPicPr>
        <p:blipFill rotWithShape="1">
          <a:blip r:embed="rId10" cstate="print"/>
          <a:srcRect r="2391"/>
          <a:stretch/>
        </p:blipFill>
        <p:spPr bwMode="auto">
          <a:xfrm>
            <a:off x="6931699" y="3717259"/>
            <a:ext cx="1544091" cy="559756"/>
          </a:xfrm>
          <a:prstGeom prst="rect">
            <a:avLst/>
          </a:prstGeom>
          <a:noFill/>
          <a:ln w="9525">
            <a:noFill/>
            <a:miter lim="800000"/>
            <a:headEnd/>
            <a:tailEnd/>
          </a:ln>
        </p:spPr>
      </p:pic>
      <p:pic>
        <p:nvPicPr>
          <p:cNvPr id="36" name="Picture 6"/>
          <p:cNvPicPr>
            <a:picLocks noChangeAspect="1" noChangeArrowheads="1"/>
          </p:cNvPicPr>
          <p:nvPr/>
        </p:nvPicPr>
        <p:blipFill>
          <a:blip r:embed="rId11" cstate="print"/>
          <a:srcRect/>
          <a:stretch>
            <a:fillRect/>
          </a:stretch>
        </p:blipFill>
        <p:spPr bwMode="auto">
          <a:xfrm>
            <a:off x="7012890" y="4449114"/>
            <a:ext cx="1462900" cy="370602"/>
          </a:xfrm>
          <a:prstGeom prst="rect">
            <a:avLst/>
          </a:prstGeom>
          <a:noFill/>
          <a:ln w="9525">
            <a:noFill/>
            <a:miter lim="800000"/>
            <a:headEnd/>
            <a:tailEnd/>
          </a:ln>
        </p:spPr>
      </p:pic>
      <p:pic>
        <p:nvPicPr>
          <p:cNvPr id="1026" name="Picture 2" descr="RÃ©sultat de recherche d'images pour &quot;educarte&quot;"/>
          <p:cNvPicPr>
            <a:picLocks noChangeAspect="1" noChangeArrowheads="1"/>
          </p:cNvPicPr>
          <p:nvPr/>
        </p:nvPicPr>
        <p:blipFill rotWithShape="1">
          <a:blip r:embed="rId12">
            <a:extLst>
              <a:ext uri="{28A0092B-C50C-407E-A947-70E740481C1C}">
                <a14:useLocalDpi xmlns:a14="http://schemas.microsoft.com/office/drawing/2010/main" val="0"/>
              </a:ext>
            </a:extLst>
          </a:blip>
          <a:srcRect l="6918" t="19236" r="12463" b="38195"/>
          <a:stretch/>
        </p:blipFill>
        <p:spPr bwMode="auto">
          <a:xfrm>
            <a:off x="7352025" y="4970708"/>
            <a:ext cx="1123765" cy="42592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Connecteur droit avec flèche 48"/>
          <p:cNvCxnSpPr/>
          <p:nvPr/>
        </p:nvCxnSpPr>
        <p:spPr>
          <a:xfrm flipV="1">
            <a:off x="1459122" y="2264388"/>
            <a:ext cx="1090394" cy="567278"/>
          </a:xfrm>
          <a:prstGeom prst="straightConnector1">
            <a:avLst/>
          </a:prstGeom>
          <a:ln w="38100">
            <a:solidFill>
              <a:srgbClr val="92D050"/>
            </a:solidFill>
            <a:tailEnd type="arrow"/>
          </a:ln>
        </p:spPr>
        <p:style>
          <a:lnRef idx="2">
            <a:schemeClr val="accent1"/>
          </a:lnRef>
          <a:fillRef idx="0">
            <a:schemeClr val="accent1"/>
          </a:fillRef>
          <a:effectRef idx="1">
            <a:schemeClr val="accent1"/>
          </a:effectRef>
          <a:fontRef idx="minor">
            <a:schemeClr val="tx1"/>
          </a:fontRef>
        </p:style>
      </p:cxnSp>
      <p:pic>
        <p:nvPicPr>
          <p:cNvPr id="1028" name="Picture 4" descr="RÃ©sultat de recherche d'images pour &quot;picto personnes&qu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0773" y="1503078"/>
            <a:ext cx="1517140" cy="1022920"/>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p:cNvSpPr txBox="1"/>
          <p:nvPr/>
        </p:nvSpPr>
        <p:spPr>
          <a:xfrm>
            <a:off x="2573184" y="2264388"/>
            <a:ext cx="1732317" cy="523220"/>
          </a:xfrm>
          <a:prstGeom prst="rect">
            <a:avLst/>
          </a:prstGeom>
          <a:noFill/>
        </p:spPr>
        <p:txBody>
          <a:bodyPr wrap="square" rtlCol="0">
            <a:spAutoFit/>
          </a:bodyPr>
          <a:lstStyle/>
          <a:p>
            <a:pPr algn="ctr"/>
            <a:r>
              <a:rPr lang="fr-FR" sz="1400" b="1" dirty="0" smtClean="0">
                <a:solidFill>
                  <a:srgbClr val="00B050"/>
                </a:solidFill>
              </a:rPr>
              <a:t>Envoi aux élèves de leurs identifiants</a:t>
            </a:r>
            <a:endParaRPr lang="fr-FR" sz="1400" b="1" dirty="0">
              <a:solidFill>
                <a:srgbClr val="00B050"/>
              </a:solidFill>
            </a:endParaRPr>
          </a:p>
        </p:txBody>
      </p:sp>
    </p:spTree>
    <p:extLst>
      <p:ext uri="{BB962C8B-B14F-4D97-AF65-F5344CB8AC3E}">
        <p14:creationId xmlns:p14="http://schemas.microsoft.com/office/powerpoint/2010/main" val="291808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248" y="2197100"/>
            <a:ext cx="8629326" cy="3911599"/>
          </a:xfrm>
        </p:spPr>
        <p:txBody>
          <a:bodyPr>
            <a:normAutofit fontScale="90000"/>
          </a:bodyPr>
          <a:lstStyle/>
          <a:p>
            <a:r>
              <a:rPr lang="fr-FR" sz="2400" cap="none" dirty="0" smtClean="0"/>
              <a:t>1.Le réseau Canopé et la politique académique : éléments de contexte, bilan de l’année 2017-2018, année scolaire 2018-2019</a:t>
            </a:r>
            <a:br>
              <a:rPr lang="fr-FR" sz="2400" cap="none" dirty="0" smtClean="0"/>
            </a:br>
            <a:r>
              <a:rPr lang="fr-FR" sz="2400" cap="none" dirty="0"/>
              <a:t/>
            </a:r>
            <a:br>
              <a:rPr lang="fr-FR" sz="2400" cap="none" dirty="0"/>
            </a:br>
            <a:r>
              <a:rPr lang="fr-FR" sz="2400" cap="none" dirty="0" smtClean="0"/>
              <a:t/>
            </a:r>
            <a:br>
              <a:rPr lang="fr-FR" sz="2400" cap="none" dirty="0" smtClean="0"/>
            </a:br>
            <a:r>
              <a:rPr lang="fr-FR" sz="2400" cap="none" dirty="0"/>
              <a:t/>
            </a:r>
            <a:br>
              <a:rPr lang="fr-FR" sz="2400" cap="none" dirty="0"/>
            </a:br>
            <a:r>
              <a:rPr lang="fr-FR" sz="2400" cap="none" dirty="0" smtClean="0"/>
              <a:t>2. LOL </a:t>
            </a:r>
            <a:r>
              <a:rPr lang="fr-FR" sz="2400" cap="none" dirty="0"/>
              <a:t>et </a:t>
            </a:r>
            <a:r>
              <a:rPr lang="fr-FR" sz="2400" cap="none" dirty="0" err="1"/>
              <a:t>Esidoc</a:t>
            </a:r>
            <a:r>
              <a:rPr lang="fr-FR" sz="2400" cap="none" dirty="0"/>
              <a:t>… pour bénéficier </a:t>
            </a:r>
            <a:r>
              <a:rPr lang="fr-FR" sz="2400" cap="none" dirty="0" smtClean="0"/>
              <a:t>d’une authentification </a:t>
            </a:r>
            <a:r>
              <a:rPr lang="fr-FR" sz="2400" cap="none" dirty="0"/>
              <a:t>unique pour l’accès aux ressources financées par la Région</a:t>
            </a:r>
            <a:r>
              <a:rPr lang="fr-FR" sz="2400" dirty="0"/>
              <a:t/>
            </a:r>
            <a:br>
              <a:rPr lang="fr-FR" sz="2400" dirty="0"/>
            </a:br>
            <a:r>
              <a:rPr lang="fr-FR" sz="2400" cap="none" dirty="0" smtClean="0"/>
              <a:t/>
            </a:r>
            <a:br>
              <a:rPr lang="fr-FR" sz="2400" cap="none" dirty="0" smtClean="0"/>
            </a:br>
            <a:r>
              <a:rPr lang="fr-FR" sz="2400" cap="none" dirty="0"/>
              <a:t/>
            </a:r>
            <a:br>
              <a:rPr lang="fr-FR" sz="2400" cap="none" dirty="0"/>
            </a:br>
            <a:r>
              <a:rPr lang="fr-FR" sz="2400" cap="none" dirty="0" smtClean="0"/>
              <a:t/>
            </a:r>
            <a:br>
              <a:rPr lang="fr-FR" sz="2400" cap="none" dirty="0" smtClean="0"/>
            </a:br>
            <a:r>
              <a:rPr lang="fr-FR" sz="2400" cap="none" dirty="0" smtClean="0"/>
              <a:t> </a:t>
            </a:r>
            <a:br>
              <a:rPr lang="fr-FR" sz="2400" cap="none" dirty="0" smtClean="0"/>
            </a:br>
            <a:endParaRPr lang="fr-FR" sz="2400" cap="none" dirty="0"/>
          </a:p>
        </p:txBody>
      </p:sp>
      <p:sp>
        <p:nvSpPr>
          <p:cNvPr id="3" name="Espace réservé du numéro de diapositive 2"/>
          <p:cNvSpPr>
            <a:spLocks noGrp="1"/>
          </p:cNvSpPr>
          <p:nvPr>
            <p:ph type="sldNum" sz="quarter" idx="12"/>
          </p:nvPr>
        </p:nvSpPr>
        <p:spPr/>
        <p:txBody>
          <a:bodyPr/>
          <a:lstStyle/>
          <a:p>
            <a:r>
              <a:rPr lang="fr-FR"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26467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0" y="59867"/>
            <a:ext cx="6885710" cy="702129"/>
          </a:xfrm>
          <a:prstGeom prst="rect">
            <a:avLst/>
          </a:prstGeom>
        </p:spPr>
        <p:txBody>
          <a:bodyPr vert="horz" lIns="91194" tIns="45602" rIns="91194" bIns="45602" rtlCol="0" anchor="ctr">
            <a:normAutofit fontScale="92500" lnSpcReduction="100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Problématiques identifiées : plusieurs Modalités d’accès aux ressources</a:t>
            </a:r>
            <a:endParaRPr lang="fr-FR" sz="2400" b="1" dirty="0">
              <a:solidFill>
                <a:schemeClr val="tx1"/>
              </a:solidFill>
              <a:latin typeface="Simplon BP Light" pitchFamily="50" charset="0"/>
            </a:endParaRPr>
          </a:p>
        </p:txBody>
      </p:sp>
      <p:sp>
        <p:nvSpPr>
          <p:cNvPr id="8" name="Sous-titre 3"/>
          <p:cNvSpPr txBox="1">
            <a:spLocks/>
          </p:cNvSpPr>
          <p:nvPr/>
        </p:nvSpPr>
        <p:spPr>
          <a:xfrm>
            <a:off x="277091" y="914401"/>
            <a:ext cx="8502901" cy="5056908"/>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defRPr/>
            </a:pPr>
            <a:r>
              <a:rPr lang="fr-FR" sz="2000" b="0" cap="none" dirty="0" smtClean="0">
                <a:latin typeface="Calibri" panose="020F0502020204030204" pitchFamily="34" charset="0"/>
              </a:rPr>
              <a:t>L’accès via LOL</a:t>
            </a:r>
            <a:r>
              <a:rPr lang="fr-FR" sz="3500" b="0" cap="none" noProof="0" dirty="0">
                <a:latin typeface="Simplon BP Light" pitchFamily="50" charset="0"/>
              </a:rPr>
              <a:t/>
            </a:r>
            <a:br>
              <a:rPr lang="fr-FR" sz="3500" b="0" cap="none" noProof="0" dirty="0">
                <a:latin typeface="Simplon BP Light" pitchFamily="50" charset="0"/>
              </a:rPr>
            </a:br>
            <a:endParaRPr lang="fr-FR" sz="3500" b="0" cap="none" noProof="0" dirty="0" smtClean="0">
              <a:latin typeface="Simplon BP Light" pitchFamily="50" charset="0"/>
            </a:endParaRPr>
          </a:p>
          <a:p>
            <a:pPr>
              <a:defRPr/>
            </a:pPr>
            <a:r>
              <a:rPr lang="fr-FR" sz="3500" b="0" cap="none" noProof="0" dirty="0" smtClean="0">
                <a:latin typeface="Simplon BP Light" pitchFamily="50" charset="0"/>
              </a:rPr>
              <a:t/>
            </a:r>
            <a:br>
              <a:rPr lang="fr-FR" sz="3500" b="0" cap="none" noProof="0" dirty="0" smtClean="0">
                <a:latin typeface="Simplon BP Light" pitchFamily="50" charset="0"/>
              </a:rPr>
            </a:br>
            <a:endParaRPr kumimoji="0" lang="fr-FR" sz="3500" b="0" i="0" u="none" strike="noStrike" kern="1200" cap="none" spc="0" normalizeH="0" noProof="0" dirty="0" smtClean="0">
              <a:ln>
                <a:noFill/>
              </a:ln>
              <a:effectLst/>
              <a:uLnTx/>
              <a:uFillTx/>
              <a:latin typeface="Simplon BP Light" pitchFamily="50" charset="0"/>
            </a:endParaRPr>
          </a:p>
          <a:p>
            <a:pPr marL="342900" indent="-342900">
              <a:buFont typeface="Wingdings" panose="05000000000000000000" pitchFamily="2" charset="2"/>
              <a:buChar char="§"/>
              <a:defRPr/>
            </a:pPr>
            <a:r>
              <a:rPr lang="fr-FR" sz="2000" b="0" cap="none" dirty="0" smtClean="0">
                <a:latin typeface="Calibri" panose="020F0502020204030204" pitchFamily="34" charset="0"/>
              </a:rPr>
              <a:t>L’accès direct via e-sidoc</a:t>
            </a:r>
          </a:p>
          <a:p>
            <a:pPr marL="342900" indent="-342900">
              <a:buFont typeface="Wingdings" panose="05000000000000000000" pitchFamily="2" charset="2"/>
              <a:buChar char="§"/>
              <a:defRPr/>
            </a:pPr>
            <a:endParaRPr lang="fr-FR" sz="2000" b="0" cap="none" dirty="0" smtClean="0">
              <a:latin typeface="Simplon BP Light" pitchFamily="50" charset="0"/>
            </a:endParaRPr>
          </a:p>
          <a:p>
            <a:pPr marL="342900" indent="-342900">
              <a:buFont typeface="Wingdings" panose="05000000000000000000" pitchFamily="2" charset="2"/>
              <a:buChar char="§"/>
              <a:defRPr/>
            </a:pPr>
            <a:endParaRPr lang="fr-FR" sz="2000" b="0" cap="none" dirty="0" smtClean="0">
              <a:latin typeface="Simplon BP Light" pitchFamily="50" charset="0"/>
            </a:endParaRPr>
          </a:p>
          <a:p>
            <a:pPr marL="342900" indent="-342900">
              <a:buFont typeface="Wingdings" panose="05000000000000000000" pitchFamily="2" charset="2"/>
              <a:buChar char="§"/>
              <a:defRPr/>
            </a:pPr>
            <a:endParaRPr lang="fr-FR" sz="2000" b="0" cap="none" dirty="0" smtClean="0">
              <a:latin typeface="Simplon BP Light" pitchFamily="50" charset="0"/>
            </a:endParaRPr>
          </a:p>
          <a:p>
            <a:pPr marL="342900" indent="-342900">
              <a:buFont typeface="Wingdings" panose="05000000000000000000" pitchFamily="2" charset="2"/>
              <a:buChar char="§"/>
              <a:defRPr/>
            </a:pPr>
            <a:r>
              <a:rPr lang="fr-FR" sz="2000" b="0" cap="none" dirty="0" smtClean="0">
                <a:latin typeface="Calibri" panose="020F0502020204030204" pitchFamily="34" charset="0"/>
              </a:rPr>
              <a:t>L’accès  via </a:t>
            </a:r>
            <a:r>
              <a:rPr lang="fr-FR" sz="2000" b="0" cap="none" dirty="0" err="1" smtClean="0">
                <a:latin typeface="Calibri" panose="020F0502020204030204" pitchFamily="34" charset="0"/>
              </a:rPr>
              <a:t>Pronote</a:t>
            </a:r>
            <a:endParaRPr lang="fr-FR" sz="2000" b="0" cap="none" dirty="0">
              <a:latin typeface="Calibri" panose="020F0502020204030204" pitchFamily="34" charset="0"/>
            </a:endParaRPr>
          </a:p>
          <a:p>
            <a:pPr marL="342900" indent="-342900">
              <a:buFont typeface="Wingdings" panose="05000000000000000000" pitchFamily="2" charset="2"/>
              <a:buChar char="§"/>
              <a:defRPr/>
            </a:pPr>
            <a:endParaRPr lang="fr-FR" sz="3500" b="0" dirty="0">
              <a:latin typeface="Simplon BP Light" pitchFamily="50" charset="0"/>
            </a:endParaRPr>
          </a:p>
          <a:p>
            <a:pPr marL="342900" marR="0" lvl="0" indent="-342900" algn="l" defTabSz="455999"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fr-FR" sz="2400" b="0" i="0" u="none" strike="noStrike" kern="1200" cap="none" spc="0" normalizeH="0" baseline="0" noProof="0" dirty="0">
              <a:ln>
                <a:noFill/>
              </a:ln>
              <a:effectLst/>
              <a:uLnTx/>
              <a:uFillTx/>
              <a:latin typeface="Calibri"/>
              <a:ea typeface="+mn-ea"/>
              <a:cs typeface="Arial Unicode MS"/>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20</a:t>
            </a:fld>
            <a:endParaRPr lang="fr-FR" dirty="0"/>
          </a:p>
        </p:txBody>
      </p:sp>
      <p:pic>
        <p:nvPicPr>
          <p:cNvPr id="2054" name="Picture 6" descr="RÃ©sultat de recherche d'images pour &quot;ent lo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874" y="914401"/>
            <a:ext cx="1279503" cy="1279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Ã©sultat de recherche d'images pour &quot;esidoc&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519" y="2910366"/>
            <a:ext cx="1651000" cy="6114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a:endCxn id="2054" idx="3"/>
          </p:cNvCxnSpPr>
          <p:nvPr/>
        </p:nvCxnSpPr>
        <p:spPr>
          <a:xfrm flipH="1">
            <a:off x="6482377" y="1459559"/>
            <a:ext cx="680424" cy="94594"/>
          </a:xfrm>
          <a:prstGeom prst="line">
            <a:avLst/>
          </a:prstGeom>
        </p:spPr>
        <p:style>
          <a:lnRef idx="2">
            <a:schemeClr val="accent1"/>
          </a:lnRef>
          <a:fillRef idx="0">
            <a:schemeClr val="accent1"/>
          </a:fillRef>
          <a:effectRef idx="1">
            <a:schemeClr val="accent1"/>
          </a:effectRef>
          <a:fontRef idx="minor">
            <a:schemeClr val="tx1"/>
          </a:fontRef>
        </p:style>
      </p:cxnSp>
      <p:pic>
        <p:nvPicPr>
          <p:cNvPr id="2056" name="Picture 8" descr="RÃ©sultat de recherche d'images pour &quot;esidoc&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53819"/>
            <a:ext cx="1651000" cy="61148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p:cNvCxnSpPr/>
          <p:nvPr/>
        </p:nvCxnSpPr>
        <p:spPr>
          <a:xfrm>
            <a:off x="6704436" y="4653932"/>
            <a:ext cx="1" cy="833217"/>
          </a:xfrm>
          <a:prstGeom prst="line">
            <a:avLst/>
          </a:prstGeom>
        </p:spPr>
        <p:style>
          <a:lnRef idx="2">
            <a:schemeClr val="accent1"/>
          </a:lnRef>
          <a:fillRef idx="0">
            <a:schemeClr val="accent1"/>
          </a:fillRef>
          <a:effectRef idx="1">
            <a:schemeClr val="accent1"/>
          </a:effectRef>
          <a:fontRef idx="minor">
            <a:schemeClr val="tx1"/>
          </a:fontRef>
        </p:style>
      </p:cxnSp>
      <p:pic>
        <p:nvPicPr>
          <p:cNvPr id="2058" name="Picture 10" descr="RÃ©sultat de recherche d'images pour &quot;pronot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471" y="3963412"/>
            <a:ext cx="1787095" cy="7184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Ã©sultat de recherche d'images pour &quot;esidoc&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564" y="5487149"/>
            <a:ext cx="1651000" cy="61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82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3"/>
          <p:cNvSpPr txBox="1">
            <a:spLocks/>
          </p:cNvSpPr>
          <p:nvPr/>
        </p:nvSpPr>
        <p:spPr>
          <a:xfrm>
            <a:off x="183899" y="381000"/>
            <a:ext cx="8502901" cy="6235699"/>
          </a:xfrm>
          <a:prstGeom prst="rect">
            <a:avLst/>
          </a:prstGeom>
        </p:spPr>
        <p:txBody>
          <a:bodyPr vert="horz" lIns="91194" tIns="45602" rIns="91194" bIns="45602" rtlCol="0" anchor="t">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fr-FR" b="0" dirty="0" smtClean="0">
                <a:latin typeface="Simplon BP Light" pitchFamily="50" charset="0"/>
              </a:rPr>
              <a:t>L’</a:t>
            </a:r>
            <a:r>
              <a:rPr lang="fr-FR" b="0" dirty="0" err="1" smtClean="0">
                <a:latin typeface="Simplon BP Light" pitchFamily="50" charset="0"/>
              </a:rPr>
              <a:t>acccés</a:t>
            </a:r>
            <a:r>
              <a:rPr lang="fr-FR" b="0" dirty="0" smtClean="0">
                <a:latin typeface="Simplon BP Light" pitchFamily="50" charset="0"/>
              </a:rPr>
              <a:t> via les ENT : taux </a:t>
            </a:r>
          </a:p>
          <a:p>
            <a:pPr>
              <a:defRPr/>
            </a:pPr>
            <a:r>
              <a:rPr lang="fr-FR" b="0" dirty="0" smtClean="0">
                <a:latin typeface="Simplon BP Light" pitchFamily="50" charset="0"/>
              </a:rPr>
              <a:t>d’</a:t>
            </a:r>
            <a:r>
              <a:rPr lang="fr-FR" b="0" dirty="0" err="1" smtClean="0">
                <a:latin typeface="Simplon BP Light" pitchFamily="50" charset="0"/>
              </a:rPr>
              <a:t>inter-connections</a:t>
            </a:r>
            <a:r>
              <a:rPr lang="fr-FR" b="0" dirty="0" smtClean="0">
                <a:latin typeface="Simplon BP Light" pitchFamily="50" charset="0"/>
              </a:rPr>
              <a:t> esidoc </a:t>
            </a:r>
            <a:r>
              <a:rPr lang="fr-FR" b="0" dirty="0">
                <a:latin typeface="Simplon BP Light" pitchFamily="50" charset="0"/>
              </a:rPr>
              <a:t>avec </a:t>
            </a:r>
            <a:r>
              <a:rPr lang="fr-FR" b="0" dirty="0" smtClean="0">
                <a:latin typeface="Simplon BP Light" pitchFamily="50" charset="0"/>
              </a:rPr>
              <a:t/>
            </a:r>
            <a:br>
              <a:rPr lang="fr-FR" b="0" dirty="0" smtClean="0">
                <a:latin typeface="Simplon BP Light" pitchFamily="50" charset="0"/>
              </a:rPr>
            </a:br>
            <a:r>
              <a:rPr lang="fr-FR" b="0" dirty="0" err="1" smtClean="0">
                <a:latin typeface="Simplon BP Light" pitchFamily="50" charset="0"/>
              </a:rPr>
              <a:t>LéA</a:t>
            </a:r>
            <a:r>
              <a:rPr lang="fr-FR" b="0" dirty="0" smtClean="0">
                <a:latin typeface="Simplon BP Light" pitchFamily="50" charset="0"/>
              </a:rPr>
              <a:t> </a:t>
            </a:r>
            <a:r>
              <a:rPr lang="fr-FR" b="0" dirty="0">
                <a:latin typeface="Simplon BP Light" pitchFamily="50" charset="0"/>
              </a:rPr>
              <a:t>et LOL</a:t>
            </a: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21</a:t>
            </a:fld>
            <a:endParaRPr lang="fr-FR" dirty="0"/>
          </a:p>
        </p:txBody>
      </p:sp>
      <p:graphicFrame>
        <p:nvGraphicFramePr>
          <p:cNvPr id="14" name="Chart 1">
            <a:extLst>
              <a:ext uri="{FF2B5EF4-FFF2-40B4-BE49-F238E27FC236}">
                <a16:creationId xmlns:a16="http://schemas.microsoft.com/office/drawing/2014/main" id="{13054927-E54D-4CD2-AC7E-FC6C49C4542F}"/>
              </a:ext>
            </a:extLst>
          </p:cNvPr>
          <p:cNvGraphicFramePr>
            <a:graphicFrameLocks/>
          </p:cNvGraphicFramePr>
          <p:nvPr>
            <p:extLst>
              <p:ext uri="{D42A27DB-BD31-4B8C-83A1-F6EECF244321}">
                <p14:modId xmlns:p14="http://schemas.microsoft.com/office/powerpoint/2010/main" val="2487462409"/>
              </p:ext>
            </p:extLst>
          </p:nvPr>
        </p:nvGraphicFramePr>
        <p:xfrm>
          <a:off x="4309420" y="1741948"/>
          <a:ext cx="3965857" cy="448596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p:cNvPicPr>
            <a:picLocks noChangeAspect="1" noChangeArrowheads="1"/>
          </p:cNvPicPr>
          <p:nvPr/>
        </p:nvPicPr>
        <p:blipFill rotWithShape="1">
          <a:blip r:embed="rId4" cstate="print"/>
          <a:srcRect r="3026"/>
          <a:stretch/>
        </p:blipFill>
        <p:spPr bwMode="auto">
          <a:xfrm>
            <a:off x="277091" y="2039844"/>
            <a:ext cx="3024909" cy="4188073"/>
          </a:xfrm>
          <a:prstGeom prst="rect">
            <a:avLst/>
          </a:prstGeom>
          <a:noFill/>
          <a:ln w="9525">
            <a:noFill/>
            <a:miter lim="800000"/>
            <a:headEnd/>
            <a:tailEnd/>
          </a:ln>
        </p:spPr>
      </p:pic>
      <p:pic>
        <p:nvPicPr>
          <p:cNvPr id="17" name="Picture 6" descr="RÃ©sultat de recherche d'images pour &quot;ent lol&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495" y="570517"/>
            <a:ext cx="821315" cy="82131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17"/>
          <p:cNvCxnSpPr/>
          <p:nvPr/>
        </p:nvCxnSpPr>
        <p:spPr>
          <a:xfrm>
            <a:off x="7162800" y="1157866"/>
            <a:ext cx="590717" cy="1902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8056318" y="1154832"/>
            <a:ext cx="437917" cy="29535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8" descr="RÃ©sultat de recherche d'images pour &quot;esidoc&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865" y="1369226"/>
            <a:ext cx="825501" cy="3057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Ã©sultat de recherche d'images pour &quot;LÃ©a en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3066" y="664304"/>
            <a:ext cx="609799" cy="50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0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095EBC8-58F3-D94D-8A90-B24760D0B986}" type="slidenum">
              <a:rPr lang="fr-FR" smtClean="0"/>
              <a:pPr/>
              <a:t>22</a:t>
            </a:fld>
            <a:endParaRPr lang="fr-FR"/>
          </a:p>
        </p:txBody>
      </p:sp>
      <p:sp>
        <p:nvSpPr>
          <p:cNvPr id="3" name="Rectangle 2"/>
          <p:cNvSpPr/>
          <p:nvPr/>
        </p:nvSpPr>
        <p:spPr>
          <a:xfrm>
            <a:off x="507567" y="1396999"/>
            <a:ext cx="97847" cy="4435415"/>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
        <p:nvSpPr>
          <p:cNvPr id="4" name="ZoneTexte 3"/>
          <p:cNvSpPr txBox="1"/>
          <p:nvPr/>
        </p:nvSpPr>
        <p:spPr>
          <a:xfrm>
            <a:off x="1104900" y="1612900"/>
            <a:ext cx="7302500" cy="369332"/>
          </a:xfrm>
          <a:prstGeom prst="rect">
            <a:avLst/>
          </a:prstGeom>
          <a:noFill/>
        </p:spPr>
        <p:txBody>
          <a:bodyPr wrap="square" rtlCol="0">
            <a:spAutoFit/>
          </a:bodyPr>
          <a:lstStyle/>
          <a:p>
            <a:endParaRPr lang="fr-FR" dirty="0"/>
          </a:p>
        </p:txBody>
      </p:sp>
      <p:sp>
        <p:nvSpPr>
          <p:cNvPr id="5" name="ZoneTexte 4"/>
          <p:cNvSpPr txBox="1"/>
          <p:nvPr/>
        </p:nvSpPr>
        <p:spPr>
          <a:xfrm>
            <a:off x="1739900" y="541029"/>
            <a:ext cx="6032500" cy="430887"/>
          </a:xfrm>
          <a:prstGeom prst="rect">
            <a:avLst/>
          </a:prstGeom>
          <a:noFill/>
        </p:spPr>
        <p:txBody>
          <a:bodyPr wrap="square" rtlCol="0">
            <a:spAutoFit/>
          </a:bodyPr>
          <a:lstStyle/>
          <a:p>
            <a:r>
              <a:rPr lang="fr-FR" sz="2200" b="1" cap="all" dirty="0">
                <a:latin typeface="Simplon BP Light" pitchFamily="50" charset="0"/>
                <a:ea typeface="+mj-ea"/>
                <a:cs typeface="Menlo Bold"/>
              </a:rPr>
              <a:t>Point important</a:t>
            </a:r>
          </a:p>
        </p:txBody>
      </p:sp>
      <p:sp>
        <p:nvSpPr>
          <p:cNvPr id="6" name="Rectangle 5"/>
          <p:cNvSpPr/>
          <p:nvPr/>
        </p:nvSpPr>
        <p:spPr>
          <a:xfrm>
            <a:off x="920750" y="1308100"/>
            <a:ext cx="7302500" cy="4524315"/>
          </a:xfrm>
          <a:prstGeom prst="rect">
            <a:avLst/>
          </a:prstGeom>
        </p:spPr>
        <p:txBody>
          <a:bodyPr wrap="square">
            <a:spAutoFit/>
          </a:bodyPr>
          <a:lstStyle/>
          <a:p>
            <a:r>
              <a:rPr lang="fr-FR" sz="3200" dirty="0" err="1"/>
              <a:t>Esidoc</a:t>
            </a:r>
            <a:r>
              <a:rPr lang="fr-FR" sz="3200" dirty="0"/>
              <a:t> </a:t>
            </a:r>
            <a:r>
              <a:rPr lang="fr-FR" sz="3200" dirty="0" smtClean="0"/>
              <a:t>devrait permettre de repositionner</a:t>
            </a:r>
          </a:p>
          <a:p>
            <a:endParaRPr lang="fr-FR" sz="3200" dirty="0"/>
          </a:p>
          <a:p>
            <a:r>
              <a:rPr lang="fr-FR" sz="3200" dirty="0" smtClean="0"/>
              <a:t> </a:t>
            </a:r>
            <a:r>
              <a:rPr lang="fr-FR" sz="3200" dirty="0"/>
              <a:t>le professeur-documentaliste au </a:t>
            </a:r>
            <a:endParaRPr lang="fr-FR" sz="3200" dirty="0" smtClean="0"/>
          </a:p>
          <a:p>
            <a:endParaRPr lang="fr-FR" sz="3200" dirty="0"/>
          </a:p>
          <a:p>
            <a:r>
              <a:rPr lang="fr-FR" sz="3200" dirty="0" smtClean="0"/>
              <a:t>cœur </a:t>
            </a:r>
            <a:r>
              <a:rPr lang="fr-FR" sz="3200" dirty="0"/>
              <a:t>des questions documentaires au </a:t>
            </a:r>
            <a:r>
              <a:rPr lang="fr-FR" sz="3200" dirty="0" smtClean="0"/>
              <a:t>sein</a:t>
            </a:r>
          </a:p>
          <a:p>
            <a:endParaRPr lang="fr-FR" sz="3200" dirty="0"/>
          </a:p>
          <a:p>
            <a:r>
              <a:rPr lang="fr-FR" sz="3200" dirty="0" smtClean="0"/>
              <a:t> </a:t>
            </a:r>
            <a:r>
              <a:rPr lang="fr-FR" sz="3200" dirty="0"/>
              <a:t>de l’ENT, en lien avec le chef </a:t>
            </a:r>
            <a:endParaRPr lang="fr-FR" sz="3200" dirty="0" smtClean="0"/>
          </a:p>
          <a:p>
            <a:endParaRPr lang="fr-FR" sz="3200" dirty="0"/>
          </a:p>
          <a:p>
            <a:r>
              <a:rPr lang="fr-FR" sz="3200" dirty="0" smtClean="0"/>
              <a:t>d’établissement </a:t>
            </a:r>
            <a:r>
              <a:rPr lang="fr-FR" sz="3200" dirty="0"/>
              <a:t>et le référent numérique</a:t>
            </a:r>
            <a:r>
              <a:rPr lang="fr-FR" dirty="0"/>
              <a:t>.</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53" t="37104"/>
          <a:stretch/>
        </p:blipFill>
        <p:spPr bwMode="auto">
          <a:xfrm>
            <a:off x="556490" y="484245"/>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2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77091" y="914400"/>
            <a:ext cx="8502901" cy="5575299"/>
          </a:xfrm>
          <a:prstGeom prst="rect">
            <a:avLst/>
          </a:prstGeom>
        </p:spPr>
        <p:txBody>
          <a:bodyPr vert="horz" lIns="91194" tIns="45602" rIns="91194" bIns="45602" rtlCol="0" anchor="ctr">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r-FR" sz="4200" b="0" dirty="0">
              <a:solidFill>
                <a:schemeClr val="tx1"/>
              </a:solidFill>
              <a:latin typeface="Simplon BP Light" pitchFamily="50" charset="0"/>
            </a:endParaRPr>
          </a:p>
        </p:txBody>
      </p:sp>
      <p:sp>
        <p:nvSpPr>
          <p:cNvPr id="6" name="Titre 2"/>
          <p:cNvSpPr txBox="1">
            <a:spLocks/>
          </p:cNvSpPr>
          <p:nvPr/>
        </p:nvSpPr>
        <p:spPr>
          <a:xfrm>
            <a:off x="277091" y="59867"/>
            <a:ext cx="6761018" cy="702129"/>
          </a:xfrm>
          <a:prstGeom prst="rect">
            <a:avLst/>
          </a:prstGeom>
        </p:spPr>
        <p:txBody>
          <a:bodyPr vert="horz" lIns="91194" tIns="45602" rIns="91194" bIns="45602" rtlCol="0" anchor="ctr">
            <a:norm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endParaRPr lang="fr-FR" sz="2400" b="1" dirty="0">
              <a:solidFill>
                <a:prstClr val="black"/>
              </a:solidFill>
              <a:latin typeface="Simplon BP Light" pitchFamily="50" charset="0"/>
            </a:endParaRPr>
          </a:p>
        </p:txBody>
      </p:sp>
      <p:sp>
        <p:nvSpPr>
          <p:cNvPr id="5" name="Sous-titre 15"/>
          <p:cNvSpPr txBox="1">
            <a:spLocks/>
          </p:cNvSpPr>
          <p:nvPr/>
        </p:nvSpPr>
        <p:spPr>
          <a:xfrm>
            <a:off x="277091" y="976072"/>
            <a:ext cx="8663710" cy="5780328"/>
          </a:xfrm>
          <a:prstGeom prst="rect">
            <a:avLst/>
          </a:prstGeom>
        </p:spPr>
        <p:txBody>
          <a:bodyPr vert="horz" lIns="91194" tIns="45602" rIns="91194" bIns="45602" rtlCol="0">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lnSpc>
                <a:spcPct val="80000"/>
              </a:lnSpc>
              <a:spcBef>
                <a:spcPts val="500"/>
              </a:spcBef>
              <a:defRPr/>
            </a:pPr>
            <a:endParaRPr lang="fr-FR" altLang="fr-FR" sz="2300" dirty="0">
              <a:solidFill>
                <a:prstClr val="black"/>
              </a:solidFill>
              <a:latin typeface="Simplon BP Light" pitchFamily="50" charset="0"/>
              <a:cs typeface="Calibri" panose="020F0502020204030204" pitchFamily="34" charset="0"/>
            </a:endParaRPr>
          </a:p>
        </p:txBody>
      </p:sp>
      <p:sp>
        <p:nvSpPr>
          <p:cNvPr id="8" name="Rectangle 7"/>
          <p:cNvSpPr/>
          <p:nvPr/>
        </p:nvSpPr>
        <p:spPr>
          <a:xfrm>
            <a:off x="625327" y="1375380"/>
            <a:ext cx="97847" cy="4631719"/>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23</a:t>
            </a:fld>
            <a:endParaRPr lang="fr-FR"/>
          </a:p>
        </p:txBody>
      </p:sp>
      <p:sp>
        <p:nvSpPr>
          <p:cNvPr id="3" name="ZoneTexte 2"/>
          <p:cNvSpPr txBox="1"/>
          <p:nvPr/>
        </p:nvSpPr>
        <p:spPr>
          <a:xfrm>
            <a:off x="1958687" y="410931"/>
            <a:ext cx="5958609" cy="461665"/>
          </a:xfrm>
          <a:prstGeom prst="rect">
            <a:avLst/>
          </a:prstGeom>
          <a:noFill/>
        </p:spPr>
        <p:txBody>
          <a:bodyPr wrap="square" rtlCol="0">
            <a:spAutoFit/>
          </a:bodyPr>
          <a:lstStyle/>
          <a:p>
            <a:r>
              <a:rPr lang="fr-FR" sz="2400" dirty="0"/>
              <a:t>Qui fait quoi : vos  interlocuteurs</a:t>
            </a:r>
          </a:p>
        </p:txBody>
      </p:sp>
      <p:sp>
        <p:nvSpPr>
          <p:cNvPr id="9" name="ZoneTexte 8"/>
          <p:cNvSpPr txBox="1"/>
          <p:nvPr/>
        </p:nvSpPr>
        <p:spPr>
          <a:xfrm>
            <a:off x="1300596" y="1248637"/>
            <a:ext cx="6616700" cy="4585871"/>
          </a:xfrm>
          <a:prstGeom prst="rect">
            <a:avLst/>
          </a:prstGeom>
          <a:noFill/>
        </p:spPr>
        <p:txBody>
          <a:bodyPr wrap="square" rtlCol="0">
            <a:spAutoFit/>
          </a:bodyPr>
          <a:lstStyle/>
          <a:p>
            <a:pPr marL="342900" indent="-342900">
              <a:buFont typeface="Arial" panose="020B0604020202020204" pitchFamily="34" charset="0"/>
              <a:buChar char="•"/>
            </a:pPr>
            <a:r>
              <a:rPr lang="fr-FR" sz="2000" dirty="0" smtClean="0"/>
              <a:t>configuration ENT : RUPN</a:t>
            </a:r>
            <a:br>
              <a:rPr lang="fr-FR" sz="2000" dirty="0" smtClean="0"/>
            </a:br>
            <a:endParaRPr lang="fr-FR" sz="2000" dirty="0"/>
          </a:p>
          <a:p>
            <a:pPr marL="342900" indent="-342900">
              <a:buFont typeface="Arial" panose="020B0604020202020204" pitchFamily="34" charset="0"/>
              <a:buChar char="•"/>
            </a:pPr>
            <a:r>
              <a:rPr lang="fr-FR" sz="2000" dirty="0" smtClean="0"/>
              <a:t>Export du fichier XML usagers depuis LOL : Canopé</a:t>
            </a:r>
            <a:br>
              <a:rPr lang="fr-FR" sz="2000" dirty="0" smtClean="0"/>
            </a:br>
            <a:endParaRPr lang="fr-FR" sz="2000" dirty="0" smtClean="0"/>
          </a:p>
          <a:p>
            <a:pPr marL="342900" indent="-342900">
              <a:buFont typeface="Arial" panose="020B0604020202020204" pitchFamily="34" charset="0"/>
              <a:buChar char="•"/>
            </a:pPr>
            <a:r>
              <a:rPr lang="fr-FR" sz="2000" dirty="0" smtClean="0"/>
              <a:t>Import du fichier XML usagers dans BCDI : Canopé</a:t>
            </a:r>
            <a:br>
              <a:rPr lang="fr-FR" sz="2000" dirty="0" smtClean="0"/>
            </a:br>
            <a:endParaRPr lang="fr-FR" sz="2000" dirty="0" smtClean="0"/>
          </a:p>
          <a:p>
            <a:pPr marL="342900" indent="-342900">
              <a:buFont typeface="Arial" panose="020B0604020202020204" pitchFamily="34" charset="0"/>
              <a:buChar char="•"/>
            </a:pPr>
            <a:r>
              <a:rPr lang="fr-FR" sz="2000" dirty="0" smtClean="0"/>
              <a:t>vérification de la bonne connexion côté usager sur profil Elève et enseignants : Canopé</a:t>
            </a:r>
            <a:br>
              <a:rPr lang="fr-FR" sz="2000" dirty="0" smtClean="0"/>
            </a:br>
            <a:endParaRPr lang="fr-FR" sz="2000" dirty="0" smtClean="0"/>
          </a:p>
          <a:p>
            <a:pPr marL="342900" indent="-342900">
              <a:buFont typeface="Arial" panose="020B0604020202020204" pitchFamily="34" charset="0"/>
              <a:buChar char="•"/>
            </a:pPr>
            <a:r>
              <a:rPr lang="fr-FR" sz="2000" dirty="0" smtClean="0"/>
              <a:t>Publication des ressources numériques dans </a:t>
            </a:r>
            <a:r>
              <a:rPr lang="fr-FR" sz="2000" dirty="0" err="1" smtClean="0"/>
              <a:t>Esidoc</a:t>
            </a:r>
            <a:r>
              <a:rPr lang="fr-FR" sz="2000" dirty="0" smtClean="0"/>
              <a:t> : Canopé</a:t>
            </a:r>
          </a:p>
          <a:p>
            <a:endParaRPr lang="fr-FR" dirty="0"/>
          </a:p>
          <a:p>
            <a:endParaRPr lang="fr-FR" dirty="0" smtClean="0"/>
          </a:p>
          <a:p>
            <a:endParaRPr lang="fr-FR" dirty="0"/>
          </a:p>
          <a:p>
            <a:pPr algn="ctr"/>
            <a:r>
              <a:rPr lang="fr-FR" b="1" dirty="0" smtClean="0">
                <a:solidFill>
                  <a:srgbClr val="FF0000"/>
                </a:solidFill>
              </a:rPr>
              <a:t>Besoins de formations ?</a:t>
            </a:r>
            <a:endParaRPr lang="fr-FR" b="1" dirty="0">
              <a:solidFill>
                <a:srgbClr val="FF0000"/>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53" t="37104"/>
          <a:stretch/>
        </p:blipFill>
        <p:spPr bwMode="auto">
          <a:xfrm>
            <a:off x="571500" y="693132"/>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6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77091" y="1047742"/>
            <a:ext cx="8778009" cy="5321304"/>
          </a:xfrm>
          <a:prstGeom prst="rect">
            <a:avLst/>
          </a:prstGeom>
        </p:spPr>
        <p:txBody>
          <a:bodyPr vert="horz" lIns="91194" tIns="45602" rIns="91194" bIns="45602" rtlCol="0" anchor="ctr">
            <a:normAutofit fontScale="62500" lnSpcReduction="20000"/>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4200" b="0" cap="none" dirty="0" smtClean="0">
                <a:solidFill>
                  <a:schemeClr val="tx1"/>
                </a:solidFill>
                <a:latin typeface="+mj-lt"/>
              </a:rPr>
              <a:t>Dans le cadre du projet académique défini par le recteur</a:t>
            </a:r>
            <a:r>
              <a:rPr lang="fr-FR" sz="4200" b="0" cap="none" dirty="0">
                <a:latin typeface="+mj-lt"/>
              </a:rPr>
              <a:t>, les axes d'accompagnement et de valorisation des pratiques pédagogiques des enseignants </a:t>
            </a:r>
            <a:r>
              <a:rPr lang="fr-FR" sz="4200" b="0" cap="none" dirty="0" smtClean="0">
                <a:solidFill>
                  <a:schemeClr val="tx1"/>
                </a:solidFill>
                <a:latin typeface="+mj-lt"/>
              </a:rPr>
              <a:t>sont, du côté de Canop</a:t>
            </a:r>
            <a:r>
              <a:rPr lang="fr-FR" sz="4200" b="0" cap="none" dirty="0">
                <a:latin typeface="+mj-lt"/>
              </a:rPr>
              <a:t>é</a:t>
            </a:r>
            <a:r>
              <a:rPr lang="fr-FR" sz="4200" b="0" cap="none" dirty="0" smtClean="0">
                <a:solidFill>
                  <a:schemeClr val="tx1"/>
                </a:solidFill>
                <a:latin typeface="+mj-lt"/>
              </a:rPr>
              <a:t> : </a:t>
            </a:r>
          </a:p>
          <a:p>
            <a:r>
              <a:rPr lang="fr-FR" sz="4200" b="0" cap="none" dirty="0" smtClean="0">
                <a:solidFill>
                  <a:schemeClr val="tx1"/>
                </a:solidFill>
                <a:latin typeface="+mj-lt"/>
              </a:rPr>
              <a:t/>
            </a:r>
            <a:br>
              <a:rPr lang="fr-FR" sz="4200" b="0" cap="none" dirty="0" smtClean="0">
                <a:solidFill>
                  <a:schemeClr val="tx1"/>
                </a:solidFill>
                <a:latin typeface="+mj-lt"/>
              </a:rPr>
            </a:br>
            <a:endParaRPr lang="fr-FR" sz="4200" b="0" cap="none" dirty="0" smtClean="0">
              <a:solidFill>
                <a:schemeClr val="tx1"/>
              </a:solidFill>
              <a:latin typeface="+mj-lt"/>
            </a:endParaRPr>
          </a:p>
          <a:p>
            <a:pPr marL="571500" indent="-571500">
              <a:buFont typeface="Arial" panose="020B0604020202020204" pitchFamily="34" charset="0"/>
              <a:buChar char="•"/>
            </a:pPr>
            <a:r>
              <a:rPr lang="fr-FR" sz="4200" b="0" cap="none" dirty="0" smtClean="0">
                <a:latin typeface="+mj-lt"/>
              </a:rPr>
              <a:t>Le</a:t>
            </a:r>
            <a:r>
              <a:rPr lang="fr-FR" sz="4200" b="0" cap="none" dirty="0" smtClean="0">
                <a:solidFill>
                  <a:schemeClr val="tx1"/>
                </a:solidFill>
                <a:latin typeface="+mj-lt"/>
              </a:rPr>
              <a:t> numérique éducatif</a:t>
            </a:r>
          </a:p>
          <a:p>
            <a:pPr marL="571500" indent="-571500">
              <a:buFont typeface="Arial" panose="020B0604020202020204" pitchFamily="34" charset="0"/>
              <a:buChar char="•"/>
            </a:pPr>
            <a:r>
              <a:rPr lang="fr-FR" sz="4200" b="0" cap="none" dirty="0" smtClean="0">
                <a:solidFill>
                  <a:schemeClr val="tx1"/>
                </a:solidFill>
                <a:latin typeface="+mj-lt"/>
              </a:rPr>
              <a:t>la formation professionnelle des enseignants</a:t>
            </a:r>
          </a:p>
          <a:p>
            <a:pPr marL="571500" indent="-571500">
              <a:buFont typeface="Arial" panose="020B0604020202020204" pitchFamily="34" charset="0"/>
              <a:buChar char="•"/>
            </a:pPr>
            <a:r>
              <a:rPr lang="fr-FR" sz="4200" b="0" cap="none" dirty="0" smtClean="0">
                <a:solidFill>
                  <a:srgbClr val="FF0000"/>
                </a:solidFill>
                <a:latin typeface="+mj-lt"/>
              </a:rPr>
              <a:t>la politique documentaire</a:t>
            </a:r>
            <a:r>
              <a:rPr lang="fr-FR" sz="4200" b="0" cap="none" dirty="0" smtClean="0">
                <a:solidFill>
                  <a:schemeClr val="tx1"/>
                </a:solidFill>
                <a:latin typeface="+mj-lt"/>
              </a:rPr>
              <a:t> </a:t>
            </a:r>
          </a:p>
          <a:p>
            <a:pPr marL="571500" indent="-571500">
              <a:buFont typeface="Arial" panose="020B0604020202020204" pitchFamily="34" charset="0"/>
              <a:buChar char="•"/>
            </a:pPr>
            <a:r>
              <a:rPr lang="fr-FR" sz="4200" b="0" cap="none" dirty="0" smtClean="0">
                <a:solidFill>
                  <a:schemeClr val="tx1"/>
                </a:solidFill>
                <a:latin typeface="+mj-lt"/>
              </a:rPr>
              <a:t>l'éducation artistique et </a:t>
            </a:r>
            <a:r>
              <a:rPr lang="fr-FR" sz="4200" b="0" cap="none" dirty="0" smtClean="0">
                <a:latin typeface="+mj-lt"/>
              </a:rPr>
              <a:t>culturelle</a:t>
            </a:r>
          </a:p>
          <a:p>
            <a:pPr marL="571500" indent="-571500">
              <a:buFont typeface="Arial" panose="020B0604020202020204" pitchFamily="34" charset="0"/>
              <a:buChar char="•"/>
            </a:pPr>
            <a:r>
              <a:rPr lang="fr-FR" sz="4200" b="0" cap="none" dirty="0" smtClean="0">
                <a:latin typeface="+mj-lt"/>
              </a:rPr>
              <a:t>Education et société</a:t>
            </a:r>
          </a:p>
          <a:p>
            <a:pPr marL="571500" indent="-571500">
              <a:buFont typeface="Arial" panose="020B0604020202020204" pitchFamily="34" charset="0"/>
              <a:buChar char="•"/>
            </a:pPr>
            <a:r>
              <a:rPr lang="fr-FR" sz="4200" b="0" cap="none" dirty="0" smtClean="0">
                <a:latin typeface="+mj-lt"/>
              </a:rPr>
              <a:t>l'innovation pédagogique</a:t>
            </a:r>
          </a:p>
          <a:p>
            <a:pPr marL="571500" indent="-571500">
              <a:buFont typeface="Arial" panose="020B0604020202020204" pitchFamily="34" charset="0"/>
              <a:buChar char="•"/>
            </a:pPr>
            <a:r>
              <a:rPr lang="fr-FR" sz="4200" b="0" cap="none" dirty="0" smtClean="0">
                <a:solidFill>
                  <a:schemeClr val="tx1"/>
                </a:solidFill>
                <a:latin typeface="+mj-lt"/>
              </a:rPr>
              <a:t>L’éducation aux media et à l’information</a:t>
            </a:r>
          </a:p>
          <a:p>
            <a:pPr marL="571500" indent="-571500">
              <a:buFont typeface="Arial" panose="020B0604020202020204" pitchFamily="34" charset="0"/>
              <a:buChar char="•"/>
            </a:pPr>
            <a:endParaRPr lang="fr-FR" sz="4200" b="0" dirty="0">
              <a:solidFill>
                <a:schemeClr val="tx1"/>
              </a:solidFill>
              <a:latin typeface="Simplon BP Light" pitchFamily="50" charset="0"/>
            </a:endParaRPr>
          </a:p>
        </p:txBody>
      </p:sp>
      <p:sp>
        <p:nvSpPr>
          <p:cNvPr id="6" name="Titre 2"/>
          <p:cNvSpPr txBox="1">
            <a:spLocks/>
          </p:cNvSpPr>
          <p:nvPr/>
        </p:nvSpPr>
        <p:spPr>
          <a:xfrm>
            <a:off x="454891" y="273943"/>
            <a:ext cx="6761018" cy="702129"/>
          </a:xfrm>
          <a:prstGeom prst="rect">
            <a:avLst/>
          </a:prstGeom>
        </p:spPr>
        <p:txBody>
          <a:bodyPr vert="horz" lIns="91194" tIns="45602" rIns="91194" bIns="45602" rtlCol="0" anchor="ctr">
            <a:norm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éléments</a:t>
            </a:r>
            <a:r>
              <a:rPr lang="fr-FR" sz="2400" b="1" dirty="0" smtClean="0">
                <a:solidFill>
                  <a:prstClr val="black"/>
                </a:solidFill>
                <a:latin typeface="Simplon BP Light" pitchFamily="50" charset="0"/>
              </a:rPr>
              <a:t> de contexte</a:t>
            </a:r>
            <a:endParaRPr lang="fr-FR" sz="2400" b="1" dirty="0">
              <a:solidFill>
                <a:prstClr val="black"/>
              </a:solidFill>
              <a:latin typeface="Simplon BP Light" pitchFamily="50" charset="0"/>
            </a:endParaRPr>
          </a:p>
        </p:txBody>
      </p:sp>
      <p:sp>
        <p:nvSpPr>
          <p:cNvPr id="5" name="Sous-titre 15"/>
          <p:cNvSpPr txBox="1">
            <a:spLocks/>
          </p:cNvSpPr>
          <p:nvPr/>
        </p:nvSpPr>
        <p:spPr>
          <a:xfrm>
            <a:off x="277091" y="976072"/>
            <a:ext cx="8663710" cy="5780328"/>
          </a:xfrm>
          <a:prstGeom prst="rect">
            <a:avLst/>
          </a:prstGeom>
        </p:spPr>
        <p:txBody>
          <a:bodyPr vert="horz" lIns="91194" tIns="45602" rIns="91194" bIns="45602" rtlCol="0">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lnSpc>
                <a:spcPct val="80000"/>
              </a:lnSpc>
              <a:spcBef>
                <a:spcPts val="500"/>
              </a:spcBef>
              <a:defRPr/>
            </a:pPr>
            <a:endParaRPr lang="fr-FR" altLang="fr-FR" sz="2300" dirty="0">
              <a:solidFill>
                <a:prstClr val="black"/>
              </a:solidFill>
              <a:latin typeface="Simplon BP Light" pitchFamily="50" charset="0"/>
              <a:cs typeface="Calibri" panose="020F0502020204030204" pitchFamily="34" charset="0"/>
            </a:endParaRPr>
          </a:p>
        </p:txBody>
      </p:sp>
      <p:sp>
        <p:nvSpPr>
          <p:cNvPr id="8" name="Rectangle 7"/>
          <p:cNvSpPr/>
          <p:nvPr/>
        </p:nvSpPr>
        <p:spPr>
          <a:xfrm>
            <a:off x="201397" y="914401"/>
            <a:ext cx="48923" cy="1435100"/>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3</a:t>
            </a:fld>
            <a:endParaRPr lang="fr-FR"/>
          </a:p>
        </p:txBody>
      </p:sp>
    </p:spTree>
    <p:extLst>
      <p:ext uri="{BB962C8B-B14F-4D97-AF65-F5344CB8AC3E}">
        <p14:creationId xmlns:p14="http://schemas.microsoft.com/office/powerpoint/2010/main" val="106537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6449" y="1536192"/>
            <a:ext cx="8095488" cy="4326423"/>
          </a:xfrm>
        </p:spPr>
        <p:txBody>
          <a:bodyPr/>
          <a:lstStyle/>
          <a:p>
            <a:pPr>
              <a:defRPr/>
            </a:pPr>
            <a:endParaRPr lang="fr-FR" sz="4000" b="0" dirty="0">
              <a:latin typeface="Simplon BP Light" pitchFamily="50" charset="0"/>
            </a:endParaRPr>
          </a:p>
          <a:p>
            <a:pPr>
              <a:defRPr/>
            </a:pPr>
            <a:endParaRPr lang="fr-FR" sz="4000" b="0" dirty="0" smtClean="0">
              <a:latin typeface="Simplon BP Light" pitchFamily="50" charset="0"/>
            </a:endParaRPr>
          </a:p>
          <a:p>
            <a:pPr>
              <a:defRPr/>
            </a:pPr>
            <a:r>
              <a:rPr lang="fr-FR" sz="4000" b="0" dirty="0" smtClean="0">
                <a:latin typeface="+mj-lt"/>
              </a:rPr>
              <a:t>Bilan année civile 2017</a:t>
            </a:r>
          </a:p>
          <a:p>
            <a:endParaRPr lang="fr-FR" sz="4000" b="0" dirty="0">
              <a:latin typeface="Simplon BP Light" pitchFamily="50" charset="0"/>
            </a:endParaRPr>
          </a:p>
          <a:p>
            <a:pPr lvl="0"/>
            <a:endParaRPr lang="fr-FR" sz="2400" b="0" dirty="0">
              <a:latin typeface="Simplon BP Light" pitchFamily="50" charset="0"/>
            </a:endParaRPr>
          </a:p>
          <a:p>
            <a:endParaRPr lang="fr-FR" sz="1200" cap="none" dirty="0"/>
          </a:p>
        </p:txBody>
      </p:sp>
    </p:spTree>
    <p:extLst>
      <p:ext uri="{BB962C8B-B14F-4D97-AF65-F5344CB8AC3E}">
        <p14:creationId xmlns:p14="http://schemas.microsoft.com/office/powerpoint/2010/main" val="76483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277091" y="59867"/>
            <a:ext cx="6761018"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Contribution à la politique académique</a:t>
            </a:r>
            <a:endParaRPr lang="fr-FR" sz="2400" b="1" dirty="0">
              <a:solidFill>
                <a:schemeClr val="tx1"/>
              </a:solidFill>
              <a:latin typeface="Simplon BP Light" pitchFamily="50" charset="0"/>
            </a:endParaRPr>
          </a:p>
        </p:txBody>
      </p:sp>
      <p:sp>
        <p:nvSpPr>
          <p:cNvPr id="143" name="Titre 2"/>
          <p:cNvSpPr txBox="1">
            <a:spLocks/>
          </p:cNvSpPr>
          <p:nvPr/>
        </p:nvSpPr>
        <p:spPr>
          <a:xfrm>
            <a:off x="237844" y="808229"/>
            <a:ext cx="3810907" cy="702129"/>
          </a:xfrm>
          <a:prstGeom prst="rect">
            <a:avLst/>
          </a:prstGeom>
        </p:spPr>
        <p:txBody>
          <a:bodyPr vert="horz" lIns="91194" tIns="45602" rIns="91194" bIns="45602" rtlCol="0" anchor="ctr">
            <a:norm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1800" b="1" dirty="0" smtClean="0">
                <a:solidFill>
                  <a:schemeClr val="tx1"/>
                </a:solidFill>
                <a:latin typeface="+mj-lt"/>
              </a:rPr>
              <a:t>7 axes thématiques</a:t>
            </a:r>
            <a:endParaRPr lang="fr-FR" sz="1800" b="1" dirty="0">
              <a:solidFill>
                <a:schemeClr val="tx1"/>
              </a:solidFill>
              <a:latin typeface="+mj-lt"/>
            </a:endParaRPr>
          </a:p>
        </p:txBody>
      </p:sp>
      <p:grpSp>
        <p:nvGrpSpPr>
          <p:cNvPr id="3" name="Groupe 2"/>
          <p:cNvGrpSpPr/>
          <p:nvPr/>
        </p:nvGrpSpPr>
        <p:grpSpPr>
          <a:xfrm>
            <a:off x="135325" y="1458930"/>
            <a:ext cx="4679845" cy="3592303"/>
            <a:chOff x="277091" y="976072"/>
            <a:chExt cx="8663710" cy="5780328"/>
          </a:xfrm>
          <a:effectLst>
            <a:outerShdw blurRad="50800" dist="38100" dir="2700000" algn="tl" rotWithShape="0">
              <a:schemeClr val="tx1">
                <a:alpha val="66000"/>
              </a:schemeClr>
            </a:outerShdw>
          </a:effectLst>
        </p:grpSpPr>
        <p:sp>
          <p:nvSpPr>
            <p:cNvPr id="5" name="Sous-titre 15"/>
            <p:cNvSpPr txBox="1">
              <a:spLocks/>
            </p:cNvSpPr>
            <p:nvPr/>
          </p:nvSpPr>
          <p:spPr>
            <a:xfrm>
              <a:off x="277091" y="976072"/>
              <a:ext cx="8663710" cy="5780328"/>
            </a:xfrm>
            <a:prstGeom prst="rect">
              <a:avLst/>
            </a:prstGeom>
          </p:spPr>
          <p:txBody>
            <a:bodyPr vert="horz" lIns="91194" tIns="45602" rIns="91194" bIns="45602" rtlCol="0">
              <a:normAutofit/>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5999"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smtClean="0">
                <a:ln>
                  <a:noFill/>
                </a:ln>
                <a:effectLst/>
                <a:uLnTx/>
                <a:uFillTx/>
                <a:latin typeface="Simplon BP Light" pitchFamily="50" charset="0"/>
              </a:endParaRPr>
            </a:p>
            <a:p>
              <a:pPr marL="0" marR="0" lvl="0" indent="0" algn="l" defTabSz="455999"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Tx/>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342001" marR="0" lvl="0" indent="-342001" algn="l" defTabSz="45599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smtClean="0">
                <a:ln>
                  <a:noFill/>
                </a:ln>
                <a:effectLst/>
                <a:uLnTx/>
                <a:uFillTx/>
                <a:latin typeface="Simplon BP Light" pitchFamily="50" charset="0"/>
              </a:endParaRPr>
            </a:p>
            <a:p>
              <a:pPr marL="455999" marR="0" lvl="1" indent="0" algn="l" defTabSz="455999" rtl="0" eaLnBrk="1" fontAlgn="auto" latinLnBrk="0" hangingPunct="1">
                <a:lnSpc>
                  <a:spcPct val="80000"/>
                </a:lnSpc>
                <a:spcBef>
                  <a:spcPts val="500"/>
                </a:spcBef>
                <a:spcAft>
                  <a:spcPts val="0"/>
                </a:spcAft>
                <a:buClrTx/>
                <a:buSzTx/>
                <a:buFont typeface="Arial"/>
                <a:buNone/>
                <a:tabLst/>
                <a:defRPr/>
              </a:pPr>
              <a:endParaRPr kumimoji="0" lang="fr-FR" altLang="fr-FR" sz="2300" b="0" i="0" u="none" strike="noStrike" kern="1200" cap="none" spc="0" normalizeH="0" baseline="0" noProof="0" dirty="0">
                <a:ln>
                  <a:noFill/>
                </a:ln>
                <a:solidFill>
                  <a:schemeClr val="tx1"/>
                </a:solidFill>
                <a:effectLst/>
                <a:uLnTx/>
                <a:uFillTx/>
                <a:latin typeface="Simplon BP Light" pitchFamily="50" charset="0"/>
                <a:cs typeface="Calibri" panose="020F0502020204030204" pitchFamily="34" charset="0"/>
              </a:endParaRPr>
            </a:p>
          </p:txBody>
        </p:sp>
        <p:graphicFrame>
          <p:nvGraphicFramePr>
            <p:cNvPr id="14" name="Diagramme 13"/>
            <p:cNvGraphicFramePr/>
            <p:nvPr>
              <p:extLst>
                <p:ext uri="{D42A27DB-BD31-4B8C-83A1-F6EECF244321}">
                  <p14:modId xmlns:p14="http://schemas.microsoft.com/office/powerpoint/2010/main" val="841050501"/>
                </p:ext>
              </p:extLst>
            </p:nvPr>
          </p:nvGraphicFramePr>
          <p:xfrm>
            <a:off x="277091" y="1091696"/>
            <a:ext cx="706120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 name="Espace réservé du numéro de diapositive 1"/>
          <p:cNvSpPr>
            <a:spLocks noGrp="1"/>
          </p:cNvSpPr>
          <p:nvPr>
            <p:ph type="sldNum" sz="quarter" idx="12"/>
          </p:nvPr>
        </p:nvSpPr>
        <p:spPr/>
        <p:txBody>
          <a:bodyPr/>
          <a:lstStyle/>
          <a:p>
            <a:fld id="{6095EBC8-58F3-D94D-8A90-B24760D0B986}" type="slidenum">
              <a:rPr lang="fr-FR" smtClean="0"/>
              <a:pPr/>
              <a:t>5</a:t>
            </a:fld>
            <a:endParaRPr lang="fr-F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9235" y="1493436"/>
            <a:ext cx="5174766" cy="343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2"/>
          <p:cNvSpPr txBox="1">
            <a:spLocks/>
          </p:cNvSpPr>
          <p:nvPr/>
        </p:nvSpPr>
        <p:spPr>
          <a:xfrm>
            <a:off x="4442691" y="808229"/>
            <a:ext cx="4498109" cy="702129"/>
          </a:xfrm>
          <a:prstGeom prst="rect">
            <a:avLst/>
          </a:prstGeom>
        </p:spPr>
        <p:txBody>
          <a:bodyPr vert="horz" lIns="91194" tIns="45602" rIns="91194" bIns="45602" rtlCol="0" anchor="ctr">
            <a:norm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1800" b="1" dirty="0" smtClean="0">
                <a:solidFill>
                  <a:schemeClr val="tx1"/>
                </a:solidFill>
                <a:latin typeface="+mj-lt"/>
              </a:rPr>
              <a:t>Les modalités d’intervention</a:t>
            </a:r>
            <a:endParaRPr lang="fr-FR" sz="1800" b="1" dirty="0">
              <a:solidFill>
                <a:schemeClr val="tx1"/>
              </a:solidFill>
              <a:latin typeface="+mj-lt"/>
            </a:endParaRPr>
          </a:p>
        </p:txBody>
      </p:sp>
      <p:sp>
        <p:nvSpPr>
          <p:cNvPr id="10" name="Rectangle 9"/>
          <p:cNvSpPr/>
          <p:nvPr/>
        </p:nvSpPr>
        <p:spPr>
          <a:xfrm>
            <a:off x="135326" y="5209263"/>
            <a:ext cx="2935192" cy="307777"/>
          </a:xfrm>
          <a:prstGeom prst="rect">
            <a:avLst/>
          </a:prstGeom>
          <a:solidFill>
            <a:srgbClr val="DD5061"/>
          </a:solidFill>
          <a:effectLst>
            <a:outerShdw blurRad="50800" dist="38100" dir="2700000" algn="tl" rotWithShape="0">
              <a:prstClr val="black">
                <a:alpha val="40000"/>
              </a:prstClr>
            </a:outerShdw>
          </a:effectLst>
        </p:spPr>
        <p:txBody>
          <a:bodyPr wrap="square">
            <a:spAutoFit/>
          </a:bodyPr>
          <a:lstStyle/>
          <a:p>
            <a:r>
              <a:rPr lang="fr-FR" sz="1400" cap="all" dirty="0">
                <a:solidFill>
                  <a:schemeClr val="bg1"/>
                </a:solidFill>
                <a:latin typeface="Simplon BP Light" pitchFamily="50" charset="0"/>
              </a:rPr>
              <a:t>Indicateurs d’activité</a:t>
            </a:r>
          </a:p>
        </p:txBody>
      </p:sp>
      <p:sp>
        <p:nvSpPr>
          <p:cNvPr id="11" name="Sous-titre 3"/>
          <p:cNvSpPr txBox="1">
            <a:spLocks/>
          </p:cNvSpPr>
          <p:nvPr/>
        </p:nvSpPr>
        <p:spPr>
          <a:xfrm>
            <a:off x="135326" y="5621711"/>
            <a:ext cx="8880756" cy="855290"/>
          </a:xfrm>
          <a:prstGeom prst="rect">
            <a:avLst/>
          </a:prstGeom>
        </p:spPr>
        <p:txBody>
          <a:bodyPr vert="horz" lIns="91194" tIns="45602" rIns="91194" bIns="45602" rtlCol="0" anchor="t">
            <a:normAutofit lnSpcReduction="10000"/>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fr-FR" sz="1600" b="0" dirty="0">
                <a:solidFill>
                  <a:schemeClr val="bg1">
                    <a:lumMod val="65000"/>
                  </a:schemeClr>
                </a:solidFill>
                <a:latin typeface="+mj-lt"/>
                <a:sym typeface="Wingdings"/>
              </a:rPr>
              <a:t></a:t>
            </a:r>
            <a:r>
              <a:rPr lang="fr-FR" sz="1600" b="0" dirty="0" smtClean="0">
                <a:solidFill>
                  <a:srgbClr val="92D050"/>
                </a:solidFill>
                <a:latin typeface="+mj-lt"/>
                <a:sym typeface="Wingdings"/>
              </a:rPr>
              <a:t> </a:t>
            </a:r>
            <a:r>
              <a:rPr lang="fr-FR" sz="1600" b="0" dirty="0" smtClean="0">
                <a:latin typeface="+mj-lt"/>
              </a:rPr>
              <a:t>formations : 	27 J/h	</a:t>
            </a:r>
          </a:p>
          <a:p>
            <a:pPr>
              <a:defRPr/>
            </a:pPr>
            <a:r>
              <a:rPr lang="fr-FR" sz="1600" b="0" dirty="0">
                <a:solidFill>
                  <a:schemeClr val="bg1">
                    <a:lumMod val="65000"/>
                  </a:schemeClr>
                </a:solidFill>
                <a:latin typeface="+mj-lt"/>
                <a:sym typeface="Wingdings"/>
              </a:rPr>
              <a:t></a:t>
            </a:r>
            <a:r>
              <a:rPr lang="fr-FR" sz="1600" b="0" dirty="0" smtClean="0">
                <a:solidFill>
                  <a:srgbClr val="92D050"/>
                </a:solidFill>
                <a:latin typeface="+mj-lt"/>
                <a:sym typeface="Wingdings"/>
              </a:rPr>
              <a:t> </a:t>
            </a:r>
            <a:r>
              <a:rPr lang="fr-FR" sz="1600" b="0" dirty="0" smtClean="0">
                <a:latin typeface="+mj-lt"/>
              </a:rPr>
              <a:t>Animations :	186 J/h	</a:t>
            </a:r>
          </a:p>
          <a:p>
            <a:pPr>
              <a:defRPr/>
            </a:pPr>
            <a:r>
              <a:rPr lang="fr-FR" sz="1600" b="0" dirty="0">
                <a:solidFill>
                  <a:schemeClr val="bg1">
                    <a:lumMod val="65000"/>
                  </a:schemeClr>
                </a:solidFill>
                <a:latin typeface="+mj-lt"/>
                <a:sym typeface="Wingdings"/>
              </a:rPr>
              <a:t></a:t>
            </a:r>
            <a:r>
              <a:rPr lang="fr-FR" sz="1600" b="0" dirty="0" smtClean="0">
                <a:solidFill>
                  <a:srgbClr val="92D050"/>
                </a:solidFill>
                <a:latin typeface="+mj-lt"/>
                <a:sym typeface="Wingdings"/>
              </a:rPr>
              <a:t> </a:t>
            </a:r>
            <a:r>
              <a:rPr lang="fr-FR" sz="1600" b="0" dirty="0" smtClean="0">
                <a:latin typeface="+mj-lt"/>
              </a:rPr>
              <a:t>accompagnement de projet : expertises CDI (Exemple Niort, lycée de la </a:t>
            </a:r>
            <a:r>
              <a:rPr lang="fr-FR" sz="1600" b="0" dirty="0" err="1" smtClean="0">
                <a:latin typeface="+mj-lt"/>
              </a:rPr>
              <a:t>venise</a:t>
            </a:r>
            <a:r>
              <a:rPr lang="fr-FR" sz="1600" b="0" dirty="0" smtClean="0">
                <a:latin typeface="+mj-lt"/>
              </a:rPr>
              <a:t> verte</a:t>
            </a:r>
            <a:r>
              <a:rPr lang="fr-FR" sz="1400" b="0" dirty="0" smtClean="0">
                <a:latin typeface="Simplon BP Light" pitchFamily="50" charset="0"/>
              </a:rPr>
              <a:t>)</a:t>
            </a:r>
            <a:endParaRPr lang="fr-FR" sz="1400" b="0" dirty="0">
              <a:latin typeface="Simplon BP Light" pitchFamily="50" charset="0"/>
            </a:endParaRPr>
          </a:p>
        </p:txBody>
      </p:sp>
    </p:spTree>
    <p:extLst>
      <p:ext uri="{BB962C8B-B14F-4D97-AF65-F5344CB8AC3E}">
        <p14:creationId xmlns:p14="http://schemas.microsoft.com/office/powerpoint/2010/main" val="2514478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53" t="37104"/>
          <a:stretch/>
        </p:blipFill>
        <p:spPr bwMode="auto">
          <a:xfrm>
            <a:off x="571500" y="693132"/>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2"/>
          <p:cNvSpPr txBox="1">
            <a:spLocks/>
          </p:cNvSpPr>
          <p:nvPr/>
        </p:nvSpPr>
        <p:spPr>
          <a:xfrm>
            <a:off x="277091" y="59867"/>
            <a:ext cx="6761018" cy="702129"/>
          </a:xfrm>
          <a:prstGeom prst="rect">
            <a:avLst/>
          </a:prstGeom>
        </p:spPr>
        <p:txBody>
          <a:bodyPr vert="horz" lIns="91194" tIns="45602" rIns="91194" bIns="45602" rtlCol="0" anchor="ctr">
            <a:normAutofit fontScale="92500"/>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2400" b="1" dirty="0" smtClean="0">
                <a:solidFill>
                  <a:schemeClr val="tx1"/>
                </a:solidFill>
                <a:latin typeface="Simplon BP Light" pitchFamily="50" charset="0"/>
              </a:rPr>
              <a:t>Contribution à la politique académique</a:t>
            </a:r>
            <a:endParaRPr lang="fr-FR" sz="2400" b="1" dirty="0">
              <a:solidFill>
                <a:schemeClr val="tx1"/>
              </a:solidFill>
              <a:latin typeface="Simplon BP Light" pitchFamily="50" charset="0"/>
            </a:endParaRPr>
          </a:p>
        </p:txBody>
      </p:sp>
      <p:sp>
        <p:nvSpPr>
          <p:cNvPr id="70" name="Titre 2"/>
          <p:cNvSpPr txBox="1">
            <a:spLocks/>
          </p:cNvSpPr>
          <p:nvPr/>
        </p:nvSpPr>
        <p:spPr>
          <a:xfrm>
            <a:off x="1597891" y="619819"/>
            <a:ext cx="6761018" cy="702129"/>
          </a:xfrm>
          <a:prstGeom prst="rect">
            <a:avLst/>
          </a:prstGeom>
        </p:spPr>
        <p:txBody>
          <a:bodyPr vert="horz" lIns="91194" tIns="45602" rIns="91194" bIns="45602" rtlCol="0" anchor="ctr">
            <a:normAutofit/>
          </a:bodyPr>
          <a:lstStyle>
            <a:lvl1pPr algn="l" defTabSz="455999" rtl="0" eaLnBrk="1" latinLnBrk="0" hangingPunct="1">
              <a:spcBef>
                <a:spcPct val="0"/>
              </a:spcBef>
              <a:buNone/>
              <a:defRPr sz="4000" kern="1200" cap="all">
                <a:solidFill>
                  <a:srgbClr val="10069F"/>
                </a:solidFill>
                <a:latin typeface="Menlo Bold"/>
                <a:ea typeface="+mj-ea"/>
                <a:cs typeface="Menlo Bold"/>
              </a:defRPr>
            </a:lvl1pPr>
          </a:lstStyle>
          <a:p>
            <a:r>
              <a:rPr lang="fr-FR" sz="1800" b="1" dirty="0" smtClean="0">
                <a:solidFill>
                  <a:schemeClr val="tx1"/>
                </a:solidFill>
                <a:latin typeface="Simplon BP Light" pitchFamily="50" charset="0"/>
              </a:rPr>
              <a:t>Axe 6 : documentation</a:t>
            </a:r>
            <a:endParaRPr lang="fr-FR" sz="1800" b="1" dirty="0">
              <a:solidFill>
                <a:schemeClr val="tx1"/>
              </a:solidFill>
              <a:latin typeface="Simplon BP Light" pitchFamily="50" charset="0"/>
            </a:endParaRPr>
          </a:p>
        </p:txBody>
      </p:sp>
      <p:sp>
        <p:nvSpPr>
          <p:cNvPr id="75" name="Sous-titre 3"/>
          <p:cNvSpPr txBox="1">
            <a:spLocks/>
          </p:cNvSpPr>
          <p:nvPr/>
        </p:nvSpPr>
        <p:spPr>
          <a:xfrm>
            <a:off x="2231739" y="1682722"/>
            <a:ext cx="6403110" cy="831877"/>
          </a:xfrm>
          <a:prstGeom prst="rect">
            <a:avLst/>
          </a:prstGeom>
        </p:spPr>
        <p:txBody>
          <a:bodyPr vert="horz" lIns="91194" tIns="45602" rIns="91194" bIns="45602" rtlCol="0" anchor="t">
            <a:normAutofit fontScale="92500" lnSpcReduction="20000"/>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fr-FR" sz="2200" b="0" cap="none" dirty="0" smtClean="0">
                <a:latin typeface="+mj-lt"/>
              </a:rPr>
              <a:t>journée académique des documentalistes, journées départementales, formation des contractuels, formations bcdi-</a:t>
            </a:r>
            <a:r>
              <a:rPr lang="fr-FR" sz="2200" b="0" cap="none" dirty="0" err="1" smtClean="0">
                <a:latin typeface="+mj-lt"/>
              </a:rPr>
              <a:t>Esidoc</a:t>
            </a:r>
            <a:r>
              <a:rPr lang="fr-FR" sz="2200" b="0" cap="none" dirty="0" smtClean="0">
                <a:latin typeface="+mj-lt"/>
              </a:rPr>
              <a:t>, formations Hibouthèque</a:t>
            </a:r>
          </a:p>
          <a:p>
            <a:pPr>
              <a:defRPr/>
            </a:pPr>
            <a:endParaRPr lang="fr-FR" sz="1400" b="0" dirty="0" smtClean="0">
              <a:latin typeface="Simplon BP Light" pitchFamily="50" charset="0"/>
            </a:endParaRPr>
          </a:p>
        </p:txBody>
      </p:sp>
      <p:sp>
        <p:nvSpPr>
          <p:cNvPr id="76" name="Sous-titre 3"/>
          <p:cNvSpPr txBox="1">
            <a:spLocks/>
          </p:cNvSpPr>
          <p:nvPr/>
        </p:nvSpPr>
        <p:spPr>
          <a:xfrm>
            <a:off x="571500" y="3435117"/>
            <a:ext cx="7899625" cy="1693516"/>
          </a:xfrm>
          <a:prstGeom prst="rect">
            <a:avLst/>
          </a:prstGeom>
        </p:spPr>
        <p:txBody>
          <a:bodyPr vert="horz" lIns="91194" tIns="45602" rIns="91194" bIns="45602" rtlCol="0" anchor="t">
            <a:normAutofit fontScale="77500" lnSpcReduction="20000"/>
          </a:bodyPr>
          <a:lstStyle>
            <a:lvl1pPr marL="0" indent="0" algn="l" defTabSz="455999" rtl="0" eaLnBrk="1" latinLnBrk="0" hangingPunct="1">
              <a:spcBef>
                <a:spcPct val="20000"/>
              </a:spcBef>
              <a:buFont typeface="Arial"/>
              <a:buNone/>
              <a:defRPr sz="2400" b="1" i="0" kern="1200" cap="all">
                <a:solidFill>
                  <a:schemeClr val="tx1"/>
                </a:solidFill>
                <a:latin typeface="Arial Unicode MS"/>
                <a:ea typeface="+mn-ea"/>
                <a:cs typeface="Arial Unicode MS"/>
              </a:defRPr>
            </a:lvl1pPr>
            <a:lvl2pPr marL="455999" indent="0" algn="ctr" defTabSz="455999" rtl="0" eaLnBrk="1" latinLnBrk="0" hangingPunct="1">
              <a:spcBef>
                <a:spcPct val="20000"/>
              </a:spcBef>
              <a:buFont typeface="Arial"/>
              <a:buNone/>
              <a:defRPr sz="2800" kern="1200">
                <a:solidFill>
                  <a:schemeClr val="tx1">
                    <a:tint val="75000"/>
                  </a:schemeClr>
                </a:solidFill>
                <a:latin typeface="Arial Unicode MS"/>
                <a:ea typeface="+mn-ea"/>
                <a:cs typeface="Arial Unicode MS"/>
              </a:defRPr>
            </a:lvl2pPr>
            <a:lvl3pPr marL="911992" indent="0" algn="ctr" defTabSz="455999" rtl="0" eaLnBrk="1" latinLnBrk="0" hangingPunct="1">
              <a:spcBef>
                <a:spcPct val="20000"/>
              </a:spcBef>
              <a:buFont typeface="Arial"/>
              <a:buNone/>
              <a:defRPr sz="2400" kern="1200">
                <a:solidFill>
                  <a:schemeClr val="tx1">
                    <a:tint val="75000"/>
                  </a:schemeClr>
                </a:solidFill>
                <a:latin typeface="Arial Unicode MS"/>
                <a:ea typeface="+mn-ea"/>
                <a:cs typeface="Arial Unicode MS"/>
              </a:defRPr>
            </a:lvl3pPr>
            <a:lvl4pPr marL="1367992"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4pPr>
            <a:lvl5pPr marL="1823988" indent="0" algn="ctr" defTabSz="455999" rtl="0" eaLnBrk="1" latinLnBrk="0" hangingPunct="1">
              <a:spcBef>
                <a:spcPct val="20000"/>
              </a:spcBef>
              <a:buFont typeface="Arial"/>
              <a:buNone/>
              <a:defRPr sz="2000" kern="1200">
                <a:solidFill>
                  <a:schemeClr val="tx1">
                    <a:tint val="75000"/>
                  </a:schemeClr>
                </a:solidFill>
                <a:latin typeface="Arial Unicode MS"/>
                <a:ea typeface="+mn-ea"/>
                <a:cs typeface="Arial Unicode MS"/>
              </a:defRPr>
            </a:lvl5pPr>
            <a:lvl6pPr marL="2279987"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35983"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1979"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47975" indent="0" algn="ctr" defTabSz="45599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fr-FR" b="0" cap="none" dirty="0">
                <a:latin typeface="+mn-lt"/>
              </a:rPr>
              <a:t> </a:t>
            </a:r>
            <a:r>
              <a:rPr lang="fr-FR" b="0" cap="none" dirty="0" smtClean="0">
                <a:latin typeface="+mn-lt"/>
              </a:rPr>
              <a:t>-</a:t>
            </a:r>
            <a:r>
              <a:rPr lang="fr-FR" b="0" cap="none" dirty="0">
                <a:latin typeface="+mn-lt"/>
              </a:rPr>
              <a:t>journée académique des documentalistes : EMI et Data visualisation : enjeux pédagogiques et éducatifs (30 mai 2017)</a:t>
            </a:r>
            <a:br>
              <a:rPr lang="fr-FR" b="0" cap="none" dirty="0">
                <a:latin typeface="+mn-lt"/>
              </a:rPr>
            </a:br>
            <a:endParaRPr lang="fr-FR" b="0" cap="none" dirty="0">
              <a:latin typeface="+mn-lt"/>
            </a:endParaRPr>
          </a:p>
          <a:p>
            <a:r>
              <a:rPr lang="fr-FR" b="0" cap="none" dirty="0" smtClean="0">
                <a:latin typeface="+mn-lt"/>
              </a:rPr>
              <a:t>- »Journées </a:t>
            </a:r>
            <a:r>
              <a:rPr lang="fr-FR" b="0" cap="none" dirty="0">
                <a:latin typeface="+mn-lt"/>
              </a:rPr>
              <a:t>départementales « </a:t>
            </a:r>
          </a:p>
          <a:p>
            <a:r>
              <a:rPr lang="fr-FR" b="0" cap="none" dirty="0">
                <a:latin typeface="+mn-lt"/>
              </a:rPr>
              <a:t>Une thématique déclinée dans chaque département en </a:t>
            </a:r>
            <a:r>
              <a:rPr lang="fr-FR" b="0" cap="none" dirty="0" smtClean="0">
                <a:latin typeface="+mn-lt"/>
              </a:rPr>
              <a:t>décembre </a:t>
            </a:r>
            <a:r>
              <a:rPr lang="fr-FR" b="0" cap="none" dirty="0">
                <a:latin typeface="+mn-lt"/>
              </a:rPr>
              <a:t>2017</a:t>
            </a:r>
          </a:p>
          <a:p>
            <a:r>
              <a:rPr lang="fr-FR" b="0" cap="none" dirty="0">
                <a:latin typeface="+mn-lt"/>
              </a:rPr>
              <a:t>En Modalité active</a:t>
            </a:r>
          </a:p>
          <a:p>
            <a:pPr>
              <a:defRPr/>
            </a:pPr>
            <a:endParaRPr lang="fr-FR" sz="1400" dirty="0">
              <a:latin typeface="Simplon BP Light" pitchFamily="50" charset="0"/>
            </a:endParaRPr>
          </a:p>
          <a:p>
            <a:pPr>
              <a:defRPr/>
            </a:pPr>
            <a:endParaRPr lang="fr-FR" sz="1400" b="0" dirty="0" smtClean="0">
              <a:latin typeface="Simplon BP Light" pitchFamily="50" charset="0"/>
            </a:endParaRPr>
          </a:p>
        </p:txBody>
      </p:sp>
      <p:sp>
        <p:nvSpPr>
          <p:cNvPr id="2" name="Rectangle 1"/>
          <p:cNvSpPr/>
          <p:nvPr/>
        </p:nvSpPr>
        <p:spPr>
          <a:xfrm>
            <a:off x="251651" y="1721863"/>
            <a:ext cx="1843849" cy="307777"/>
          </a:xfrm>
          <a:prstGeom prst="rect">
            <a:avLst/>
          </a:prstGeom>
          <a:solidFill>
            <a:srgbClr val="DD5061"/>
          </a:solidFill>
          <a:effectLst>
            <a:outerShdw blurRad="50800" dist="38100" dir="2700000" algn="tl" rotWithShape="0">
              <a:prstClr val="black">
                <a:alpha val="40000"/>
              </a:prstClr>
            </a:outerShdw>
          </a:effectLst>
        </p:spPr>
        <p:txBody>
          <a:bodyPr wrap="square">
            <a:spAutoFit/>
          </a:bodyPr>
          <a:lstStyle/>
          <a:p>
            <a:r>
              <a:rPr lang="fr-FR" sz="1400" cap="all" dirty="0">
                <a:solidFill>
                  <a:schemeClr val="bg1"/>
                </a:solidFill>
                <a:latin typeface="Simplon BP Light" pitchFamily="50" charset="0"/>
              </a:rPr>
              <a:t>Actions </a:t>
            </a:r>
            <a:r>
              <a:rPr lang="fr-FR" sz="1400" cap="all" dirty="0" smtClean="0">
                <a:solidFill>
                  <a:schemeClr val="bg1"/>
                </a:solidFill>
                <a:latin typeface="Simplon BP Light" pitchFamily="50" charset="0"/>
              </a:rPr>
              <a:t>phare </a:t>
            </a:r>
            <a:endParaRPr lang="fr-FR" sz="1400" cap="all" dirty="0">
              <a:solidFill>
                <a:schemeClr val="bg1"/>
              </a:solidFill>
            </a:endParaRPr>
          </a:p>
        </p:txBody>
      </p:sp>
      <p:sp>
        <p:nvSpPr>
          <p:cNvPr id="3" name="Rectangle 2"/>
          <p:cNvSpPr/>
          <p:nvPr/>
        </p:nvSpPr>
        <p:spPr>
          <a:xfrm>
            <a:off x="322810" y="2747605"/>
            <a:ext cx="2966490" cy="307777"/>
          </a:xfrm>
          <a:prstGeom prst="rect">
            <a:avLst/>
          </a:prstGeom>
          <a:solidFill>
            <a:srgbClr val="DD5061"/>
          </a:solidFill>
          <a:effectLst>
            <a:outerShdw blurRad="50800" dist="38100" dir="2700000" algn="tl" rotWithShape="0">
              <a:prstClr val="black">
                <a:alpha val="40000"/>
              </a:prstClr>
            </a:outerShdw>
          </a:effectLst>
        </p:spPr>
        <p:txBody>
          <a:bodyPr wrap="square">
            <a:spAutoFit/>
          </a:bodyPr>
          <a:lstStyle/>
          <a:p>
            <a:r>
              <a:rPr lang="fr-FR" sz="1400" cap="all" dirty="0">
                <a:solidFill>
                  <a:schemeClr val="bg1"/>
                </a:solidFill>
                <a:latin typeface="Simplon BP Light" pitchFamily="50" charset="0"/>
              </a:rPr>
              <a:t>Focus sur </a:t>
            </a:r>
            <a:r>
              <a:rPr lang="fr-FR" sz="1400" cap="all" dirty="0" smtClean="0">
                <a:solidFill>
                  <a:schemeClr val="bg1"/>
                </a:solidFill>
                <a:latin typeface="Simplon BP Light" pitchFamily="50" charset="0"/>
              </a:rPr>
              <a:t>DEUX </a:t>
            </a:r>
            <a:r>
              <a:rPr lang="fr-FR" sz="1400" cap="all" dirty="0" err="1" smtClean="0">
                <a:solidFill>
                  <a:schemeClr val="bg1"/>
                </a:solidFill>
                <a:latin typeface="Simplon BP Light" pitchFamily="50" charset="0"/>
              </a:rPr>
              <a:t>actionS</a:t>
            </a:r>
            <a:endParaRPr lang="fr-FR" sz="1400" cap="all" dirty="0">
              <a:solidFill>
                <a:schemeClr val="bg1"/>
              </a:solidFill>
              <a:latin typeface="Simplon BP Light" pitchFamily="50" charset="0"/>
            </a:endParaRP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6</a:t>
            </a:fld>
            <a:endParaRPr lang="fr-FR"/>
          </a:p>
        </p:txBody>
      </p:sp>
      <p:sp>
        <p:nvSpPr>
          <p:cNvPr id="13" name="Rectangle 12"/>
          <p:cNvSpPr/>
          <p:nvPr/>
        </p:nvSpPr>
        <p:spPr>
          <a:xfrm>
            <a:off x="333429" y="3503032"/>
            <a:ext cx="45719" cy="1625601"/>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Tree>
    <p:extLst>
      <p:ext uri="{BB962C8B-B14F-4D97-AF65-F5344CB8AC3E}">
        <p14:creationId xmlns:p14="http://schemas.microsoft.com/office/powerpoint/2010/main" val="184959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6449" y="2374393"/>
            <a:ext cx="8095488" cy="2172208"/>
          </a:xfrm>
        </p:spPr>
        <p:txBody>
          <a:bodyPr/>
          <a:lstStyle/>
          <a:p>
            <a:r>
              <a:rPr lang="fr-FR" sz="4000" b="0" dirty="0" smtClean="0">
                <a:latin typeface="+mj-lt"/>
              </a:rPr>
              <a:t>Année scolaire 2018-2019</a:t>
            </a:r>
          </a:p>
          <a:p>
            <a:endParaRPr lang="fr-FR" sz="4000" b="0" dirty="0" smtClean="0">
              <a:latin typeface="Simplon BP Light" pitchFamily="50" charset="0"/>
            </a:endParaRPr>
          </a:p>
          <a:p>
            <a:pPr lvl="0"/>
            <a:endParaRPr lang="fr-FR" sz="2400" b="0" dirty="0">
              <a:latin typeface="Simplon BP Light" pitchFamily="50" charset="0"/>
            </a:endParaRPr>
          </a:p>
          <a:p>
            <a:endParaRPr lang="fr-FR" sz="1200" cap="none" dirty="0"/>
          </a:p>
        </p:txBody>
      </p:sp>
    </p:spTree>
    <p:extLst>
      <p:ext uri="{BB962C8B-B14F-4D97-AF65-F5344CB8AC3E}">
        <p14:creationId xmlns:p14="http://schemas.microsoft.com/office/powerpoint/2010/main" val="242499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095EBC8-58F3-D94D-8A90-B24760D0B986}" type="slidenum">
              <a:rPr lang="fr-FR" smtClean="0"/>
              <a:pPr/>
              <a:t>8</a:t>
            </a:fld>
            <a:endParaRPr lang="fr-FR"/>
          </a:p>
        </p:txBody>
      </p:sp>
      <p:sp>
        <p:nvSpPr>
          <p:cNvPr id="3" name="ZoneTexte 2"/>
          <p:cNvSpPr txBox="1"/>
          <p:nvPr/>
        </p:nvSpPr>
        <p:spPr>
          <a:xfrm>
            <a:off x="939800" y="977900"/>
            <a:ext cx="7912100" cy="5201424"/>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Calibri" panose="020F0502020204030204" pitchFamily="34" charset="0"/>
                <a:cs typeface="Arial Unicode MS"/>
              </a:rPr>
              <a:t>Emprunt de ressources physiques </a:t>
            </a:r>
            <a:r>
              <a:rPr lang="fr-FR" dirty="0">
                <a:latin typeface="Calibri" panose="020F0502020204030204" pitchFamily="34" charset="0"/>
                <a:cs typeface="Arial Unicode MS"/>
              </a:rPr>
              <a:t>(livres, jeux, séries de livres)</a:t>
            </a:r>
          </a:p>
          <a:p>
            <a:pPr marL="285750" indent="-285750">
              <a:buFont typeface="Arial" panose="020B0604020202020204" pitchFamily="34" charset="0"/>
              <a:buChar char="•"/>
            </a:pPr>
            <a:r>
              <a:rPr lang="fr-FR" sz="2000" dirty="0">
                <a:latin typeface="Calibri" panose="020F0502020204030204" pitchFamily="34" charset="0"/>
                <a:cs typeface="Arial Unicode MS"/>
              </a:rPr>
              <a:t>Accès aux outils d’auto-formation </a:t>
            </a:r>
            <a:r>
              <a:rPr lang="fr-FR" sz="2000" dirty="0" err="1">
                <a:latin typeface="Calibri" panose="020F0502020204030204" pitchFamily="34" charset="0"/>
                <a:cs typeface="Arial Unicode MS"/>
              </a:rPr>
              <a:t>Vodeclic</a:t>
            </a:r>
            <a:r>
              <a:rPr lang="fr-FR" sz="2000" dirty="0">
                <a:latin typeface="Calibri" panose="020F0502020204030204" pitchFamily="34" charset="0"/>
                <a:cs typeface="Arial Unicode MS"/>
              </a:rPr>
              <a:t> </a:t>
            </a:r>
            <a:r>
              <a:rPr lang="fr-FR" dirty="0">
                <a:latin typeface="Calibri" panose="020F0502020204030204" pitchFamily="34" charset="0"/>
                <a:cs typeface="Arial Unicode MS"/>
              </a:rPr>
              <a:t>(bureautique et usages d’Internet)</a:t>
            </a:r>
            <a:r>
              <a:rPr lang="fr-FR" sz="2000" dirty="0">
                <a:latin typeface="Calibri" panose="020F0502020204030204" pitchFamily="34" charset="0"/>
                <a:cs typeface="Arial Unicode MS"/>
              </a:rPr>
              <a:t> et </a:t>
            </a:r>
            <a:r>
              <a:rPr lang="fr-FR" sz="2000" dirty="0" err="1">
                <a:latin typeface="Calibri" panose="020F0502020204030204" pitchFamily="34" charset="0"/>
                <a:cs typeface="Arial Unicode MS"/>
              </a:rPr>
              <a:t>Mycow</a:t>
            </a:r>
            <a:r>
              <a:rPr lang="fr-FR" sz="2000" dirty="0">
                <a:latin typeface="Calibri" panose="020F0502020204030204" pitchFamily="34" charset="0"/>
                <a:cs typeface="Arial Unicode MS"/>
              </a:rPr>
              <a:t> </a:t>
            </a:r>
            <a:r>
              <a:rPr lang="fr-FR" dirty="0">
                <a:latin typeface="Calibri" panose="020F0502020204030204" pitchFamily="34" charset="0"/>
                <a:cs typeface="Arial Unicode MS"/>
              </a:rPr>
              <a:t>(pratique de la langue anglaise)</a:t>
            </a:r>
          </a:p>
          <a:p>
            <a:pPr marL="285750" indent="-285750">
              <a:buFont typeface="Arial" panose="020B0604020202020204" pitchFamily="34" charset="0"/>
              <a:buChar char="•"/>
            </a:pPr>
            <a:r>
              <a:rPr lang="fr-FR" sz="2000" dirty="0">
                <a:latin typeface="Calibri" panose="020F0502020204030204" pitchFamily="34" charset="0"/>
                <a:cs typeface="Arial Unicode MS"/>
              </a:rPr>
              <a:t>Consultation en ligne d'une large sélection de titres de la presse nationale ou internationale sur </a:t>
            </a:r>
            <a:r>
              <a:rPr lang="fr-FR" sz="2000" dirty="0" err="1">
                <a:latin typeface="Calibri" panose="020F0502020204030204" pitchFamily="34" charset="0"/>
                <a:cs typeface="Arial Unicode MS"/>
              </a:rPr>
              <a:t>Europresse</a:t>
            </a:r>
            <a:endParaRPr lang="fr-FR" sz="2000" dirty="0">
              <a:latin typeface="Calibri" panose="020F0502020204030204" pitchFamily="34" charset="0"/>
              <a:cs typeface="Arial Unicode MS"/>
            </a:endParaRPr>
          </a:p>
          <a:p>
            <a:pPr marL="285750" indent="-285750">
              <a:buFont typeface="Arial" panose="020B0604020202020204" pitchFamily="34" charset="0"/>
              <a:buChar char="•"/>
            </a:pPr>
            <a:r>
              <a:rPr lang="fr-FR" sz="2000" dirty="0">
                <a:latin typeface="Calibri" panose="020F0502020204030204" pitchFamily="34" charset="0"/>
                <a:cs typeface="Arial Unicode MS"/>
              </a:rPr>
              <a:t>Prêt d'ouvrages numériques sur la plateforme </a:t>
            </a:r>
            <a:r>
              <a:rPr lang="fr-FR" sz="2000" dirty="0" err="1">
                <a:latin typeface="Calibri" panose="020F0502020204030204" pitchFamily="34" charset="0"/>
                <a:cs typeface="Arial Unicode MS"/>
              </a:rPr>
              <a:t>Numilog</a:t>
            </a:r>
            <a:endParaRPr lang="fr-FR" sz="2000" dirty="0">
              <a:latin typeface="Calibri" panose="020F0502020204030204" pitchFamily="34" charset="0"/>
              <a:cs typeface="Arial Unicode MS"/>
            </a:endParaRPr>
          </a:p>
          <a:p>
            <a:endParaRPr lang="fr-FR" sz="2000" dirty="0">
              <a:latin typeface="Calibri" panose="020F0502020204030204" pitchFamily="34" charset="0"/>
              <a:cs typeface="Arial Unicode MS"/>
            </a:endParaRPr>
          </a:p>
          <a:p>
            <a:r>
              <a:rPr lang="fr-FR" sz="2000" dirty="0">
                <a:latin typeface="Calibri" panose="020F0502020204030204" pitchFamily="34" charset="0"/>
                <a:cs typeface="Arial Unicode MS"/>
              </a:rPr>
              <a:t>Et </a:t>
            </a:r>
          </a:p>
          <a:p>
            <a:endParaRPr lang="fr-FR" sz="2000" dirty="0">
              <a:latin typeface="Calibri" panose="020F0502020204030204" pitchFamily="34" charset="0"/>
              <a:cs typeface="Arial Unicode MS"/>
            </a:endParaRPr>
          </a:p>
          <a:p>
            <a:pPr marL="285750" indent="-285750">
              <a:buFont typeface="Arial" panose="020B0604020202020204" pitchFamily="34" charset="0"/>
              <a:buChar char="•"/>
            </a:pPr>
            <a:r>
              <a:rPr lang="fr-FR" sz="2000" dirty="0" smtClean="0">
                <a:latin typeface="Calibri" panose="020F0502020204030204" pitchFamily="34" charset="0"/>
                <a:cs typeface="Arial Unicode MS"/>
              </a:rPr>
              <a:t>Formations </a:t>
            </a:r>
            <a:r>
              <a:rPr lang="fr-FR" sz="2000" dirty="0">
                <a:latin typeface="Calibri" panose="020F0502020204030204" pitchFamily="34" charset="0"/>
                <a:cs typeface="Arial Unicode MS"/>
              </a:rPr>
              <a:t>et accompagnement</a:t>
            </a:r>
          </a:p>
          <a:p>
            <a:pPr marL="285750" indent="-285750">
              <a:buFont typeface="Arial" panose="020B0604020202020204" pitchFamily="34" charset="0"/>
              <a:buChar char="•"/>
            </a:pPr>
            <a:r>
              <a:rPr lang="fr-FR" sz="2000" dirty="0">
                <a:latin typeface="Calibri" panose="020F0502020204030204" pitchFamily="34" charset="0"/>
                <a:cs typeface="Arial Unicode MS"/>
              </a:rPr>
              <a:t>Évènements</a:t>
            </a:r>
          </a:p>
          <a:p>
            <a:pPr marL="285750" indent="-285750">
              <a:buFont typeface="Arial" panose="020B0604020202020204" pitchFamily="34" charset="0"/>
              <a:buChar char="•"/>
            </a:pPr>
            <a:r>
              <a:rPr lang="fr-FR" sz="2000" dirty="0" smtClean="0">
                <a:latin typeface="Calibri" panose="020F0502020204030204" pitchFamily="34" charset="0"/>
                <a:cs typeface="Arial Unicode MS"/>
              </a:rPr>
              <a:t>Médiation </a:t>
            </a:r>
            <a:r>
              <a:rPr lang="fr-FR" sz="2000" dirty="0">
                <a:latin typeface="Calibri" panose="020F0502020204030204" pitchFamily="34" charset="0"/>
                <a:cs typeface="Arial Unicode MS"/>
              </a:rPr>
              <a:t>de ressources  </a:t>
            </a:r>
            <a:r>
              <a:rPr lang="fr-FR" sz="2000" dirty="0" smtClean="0">
                <a:latin typeface="Calibri" panose="020F0502020204030204" pitchFamily="34" charset="0"/>
                <a:cs typeface="Arial Unicode MS"/>
              </a:rPr>
              <a:t>: </a:t>
            </a:r>
            <a:r>
              <a:rPr lang="fr-FR" dirty="0" smtClean="0">
                <a:latin typeface="Calibri" panose="020F0502020204030204" pitchFamily="34" charset="0"/>
                <a:cs typeface="Arial Unicode MS"/>
              </a:rPr>
              <a:t>découvrir </a:t>
            </a:r>
            <a:r>
              <a:rPr lang="fr-FR" dirty="0">
                <a:latin typeface="Calibri" panose="020F0502020204030204" pitchFamily="34" charset="0"/>
                <a:cs typeface="Arial Unicode MS"/>
              </a:rPr>
              <a:t>des ressources pédagogiques et éducatives, en bénéficiant de l'accompagnement et de l'expertise des médiateurs de l'Atelier Canopé.</a:t>
            </a:r>
          </a:p>
          <a:p>
            <a:pPr marL="285750" indent="-285750">
              <a:buFont typeface="Arial" panose="020B0604020202020204" pitchFamily="34" charset="0"/>
              <a:buChar char="•"/>
            </a:pPr>
            <a:r>
              <a:rPr lang="fr-FR" sz="2000" dirty="0">
                <a:latin typeface="Calibri" panose="020F0502020204030204" pitchFamily="34" charset="0"/>
                <a:cs typeface="Arial Unicode MS"/>
              </a:rPr>
              <a:t>Innovation et expérimentation : </a:t>
            </a:r>
            <a:r>
              <a:rPr lang="fr-FR" dirty="0">
                <a:latin typeface="Calibri" panose="020F0502020204030204" pitchFamily="34" charset="0"/>
                <a:cs typeface="Arial Unicode MS"/>
              </a:rPr>
              <a:t>Co-concevoir et expérimenter des idées, des scénarios pédagogiques, des projets innovants en mode collaboratif.</a:t>
            </a:r>
          </a:p>
          <a:p>
            <a:endParaRPr lang="fr-FR" dirty="0"/>
          </a:p>
        </p:txBody>
      </p:sp>
      <p:sp>
        <p:nvSpPr>
          <p:cNvPr id="4" name="ZoneTexte 3"/>
          <p:cNvSpPr txBox="1"/>
          <p:nvPr/>
        </p:nvSpPr>
        <p:spPr>
          <a:xfrm>
            <a:off x="1651000" y="296602"/>
            <a:ext cx="6413500" cy="430887"/>
          </a:xfrm>
          <a:prstGeom prst="rect">
            <a:avLst/>
          </a:prstGeom>
          <a:noFill/>
        </p:spPr>
        <p:txBody>
          <a:bodyPr wrap="square" rtlCol="0">
            <a:spAutoFit/>
          </a:bodyPr>
          <a:lstStyle/>
          <a:p>
            <a:r>
              <a:rPr lang="fr-FR" sz="2200" b="1" cap="all" dirty="0">
                <a:latin typeface="Simplon BP Light" pitchFamily="50" charset="0"/>
                <a:ea typeface="+mj-ea"/>
                <a:cs typeface="Menlo Bold"/>
              </a:rPr>
              <a:t>L’offre de services de Réseau Canope</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53" t="37104"/>
          <a:stretch/>
        </p:blipFill>
        <p:spPr bwMode="auto">
          <a:xfrm>
            <a:off x="393700" y="274032"/>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32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095EBC8-58F3-D94D-8A90-B24760D0B986}" type="slidenum">
              <a:rPr lang="fr-FR" smtClean="0"/>
              <a:pPr/>
              <a:t>9</a:t>
            </a:fld>
            <a:endParaRPr lang="fr-FR" dirty="0"/>
          </a:p>
        </p:txBody>
      </p:sp>
      <p:sp>
        <p:nvSpPr>
          <p:cNvPr id="4" name="Rectangle 3"/>
          <p:cNvSpPr/>
          <p:nvPr/>
        </p:nvSpPr>
        <p:spPr>
          <a:xfrm>
            <a:off x="238991" y="1409701"/>
            <a:ext cx="48923" cy="5067480"/>
          </a:xfrm>
          <a:prstGeom prst="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001">
            <a:schemeClr val="lt2"/>
          </a:fillRef>
          <a:effectRef idx="1">
            <a:schemeClr val="accent5"/>
          </a:effectRef>
          <a:fontRef idx="minor">
            <a:schemeClr val="lt1"/>
          </a:fontRef>
        </p:style>
        <p:txBody>
          <a:bodyPr rtlCol="0" anchor="ctr"/>
          <a:lstStyle/>
          <a:p>
            <a:pPr algn="ctr"/>
            <a:endParaRPr lang="fr-FR" sz="1600" cap="all" dirty="0" smtClean="0">
              <a:solidFill>
                <a:schemeClr val="bg1"/>
              </a:solidFill>
              <a:latin typeface="Simplon BP Light" pitchFamily="50" charset="0"/>
            </a:endParaRPr>
          </a:p>
        </p:txBody>
      </p:sp>
      <p:sp>
        <p:nvSpPr>
          <p:cNvPr id="5" name="ZoneTexte 4"/>
          <p:cNvSpPr txBox="1"/>
          <p:nvPr/>
        </p:nvSpPr>
        <p:spPr>
          <a:xfrm>
            <a:off x="336838" y="1760321"/>
            <a:ext cx="7270462" cy="461665"/>
          </a:xfrm>
          <a:prstGeom prst="rect">
            <a:avLst/>
          </a:prstGeom>
          <a:noFill/>
        </p:spPr>
        <p:txBody>
          <a:bodyPr wrap="square" rtlCol="0">
            <a:spAutoFit/>
          </a:bodyPr>
          <a:lstStyle/>
          <a:p>
            <a:r>
              <a:rPr lang="fr-FR" sz="2400" b="1" dirty="0" smtClean="0"/>
              <a:t>Stages retenus au PAF, mis en œuvre par Canopé</a:t>
            </a:r>
          </a:p>
        </p:txBody>
      </p:sp>
      <p:sp>
        <p:nvSpPr>
          <p:cNvPr id="7" name="Rectangle 6"/>
          <p:cNvSpPr/>
          <p:nvPr/>
        </p:nvSpPr>
        <p:spPr>
          <a:xfrm>
            <a:off x="482600" y="2433588"/>
            <a:ext cx="7785100" cy="1323439"/>
          </a:xfrm>
          <a:prstGeom prst="rect">
            <a:avLst/>
          </a:prstGeom>
        </p:spPr>
        <p:txBody>
          <a:bodyPr wrap="square">
            <a:spAutoFit/>
          </a:bodyPr>
          <a:lstStyle/>
          <a:p>
            <a:pPr marL="285750" indent="-285750">
              <a:buFont typeface="Arial" panose="020B0604020202020204" pitchFamily="34" charset="0"/>
              <a:buChar char="•"/>
            </a:pPr>
            <a:r>
              <a:rPr lang="fr-FR" sz="2000" dirty="0">
                <a:latin typeface="+mj-lt"/>
                <a:cs typeface="Arabic Typesetting" panose="03020402040406030203" pitchFamily="66" charset="-78"/>
              </a:rPr>
              <a:t>Nouveaux documentalistes : les solutions documentaires</a:t>
            </a:r>
          </a:p>
          <a:p>
            <a:pPr marL="285750" indent="-285750">
              <a:buFont typeface="Arial" panose="020B0604020202020204" pitchFamily="34" charset="0"/>
              <a:buChar char="•"/>
            </a:pPr>
            <a:r>
              <a:rPr lang="fr-FR" sz="2000" dirty="0">
                <a:latin typeface="+mj-lt"/>
                <a:cs typeface="Arabic Typesetting" panose="03020402040406030203" pitchFamily="66" charset="-78"/>
              </a:rPr>
              <a:t>L’évolution des espaces de ressources</a:t>
            </a:r>
          </a:p>
          <a:p>
            <a:pPr marL="285750" indent="-285750">
              <a:buFont typeface="Arial" panose="020B0604020202020204" pitchFamily="34" charset="0"/>
              <a:buChar char="•"/>
            </a:pPr>
            <a:r>
              <a:rPr lang="fr-FR" sz="2000" dirty="0">
                <a:latin typeface="+mj-lt"/>
                <a:cs typeface="Arabic Typesetting" panose="03020402040406030203" pitchFamily="66" charset="-78"/>
              </a:rPr>
              <a:t>Projet du CDI à partir de la base documentaire</a:t>
            </a:r>
          </a:p>
          <a:p>
            <a:pPr marL="285750" indent="-285750">
              <a:buFont typeface="Arial" panose="020B0604020202020204" pitchFamily="34" charset="0"/>
              <a:buChar char="•"/>
            </a:pPr>
            <a:r>
              <a:rPr lang="fr-FR" sz="2000" dirty="0">
                <a:latin typeface="+mj-lt"/>
                <a:cs typeface="Arabic Typesetting" panose="03020402040406030203" pitchFamily="66" charset="-78"/>
              </a:rPr>
              <a:t>Bilan d’activité du CDI</a:t>
            </a:r>
          </a:p>
        </p:txBody>
      </p:sp>
      <p:sp>
        <p:nvSpPr>
          <p:cNvPr id="8" name="ZoneTexte 7"/>
          <p:cNvSpPr txBox="1"/>
          <p:nvPr/>
        </p:nvSpPr>
        <p:spPr>
          <a:xfrm>
            <a:off x="489238" y="3860373"/>
            <a:ext cx="8375362" cy="830997"/>
          </a:xfrm>
          <a:prstGeom prst="rect">
            <a:avLst/>
          </a:prstGeom>
          <a:noFill/>
        </p:spPr>
        <p:txBody>
          <a:bodyPr wrap="square" rtlCol="0">
            <a:spAutoFit/>
          </a:bodyPr>
          <a:lstStyle/>
          <a:p>
            <a:r>
              <a:rPr lang="fr-FR" sz="2400" b="1" dirty="0" smtClean="0"/>
              <a:t>Journée  des documentalistes déclinée dans chaque département </a:t>
            </a:r>
            <a:r>
              <a:rPr lang="fr-FR" b="1" dirty="0" smtClean="0"/>
              <a:t>: </a:t>
            </a:r>
          </a:p>
        </p:txBody>
      </p:sp>
      <p:sp>
        <p:nvSpPr>
          <p:cNvPr id="9" name="Rectangle 8"/>
          <p:cNvSpPr/>
          <p:nvPr/>
        </p:nvSpPr>
        <p:spPr>
          <a:xfrm>
            <a:off x="581169" y="4759892"/>
            <a:ext cx="7587961" cy="1631216"/>
          </a:xfrm>
          <a:prstGeom prst="rect">
            <a:avLst/>
          </a:prstGeom>
        </p:spPr>
        <p:txBody>
          <a:bodyPr wrap="square">
            <a:spAutoFit/>
          </a:bodyPr>
          <a:lstStyle/>
          <a:p>
            <a:r>
              <a:rPr lang="fr-FR" sz="2000" b="1" dirty="0">
                <a:latin typeface="+mj-lt"/>
              </a:rPr>
              <a:t>Réaménagement des espaces de </a:t>
            </a:r>
            <a:r>
              <a:rPr lang="fr-FR" sz="2000" b="1" dirty="0" smtClean="0">
                <a:latin typeface="+mj-lt"/>
              </a:rPr>
              <a:t>ressources</a:t>
            </a:r>
            <a:br>
              <a:rPr lang="fr-FR" sz="2000" b="1" dirty="0" smtClean="0">
                <a:latin typeface="+mj-lt"/>
              </a:rPr>
            </a:br>
            <a:r>
              <a:rPr lang="fr-FR" sz="2000" dirty="0">
                <a:latin typeface="+mj-lt"/>
                <a:cs typeface="Arial Unicode MS"/>
              </a:rPr>
              <a:t>86  : 11 décembre</a:t>
            </a:r>
            <a:br>
              <a:rPr lang="fr-FR" sz="2000" dirty="0">
                <a:latin typeface="+mj-lt"/>
                <a:cs typeface="Arial Unicode MS"/>
              </a:rPr>
            </a:br>
            <a:r>
              <a:rPr lang="fr-FR" sz="2000" dirty="0">
                <a:latin typeface="+mj-lt"/>
                <a:cs typeface="Arial Unicode MS"/>
              </a:rPr>
              <a:t>79 : 13 décembre </a:t>
            </a:r>
            <a:br>
              <a:rPr lang="fr-FR" sz="2000" dirty="0">
                <a:latin typeface="+mj-lt"/>
                <a:cs typeface="Arial Unicode MS"/>
              </a:rPr>
            </a:br>
            <a:r>
              <a:rPr lang="fr-FR" sz="2000" dirty="0">
                <a:latin typeface="+mj-lt"/>
                <a:cs typeface="Arial Unicode MS"/>
              </a:rPr>
              <a:t>17 : 18 décembre et 15 janvier</a:t>
            </a:r>
            <a:br>
              <a:rPr lang="fr-FR" sz="2000" dirty="0">
                <a:latin typeface="+mj-lt"/>
                <a:cs typeface="Arial Unicode MS"/>
              </a:rPr>
            </a:br>
            <a:r>
              <a:rPr lang="fr-FR" sz="2000" dirty="0">
                <a:latin typeface="+mj-lt"/>
                <a:cs typeface="Arial Unicode MS"/>
              </a:rPr>
              <a:t>16 : 17 janvier</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53" t="37104"/>
          <a:stretch/>
        </p:blipFill>
        <p:spPr bwMode="auto">
          <a:xfrm>
            <a:off x="571500" y="693132"/>
            <a:ext cx="806685" cy="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11300" y="786218"/>
            <a:ext cx="5969000" cy="430887"/>
          </a:xfrm>
          <a:prstGeom prst="rect">
            <a:avLst/>
          </a:prstGeom>
          <a:noFill/>
        </p:spPr>
        <p:txBody>
          <a:bodyPr wrap="square" rtlCol="0">
            <a:spAutoFit/>
          </a:bodyPr>
          <a:lstStyle/>
          <a:p>
            <a:r>
              <a:rPr lang="fr-FR" sz="2200" b="1" cap="all" dirty="0">
                <a:latin typeface="Simplon BP Light" pitchFamily="50" charset="0"/>
                <a:ea typeface="+mj-ea"/>
                <a:cs typeface="Menlo Bold"/>
              </a:rPr>
              <a:t>Pour notre public privilégié</a:t>
            </a:r>
          </a:p>
        </p:txBody>
      </p:sp>
    </p:spTree>
    <p:extLst>
      <p:ext uri="{BB962C8B-B14F-4D97-AF65-F5344CB8AC3E}">
        <p14:creationId xmlns:p14="http://schemas.microsoft.com/office/powerpoint/2010/main" val="2081386903"/>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25703</TotalTime>
  <Words>1105</Words>
  <Application>Microsoft Office PowerPoint</Application>
  <PresentationFormat>Affichage à l'écran (4:3)</PresentationFormat>
  <Paragraphs>245</Paragraphs>
  <Slides>23</Slides>
  <Notes>14</Notes>
  <HiddenSlides>0</HiddenSlides>
  <MMClips>0</MMClips>
  <ScaleCrop>false</ScaleCrop>
  <HeadingPairs>
    <vt:vector size="6" baseType="variant">
      <vt:variant>
        <vt:lpstr>Polices utilisées</vt:lpstr>
      </vt:variant>
      <vt:variant>
        <vt:i4>9</vt:i4>
      </vt:variant>
      <vt:variant>
        <vt:lpstr>Thème</vt:lpstr>
      </vt:variant>
      <vt:variant>
        <vt:i4>8</vt:i4>
      </vt:variant>
      <vt:variant>
        <vt:lpstr>Titres des diapositives</vt:lpstr>
      </vt:variant>
      <vt:variant>
        <vt:i4>23</vt:i4>
      </vt:variant>
    </vt:vector>
  </HeadingPairs>
  <TitlesOfParts>
    <vt:vector size="40" baseType="lpstr">
      <vt:lpstr>Arabic Typesetting</vt:lpstr>
      <vt:lpstr>Arial</vt:lpstr>
      <vt:lpstr>Arial Unicode MS</vt:lpstr>
      <vt:lpstr>Calibri</vt:lpstr>
      <vt:lpstr>Courier New</vt:lpstr>
      <vt:lpstr>Menlo Bold</vt:lpstr>
      <vt:lpstr>Menlo Regular</vt:lpstr>
      <vt:lpstr>Simplon BP Light</vt:lpstr>
      <vt:lpstr>Wingdings</vt:lpstr>
      <vt:lpstr>Conception personnalisée</vt:lpstr>
      <vt:lpstr>1_Conception personnalisée</vt:lpstr>
      <vt:lpstr>2_Conception personnalisée</vt:lpstr>
      <vt:lpstr>3_Conception personnalisée</vt:lpstr>
      <vt:lpstr>4_Conception personnalisée</vt:lpstr>
      <vt:lpstr>5_Conception personnalisée</vt:lpstr>
      <vt:lpstr>6_Conception personnalisée</vt:lpstr>
      <vt:lpstr>7_Conception personnalisée</vt:lpstr>
      <vt:lpstr>Présentation PowerPoint</vt:lpstr>
      <vt:lpstr>1.Le réseau Canopé et la politique académique : éléments de contexte, bilan de l’année 2017-2018, année scolaire 2018-2019    2. LOL et Esidoc… pour bénéficier d’une authentification unique pour l’accès aux ressources financées par la Région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Educ’arte 2018-2019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Huber Gaëlle</dc:creator>
  <cp:lastModifiedBy>jmichelin</cp:lastModifiedBy>
  <cp:revision>452</cp:revision>
  <cp:lastPrinted>2018-01-10T07:56:51Z</cp:lastPrinted>
  <dcterms:created xsi:type="dcterms:W3CDTF">2014-02-20T09:19:29Z</dcterms:created>
  <dcterms:modified xsi:type="dcterms:W3CDTF">2018-10-04T19:01:48Z</dcterms:modified>
</cp:coreProperties>
</file>