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0" d="100"/>
          <a:sy n="60" d="100"/>
        </p:scale>
        <p:origin x="109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6"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7"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8" name="Rectangle 4"/>
          <p:cNvSpPr>
            <a:spLocks noGrp="1" noRot="1" noChangeAspect="1" noChangeArrowheads="1" noTextEdit="1"/>
          </p:cNvSpPr>
          <p:nvPr>
            <p:ph type="sldImg" idx="2"/>
          </p:nvPr>
        </p:nvSpPr>
        <p:spPr bwMode="auto">
          <a:xfrm>
            <a:off x="138113" y="766763"/>
            <a:ext cx="6823075" cy="3838575"/>
          </a:xfrm>
          <a:prstGeom prst="rect">
            <a:avLst/>
          </a:prstGeom>
          <a:noFill/>
          <a:ln w="9525">
            <a:solidFill>
              <a:srgbClr val="000000"/>
            </a:solidFill>
            <a:miter lim="800000"/>
            <a:headEnd/>
            <a:tailEnd/>
          </a:ln>
          <a:effectLst/>
        </p:spPr>
      </p:sp>
      <p:sp>
        <p:nvSpPr>
          <p:cNvPr id="1048649"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0"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1"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914400" y="1122363"/>
            <a:ext cx="10363200" cy="2387600"/>
          </a:xfrm>
        </p:spPr>
        <p:txBody>
          <a:bodyPr anchor="b"/>
          <a:lstStyle>
            <a:lvl1pPr algn="ctr">
              <a:defRPr sz="6000"/>
            </a:lvl1pPr>
          </a:lstStyle>
          <a:p>
            <a:r>
              <a:rPr lang="en-US" altLang="zh-CN"/>
              <a:t>Click to edit Master title style</a:t>
            </a:r>
            <a:endParaRPr lang="en-US" dirty="0"/>
          </a:p>
        </p:txBody>
      </p:sp>
      <p:sp>
        <p:nvSpPr>
          <p:cNvPr id="104858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2021/12/3</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16" name="Title 1"/>
          <p:cNvSpPr>
            <a:spLocks noGrp="1"/>
          </p:cNvSpPr>
          <p:nvPr>
            <p:ph type="title"/>
          </p:nvPr>
        </p:nvSpPr>
        <p:spPr/>
        <p:txBody>
          <a:bodyPr/>
          <a:lstStyle/>
          <a:p>
            <a:r>
              <a:rPr lang="en-US" altLang="zh-CN"/>
              <a:t>Click to edit Master title style</a:t>
            </a:r>
            <a:endParaRPr lang="en-US" dirty="0"/>
          </a:p>
        </p:txBody>
      </p:sp>
      <p:sp>
        <p:nvSpPr>
          <p:cNvPr id="1048617"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18" name="Date Placeholder 3"/>
          <p:cNvSpPr>
            <a:spLocks noGrp="1"/>
          </p:cNvSpPr>
          <p:nvPr>
            <p:ph type="dt" sz="half" idx="10"/>
          </p:nvPr>
        </p:nvSpPr>
        <p:spPr/>
        <p:txBody>
          <a:bodyPr/>
          <a:lstStyle/>
          <a:p>
            <a:fld id="{70BC1078-46ED-40F9-8930-935BAD7C2B02}" type="datetimeFigureOut">
              <a:rPr lang="zh-CN" altLang="en-US" smtClean="0"/>
              <a:t>2021/12/3</a:t>
            </a:fld>
            <a:endParaRPr lang="zh-CN" altLang="en-US"/>
          </a:p>
        </p:txBody>
      </p:sp>
      <p:sp>
        <p:nvSpPr>
          <p:cNvPr id="1048619" name="Footer Placeholder 4"/>
          <p:cNvSpPr>
            <a:spLocks noGrp="1"/>
          </p:cNvSpPr>
          <p:nvPr>
            <p:ph type="ftr" sz="quarter" idx="11"/>
          </p:nvPr>
        </p:nvSpPr>
        <p:spPr/>
        <p:txBody>
          <a:bodyPr/>
          <a:lstStyle/>
          <a:p>
            <a:endParaRPr lang="zh-CN" altLang="en-US"/>
          </a:p>
        </p:txBody>
      </p:sp>
      <p:sp>
        <p:nvSpPr>
          <p:cNvPr id="1048620"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00" name="Vertical Title 1"/>
          <p:cNvSpPr>
            <a:spLocks noGrp="1"/>
          </p:cNvSpPr>
          <p:nvPr>
            <p:ph type="title" orient="vert"/>
          </p:nvPr>
        </p:nvSpPr>
        <p:spPr>
          <a:xfrm>
            <a:off x="8724901" y="365125"/>
            <a:ext cx="2628900" cy="5811838"/>
          </a:xfrm>
        </p:spPr>
        <p:txBody>
          <a:bodyPr vert="eaVert"/>
          <a:lstStyle/>
          <a:p>
            <a:r>
              <a:rPr lang="en-US" altLang="zh-CN"/>
              <a:t>Click to edit Master title style</a:t>
            </a:r>
            <a:endParaRPr lang="en-US" dirty="0"/>
          </a:p>
        </p:txBody>
      </p:sp>
      <p:sp>
        <p:nvSpPr>
          <p:cNvPr id="1048601" name="Vertical Text Placeholder 2"/>
          <p:cNvSpPr>
            <a:spLocks noGrp="1"/>
          </p:cNvSpPr>
          <p:nvPr>
            <p:ph type="body" orient="vert" idx="1"/>
          </p:nvPr>
        </p:nvSpPr>
        <p:spPr>
          <a:xfrm>
            <a:off x="838201" y="365125"/>
            <a:ext cx="7734300" cy="5811838"/>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02" name="Date Placeholder 3"/>
          <p:cNvSpPr>
            <a:spLocks noGrp="1"/>
          </p:cNvSpPr>
          <p:nvPr>
            <p:ph type="dt" sz="half" idx="10"/>
          </p:nvPr>
        </p:nvSpPr>
        <p:spPr/>
        <p:txBody>
          <a:bodyPr/>
          <a:lstStyle/>
          <a:p>
            <a:fld id="{70BC1078-46ED-40F9-8930-935BAD7C2B02}" type="datetimeFigureOut">
              <a:rPr lang="zh-CN" altLang="en-US" smtClean="0"/>
              <a:t>2021/12/3</a:t>
            </a:fld>
            <a:endParaRPr lang="zh-CN" altLang="en-US"/>
          </a:p>
        </p:txBody>
      </p:sp>
      <p:sp>
        <p:nvSpPr>
          <p:cNvPr id="1048603" name="Footer Placeholder 4"/>
          <p:cNvSpPr>
            <a:spLocks noGrp="1"/>
          </p:cNvSpPr>
          <p:nvPr>
            <p:ph type="ftr" sz="quarter" idx="11"/>
          </p:nvPr>
        </p:nvSpPr>
        <p:spPr/>
        <p:txBody>
          <a:bodyPr/>
          <a:lstStyle/>
          <a:p>
            <a:endParaRPr lang="zh-CN" altLang="en-US"/>
          </a:p>
        </p:txBody>
      </p:sp>
      <p:sp>
        <p:nvSpPr>
          <p:cNvPr id="1048604"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05" name="Title 1"/>
          <p:cNvSpPr>
            <a:spLocks noGrp="1"/>
          </p:cNvSpPr>
          <p:nvPr>
            <p:ph type="title"/>
          </p:nvPr>
        </p:nvSpPr>
        <p:spPr/>
        <p:txBody>
          <a:bodyPr/>
          <a:lstStyle/>
          <a:p>
            <a:r>
              <a:rPr lang="en-US" altLang="zh-CN"/>
              <a:t>Click to edit Master title style</a:t>
            </a:r>
            <a:endParaRPr lang="en-US" dirty="0"/>
          </a:p>
        </p:txBody>
      </p:sp>
      <p:sp>
        <p:nvSpPr>
          <p:cNvPr id="1048606"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07" name="Date Placeholder 3"/>
          <p:cNvSpPr>
            <a:spLocks noGrp="1"/>
          </p:cNvSpPr>
          <p:nvPr>
            <p:ph type="dt" sz="half" idx="10"/>
          </p:nvPr>
        </p:nvSpPr>
        <p:spPr/>
        <p:txBody>
          <a:bodyPr/>
          <a:lstStyle/>
          <a:p>
            <a:fld id="{70BC1078-46ED-40F9-8930-935BAD7C2B02}" type="datetimeFigureOut">
              <a:rPr lang="zh-CN" altLang="en-US" smtClean="0"/>
              <a:t>2021/12/3</a:t>
            </a:fld>
            <a:endParaRPr lang="zh-CN" altLang="en-US"/>
          </a:p>
        </p:txBody>
      </p:sp>
      <p:sp>
        <p:nvSpPr>
          <p:cNvPr id="1048608" name="Footer Placeholder 4"/>
          <p:cNvSpPr>
            <a:spLocks noGrp="1"/>
          </p:cNvSpPr>
          <p:nvPr>
            <p:ph type="ftr" sz="quarter" idx="11"/>
          </p:nvPr>
        </p:nvSpPr>
        <p:spPr/>
        <p:txBody>
          <a:bodyPr/>
          <a:lstStyle/>
          <a:p>
            <a:endParaRPr lang="zh-CN" altLang="en-US"/>
          </a:p>
        </p:txBody>
      </p:sp>
      <p:sp>
        <p:nvSpPr>
          <p:cNvPr id="1048609"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21" name="Title 1"/>
          <p:cNvSpPr>
            <a:spLocks noGrp="1"/>
          </p:cNvSpPr>
          <p:nvPr>
            <p:ph type="title"/>
          </p:nvPr>
        </p:nvSpPr>
        <p:spPr>
          <a:xfrm>
            <a:off x="831851" y="1709740"/>
            <a:ext cx="10515600" cy="2852737"/>
          </a:xfrm>
        </p:spPr>
        <p:txBody>
          <a:bodyPr anchor="b"/>
          <a:lstStyle>
            <a:lvl1pPr>
              <a:defRPr sz="6000"/>
            </a:lvl1pPr>
          </a:lstStyle>
          <a:p>
            <a:r>
              <a:rPr lang="en-US" altLang="zh-CN"/>
              <a:t>Click to edit Master title style</a:t>
            </a:r>
            <a:endParaRPr lang="en-US" dirty="0"/>
          </a:p>
        </p:txBody>
      </p:sp>
      <p:sp>
        <p:nvSpPr>
          <p:cNvPr id="1048622"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styles</a:t>
            </a:r>
          </a:p>
        </p:txBody>
      </p:sp>
      <p:sp>
        <p:nvSpPr>
          <p:cNvPr id="1048623" name="Date Placeholder 3"/>
          <p:cNvSpPr>
            <a:spLocks noGrp="1"/>
          </p:cNvSpPr>
          <p:nvPr>
            <p:ph type="dt" sz="half" idx="10"/>
          </p:nvPr>
        </p:nvSpPr>
        <p:spPr/>
        <p:txBody>
          <a:bodyPr/>
          <a:lstStyle/>
          <a:p>
            <a:fld id="{70BC1078-46ED-40F9-8930-935BAD7C2B02}" type="datetimeFigureOut">
              <a:rPr lang="zh-CN" altLang="en-US" smtClean="0"/>
              <a:t>2021/12/3</a:t>
            </a:fld>
            <a:endParaRPr lang="zh-CN" altLang="en-US"/>
          </a:p>
        </p:txBody>
      </p:sp>
      <p:sp>
        <p:nvSpPr>
          <p:cNvPr id="1048624" name="Footer Placeholder 4"/>
          <p:cNvSpPr>
            <a:spLocks noGrp="1"/>
          </p:cNvSpPr>
          <p:nvPr>
            <p:ph type="ftr" sz="quarter" idx="11"/>
          </p:nvPr>
        </p:nvSpPr>
        <p:spPr/>
        <p:txBody>
          <a:bodyPr/>
          <a:lstStyle/>
          <a:p>
            <a:endParaRPr lang="zh-CN" altLang="en-US"/>
          </a:p>
        </p:txBody>
      </p:sp>
      <p:sp>
        <p:nvSpPr>
          <p:cNvPr id="104862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6" name="Title 1"/>
          <p:cNvSpPr>
            <a:spLocks noGrp="1"/>
          </p:cNvSpPr>
          <p:nvPr>
            <p:ph type="title"/>
          </p:nvPr>
        </p:nvSpPr>
        <p:spPr/>
        <p:txBody>
          <a:bodyPr/>
          <a:lstStyle/>
          <a:p>
            <a:r>
              <a:rPr lang="en-US" altLang="zh-CN"/>
              <a:t>Click to edit Master title style</a:t>
            </a:r>
            <a:endParaRPr lang="en-US" dirty="0"/>
          </a:p>
        </p:txBody>
      </p:sp>
      <p:sp>
        <p:nvSpPr>
          <p:cNvPr id="1048627" name="Content Placeholder 2"/>
          <p:cNvSpPr>
            <a:spLocks noGrp="1"/>
          </p:cNvSpPr>
          <p:nvPr>
            <p:ph sz="half" idx="1"/>
          </p:nvPr>
        </p:nvSpPr>
        <p:spPr>
          <a:xfrm>
            <a:off x="838200" y="1825625"/>
            <a:ext cx="51816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28" name="Content Placeholder 3"/>
          <p:cNvSpPr>
            <a:spLocks noGrp="1"/>
          </p:cNvSpPr>
          <p:nvPr>
            <p:ph sz="half" idx="2"/>
          </p:nvPr>
        </p:nvSpPr>
        <p:spPr>
          <a:xfrm>
            <a:off x="6172200" y="1825625"/>
            <a:ext cx="51816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29" name="Date Placeholder 4"/>
          <p:cNvSpPr>
            <a:spLocks noGrp="1"/>
          </p:cNvSpPr>
          <p:nvPr>
            <p:ph type="dt" sz="half" idx="10"/>
          </p:nvPr>
        </p:nvSpPr>
        <p:spPr/>
        <p:txBody>
          <a:bodyPr/>
          <a:lstStyle/>
          <a:p>
            <a:fld id="{70BC1078-46ED-40F9-8930-935BAD7C2B02}" type="datetimeFigureOut">
              <a:rPr lang="zh-CN" altLang="en-US" smtClean="0"/>
              <a:t>2021/12/3</a:t>
            </a:fld>
            <a:endParaRPr lang="zh-CN" altLang="en-US"/>
          </a:p>
        </p:txBody>
      </p:sp>
      <p:sp>
        <p:nvSpPr>
          <p:cNvPr id="1048630" name="Footer Placeholder 5"/>
          <p:cNvSpPr>
            <a:spLocks noGrp="1"/>
          </p:cNvSpPr>
          <p:nvPr>
            <p:ph type="ftr" sz="quarter" idx="11"/>
          </p:nvPr>
        </p:nvSpPr>
        <p:spPr/>
        <p:txBody>
          <a:bodyPr/>
          <a:lstStyle/>
          <a:p>
            <a:endParaRPr lang="zh-CN" altLang="en-US"/>
          </a:p>
        </p:txBody>
      </p:sp>
      <p:sp>
        <p:nvSpPr>
          <p:cNvPr id="1048631"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32" name="Title 1"/>
          <p:cNvSpPr>
            <a:spLocks noGrp="1"/>
          </p:cNvSpPr>
          <p:nvPr>
            <p:ph type="title"/>
          </p:nvPr>
        </p:nvSpPr>
        <p:spPr>
          <a:xfrm>
            <a:off x="839788" y="365127"/>
            <a:ext cx="10515600" cy="1325563"/>
          </a:xfrm>
        </p:spPr>
        <p:txBody>
          <a:bodyPr/>
          <a:lstStyle/>
          <a:p>
            <a:r>
              <a:rPr lang="en-US" altLang="zh-CN"/>
              <a:t>Click to edit Master title style</a:t>
            </a:r>
            <a:endParaRPr lang="en-US" dirty="0"/>
          </a:p>
        </p:txBody>
      </p:sp>
      <p:sp>
        <p:nvSpPr>
          <p:cNvPr id="104863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1048634" name="Content Placeholder 3"/>
          <p:cNvSpPr>
            <a:spLocks noGrp="1"/>
          </p:cNvSpPr>
          <p:nvPr>
            <p:ph sz="half" idx="2"/>
          </p:nvPr>
        </p:nvSpPr>
        <p:spPr>
          <a:xfrm>
            <a:off x="839789" y="2505075"/>
            <a:ext cx="5157787"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3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1048636" name="Content Placeholder 5"/>
          <p:cNvSpPr>
            <a:spLocks noGrp="1"/>
          </p:cNvSpPr>
          <p:nvPr>
            <p:ph sz="quarter" idx="4"/>
          </p:nvPr>
        </p:nvSpPr>
        <p:spPr>
          <a:xfrm>
            <a:off x="6172201" y="2505075"/>
            <a:ext cx="5183188"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37" name="Date Placeholder 6"/>
          <p:cNvSpPr>
            <a:spLocks noGrp="1"/>
          </p:cNvSpPr>
          <p:nvPr>
            <p:ph type="dt" sz="half" idx="10"/>
          </p:nvPr>
        </p:nvSpPr>
        <p:spPr/>
        <p:txBody>
          <a:bodyPr/>
          <a:lstStyle/>
          <a:p>
            <a:fld id="{70BC1078-46ED-40F9-8930-935BAD7C2B02}" type="datetimeFigureOut">
              <a:rPr lang="zh-CN" altLang="en-US" smtClean="0"/>
              <a:t>2021/12/3</a:t>
            </a:fld>
            <a:endParaRPr lang="zh-CN" altLang="en-US"/>
          </a:p>
        </p:txBody>
      </p:sp>
      <p:sp>
        <p:nvSpPr>
          <p:cNvPr id="1048638" name="Footer Placeholder 7"/>
          <p:cNvSpPr>
            <a:spLocks noGrp="1"/>
          </p:cNvSpPr>
          <p:nvPr>
            <p:ph type="ftr" sz="quarter" idx="11"/>
          </p:nvPr>
        </p:nvSpPr>
        <p:spPr/>
        <p:txBody>
          <a:bodyPr/>
          <a:lstStyle/>
          <a:p>
            <a:endParaRPr lang="zh-CN" altLang="en-US"/>
          </a:p>
        </p:txBody>
      </p:sp>
      <p:sp>
        <p:nvSpPr>
          <p:cNvPr id="1048639"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96" name="Title 1"/>
          <p:cNvSpPr>
            <a:spLocks noGrp="1"/>
          </p:cNvSpPr>
          <p:nvPr>
            <p:ph type="title"/>
          </p:nvPr>
        </p:nvSpPr>
        <p:spPr/>
        <p:txBody>
          <a:bodyPr/>
          <a:lstStyle/>
          <a:p>
            <a:r>
              <a:rPr lang="en-US" altLang="zh-CN"/>
              <a:t>Click to edit Master title style</a:t>
            </a:r>
            <a:endParaRPr lang="en-US" dirty="0"/>
          </a:p>
        </p:txBody>
      </p:sp>
      <p:sp>
        <p:nvSpPr>
          <p:cNvPr id="1048597" name="Date Placeholder 2"/>
          <p:cNvSpPr>
            <a:spLocks noGrp="1"/>
          </p:cNvSpPr>
          <p:nvPr>
            <p:ph type="dt" sz="half" idx="10"/>
          </p:nvPr>
        </p:nvSpPr>
        <p:spPr/>
        <p:txBody>
          <a:bodyPr/>
          <a:lstStyle/>
          <a:p>
            <a:fld id="{70BC1078-46ED-40F9-8930-935BAD7C2B02}" type="datetimeFigureOut">
              <a:rPr lang="zh-CN" altLang="en-US" smtClean="0"/>
              <a:t>2021/12/3</a:t>
            </a:fld>
            <a:endParaRPr lang="zh-CN" altLang="en-US"/>
          </a:p>
        </p:txBody>
      </p:sp>
      <p:sp>
        <p:nvSpPr>
          <p:cNvPr id="1048598" name="Footer Placeholder 3"/>
          <p:cNvSpPr>
            <a:spLocks noGrp="1"/>
          </p:cNvSpPr>
          <p:nvPr>
            <p:ph type="ftr" sz="quarter" idx="11"/>
          </p:nvPr>
        </p:nvSpPr>
        <p:spPr/>
        <p:txBody>
          <a:bodyPr/>
          <a:lstStyle/>
          <a:p>
            <a:endParaRPr lang="zh-CN" altLang="en-US"/>
          </a:p>
        </p:txBody>
      </p:sp>
      <p:sp>
        <p:nvSpPr>
          <p:cNvPr id="1048599"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88" name="Date Placeholder 1"/>
          <p:cNvSpPr>
            <a:spLocks noGrp="1"/>
          </p:cNvSpPr>
          <p:nvPr>
            <p:ph type="dt" sz="half" idx="10"/>
          </p:nvPr>
        </p:nvSpPr>
        <p:spPr/>
        <p:txBody>
          <a:bodyPr/>
          <a:lstStyle/>
          <a:p>
            <a:fld id="{70BC1078-46ED-40F9-8930-935BAD7C2B02}" type="datetimeFigureOut">
              <a:rPr lang="zh-CN" altLang="en-US" smtClean="0"/>
              <a:t>2021/12/3</a:t>
            </a:fld>
            <a:endParaRPr lang="zh-CN" altLang="en-US"/>
          </a:p>
        </p:txBody>
      </p:sp>
      <p:sp>
        <p:nvSpPr>
          <p:cNvPr id="1048589" name="Footer Placeholder 2"/>
          <p:cNvSpPr>
            <a:spLocks noGrp="1"/>
          </p:cNvSpPr>
          <p:nvPr>
            <p:ph type="ftr" sz="quarter" idx="11"/>
          </p:nvPr>
        </p:nvSpPr>
        <p:spPr/>
        <p:txBody>
          <a:bodyPr/>
          <a:lstStyle/>
          <a:p>
            <a:endParaRPr lang="zh-CN" altLang="en-US"/>
          </a:p>
        </p:txBody>
      </p:sp>
      <p:sp>
        <p:nvSpPr>
          <p:cNvPr id="1048590"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0" name="Title 1"/>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en-US" dirty="0"/>
          </a:p>
        </p:txBody>
      </p:sp>
      <p:sp>
        <p:nvSpPr>
          <p:cNvPr id="1048641"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42"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1048643" name="Date Placeholder 4"/>
          <p:cNvSpPr>
            <a:spLocks noGrp="1"/>
          </p:cNvSpPr>
          <p:nvPr>
            <p:ph type="dt" sz="half" idx="10"/>
          </p:nvPr>
        </p:nvSpPr>
        <p:spPr/>
        <p:txBody>
          <a:bodyPr/>
          <a:lstStyle/>
          <a:p>
            <a:fld id="{70BC1078-46ED-40F9-8930-935BAD7C2B02}" type="datetimeFigureOut">
              <a:rPr lang="zh-CN" altLang="en-US" smtClean="0"/>
              <a:t>2021/12/3</a:t>
            </a:fld>
            <a:endParaRPr lang="zh-CN" altLang="en-US"/>
          </a:p>
        </p:txBody>
      </p:sp>
      <p:sp>
        <p:nvSpPr>
          <p:cNvPr id="1048644" name="Footer Placeholder 5"/>
          <p:cNvSpPr>
            <a:spLocks noGrp="1"/>
          </p:cNvSpPr>
          <p:nvPr>
            <p:ph type="ftr" sz="quarter" idx="11"/>
          </p:nvPr>
        </p:nvSpPr>
        <p:spPr/>
        <p:txBody>
          <a:bodyPr/>
          <a:lstStyle/>
          <a:p>
            <a:endParaRPr lang="zh-CN" altLang="en-US"/>
          </a:p>
        </p:txBody>
      </p:sp>
      <p:sp>
        <p:nvSpPr>
          <p:cNvPr id="1048645"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10" name="Title 1"/>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en-US" dirty="0"/>
          </a:p>
        </p:txBody>
      </p:sp>
      <p:sp>
        <p:nvSpPr>
          <p:cNvPr id="1048611"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en-US" dirty="0"/>
          </a:p>
        </p:txBody>
      </p:sp>
      <p:sp>
        <p:nvSpPr>
          <p:cNvPr id="1048612"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1048613" name="Date Placeholder 4"/>
          <p:cNvSpPr>
            <a:spLocks noGrp="1"/>
          </p:cNvSpPr>
          <p:nvPr>
            <p:ph type="dt" sz="half" idx="10"/>
          </p:nvPr>
        </p:nvSpPr>
        <p:spPr/>
        <p:txBody>
          <a:bodyPr/>
          <a:lstStyle/>
          <a:p>
            <a:fld id="{70BC1078-46ED-40F9-8930-935BAD7C2B02}" type="datetimeFigureOut">
              <a:rPr lang="zh-CN" altLang="en-US" smtClean="0"/>
              <a:t>2021/12/3</a:t>
            </a:fld>
            <a:endParaRPr lang="zh-CN" altLang="en-US"/>
          </a:p>
        </p:txBody>
      </p:sp>
      <p:sp>
        <p:nvSpPr>
          <p:cNvPr id="1048614" name="Footer Placeholder 5"/>
          <p:cNvSpPr>
            <a:spLocks noGrp="1"/>
          </p:cNvSpPr>
          <p:nvPr>
            <p:ph type="ftr" sz="quarter" idx="11"/>
          </p:nvPr>
        </p:nvSpPr>
        <p:spPr/>
        <p:txBody>
          <a:bodyPr/>
          <a:lstStyle/>
          <a:p>
            <a:endParaRPr lang="zh-CN" altLang="en-US"/>
          </a:p>
        </p:txBody>
      </p:sp>
      <p:sp>
        <p:nvSpPr>
          <p:cNvPr id="1048615"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ltLang="zh-CN"/>
              <a:t>Click to edit Master title style</a:t>
            </a:r>
            <a:endParaRPr lang="en-US" dirty="0"/>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578"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2021/12/3</a:t>
            </a:fld>
            <a:endParaRPr lang="zh-CN" altLang="en-US"/>
          </a:p>
        </p:txBody>
      </p:sp>
      <p:sp>
        <p:nvSpPr>
          <p:cNvPr id="1048579"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extBox 1048585"/>
          <p:cNvSpPr txBox="1"/>
          <p:nvPr/>
        </p:nvSpPr>
        <p:spPr>
          <a:xfrm>
            <a:off x="3708017" y="103604"/>
            <a:ext cx="4775967" cy="523240"/>
          </a:xfrm>
          <a:prstGeom prst="rect">
            <a:avLst/>
          </a:prstGeom>
          <a:solidFill>
            <a:srgbClr val="FFFFFF"/>
          </a:solidFill>
          <a:ln w="25400">
            <a:solidFill>
              <a:srgbClr val="65FF65"/>
            </a:solidFill>
            <a:prstDash val="solid"/>
          </a:ln>
        </p:spPr>
        <p:txBody>
          <a:bodyPr wrap="square" rtlCol="0">
            <a:spAutoFit/>
          </a:bodyPr>
          <a:lstStyle/>
          <a:p>
            <a:r>
              <a:rPr lang="en-US" sz="2800" b="1" u="sng">
                <a:solidFill>
                  <a:srgbClr val="FFCC00"/>
                </a:solidFill>
                <a:effectLst>
                  <a:outerShdw blurRad="38100" dist="38100" dir="2700000" algn="br" rotWithShape="0">
                    <a:srgbClr val="000000"/>
                  </a:outerShdw>
                </a:effectLst>
              </a:rPr>
              <a:t>MAKE IN INDIA POLICY</a:t>
            </a:r>
          </a:p>
        </p:txBody>
      </p:sp>
      <p:sp>
        <p:nvSpPr>
          <p:cNvPr id="1048587" name="TextBox 1048586"/>
          <p:cNvSpPr txBox="1"/>
          <p:nvPr/>
        </p:nvSpPr>
        <p:spPr>
          <a:xfrm>
            <a:off x="409074" y="626844"/>
            <a:ext cx="11373852" cy="5940088"/>
          </a:xfrm>
          <a:prstGeom prst="rect">
            <a:avLst/>
          </a:prstGeom>
        </p:spPr>
        <p:txBody>
          <a:bodyPr wrap="square" rtlCol="0">
            <a:spAutoFit/>
          </a:bodyPr>
          <a:lstStyle/>
          <a:p>
            <a:r>
              <a:rPr lang="en-US" sz="2400" dirty="0">
                <a:solidFill>
                  <a:srgbClr val="9933FF"/>
                </a:solidFill>
                <a:effectLst>
                  <a:outerShdw blurRad="38100" dist="38100" dir="2700000" algn="br" rotWithShape="0">
                    <a:srgbClr val="000000"/>
                  </a:outerShdw>
                </a:effectLst>
              </a:rPr>
              <a:t>DIFFERENT FORMS OF GOVERNMENT -</a:t>
            </a:r>
          </a:p>
          <a:p>
            <a:endParaRPr lang="en-US" sz="2000" dirty="0">
              <a:solidFill>
                <a:srgbClr val="000000"/>
              </a:solidFill>
            </a:endParaRPr>
          </a:p>
          <a:p>
            <a:r>
              <a:rPr lang="en-US" sz="2400" b="1" dirty="0">
                <a:solidFill>
                  <a:srgbClr val="00FFFF"/>
                </a:solidFill>
                <a:effectLst>
                  <a:outerShdw blurRad="38100" dist="38100" dir="2700000" algn="br" rotWithShape="0">
                    <a:srgbClr val="000000"/>
                  </a:outerShdw>
                </a:effectLst>
              </a:rPr>
              <a:t>INDIA </a:t>
            </a:r>
            <a:r>
              <a:rPr lang="en-US" sz="2400" dirty="0">
                <a:solidFill>
                  <a:srgbClr val="000000"/>
                </a:solidFill>
              </a:rPr>
              <a:t>:-</a:t>
            </a:r>
            <a:r>
              <a:rPr lang="en-US" sz="2400" b="1" dirty="0"/>
              <a:t>The Government of India is the democratic form of government, also known as the Central or Union Government or simply the Centre, is the Union government created by the Constitution of India as the legislative, executive and judicial authority to govern the union of twenty eight states and eight union territories. The seat of the government is located in New Delhi.</a:t>
            </a:r>
          </a:p>
          <a:p>
            <a:endParaRPr lang="en-US" sz="2400" dirty="0">
              <a:solidFill>
                <a:srgbClr val="000000"/>
              </a:solidFill>
            </a:endParaRPr>
          </a:p>
          <a:p>
            <a:r>
              <a:rPr lang="en-US" sz="2400" b="1" dirty="0">
                <a:solidFill>
                  <a:srgbClr val="00FFFF"/>
                </a:solidFill>
                <a:effectLst>
                  <a:outerShdw blurRad="38100" dist="38100" dir="2700000" algn="br" rotWithShape="0">
                    <a:srgbClr val="000000"/>
                  </a:outerShdw>
                </a:effectLst>
              </a:rPr>
              <a:t>CHINA</a:t>
            </a:r>
            <a:r>
              <a:rPr lang="en-US" sz="2400" dirty="0">
                <a:solidFill>
                  <a:srgbClr val="000000"/>
                </a:solidFill>
              </a:rPr>
              <a:t> :-</a:t>
            </a:r>
            <a:r>
              <a:rPr lang="en-US" sz="2400" b="1" dirty="0"/>
              <a:t>The Government of the People's Republic of China is collectively the state authority in the People's Republic of China (PRC) under the exclusive political leadership of the Chinese Communist Party (CCP). It consists of legislative, executive, military, supervisory, judicial, and </a:t>
            </a:r>
            <a:r>
              <a:rPr lang="en-US" sz="2400" b="1" dirty="0" err="1"/>
              <a:t>procuratorial</a:t>
            </a:r>
            <a:r>
              <a:rPr lang="en-US" sz="2400" b="1" dirty="0"/>
              <a:t> </a:t>
            </a:r>
            <a:r>
              <a:rPr lang="en-US" sz="2400" b="1" dirty="0" err="1"/>
              <a:t>branches.The</a:t>
            </a:r>
            <a:r>
              <a:rPr lang="en-US" sz="2400" b="1" dirty="0"/>
              <a:t> National People's Congress (NPC) is the highest state organ, with control over the constitution and basic laws, as well as over the election and supervision of officials of other government organs. The congress meets annually for about two weeks in March to review and approve major new policy directions, laws, the budget, and major personnel </a:t>
            </a:r>
            <a:r>
              <a:rPr lang="en-US" sz="2400" b="1" dirty="0" err="1"/>
              <a:t>changesmilitary</a:t>
            </a:r>
            <a:endParaRPr lang="en-US"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TextBox 1048590"/>
          <p:cNvSpPr txBox="1"/>
          <p:nvPr/>
        </p:nvSpPr>
        <p:spPr>
          <a:xfrm>
            <a:off x="521368" y="612844"/>
            <a:ext cx="11149263" cy="5632311"/>
          </a:xfrm>
          <a:prstGeom prst="rect">
            <a:avLst/>
          </a:prstGeom>
        </p:spPr>
        <p:txBody>
          <a:bodyPr wrap="square" rtlCol="0">
            <a:spAutoFit/>
          </a:bodyPr>
          <a:lstStyle/>
          <a:p>
            <a:r>
              <a:rPr lang="en-US" sz="2400" b="1" dirty="0">
                <a:solidFill>
                  <a:srgbClr val="00FFFF"/>
                </a:solidFill>
                <a:effectLst>
                  <a:outerShdw blurRad="38100" dist="38100" dir="2700000" algn="br" rotWithShape="0">
                    <a:srgbClr val="000000"/>
                  </a:outerShdw>
                </a:effectLst>
              </a:rPr>
              <a:t>RUSSIA</a:t>
            </a:r>
            <a:r>
              <a:rPr lang="en-US" sz="2400" dirty="0"/>
              <a:t>:-</a:t>
            </a:r>
            <a:r>
              <a:rPr lang="en-US" sz="2400" b="1" dirty="0"/>
              <a:t>The government of Russia exercises executive power in the Russian Federation. The members of the government are the Prime Minister, the deputy prime ministers, and the federal ministers. It has its legal basis in the Constitution of the Russian Federation and the federal constitutional law "On the Government of the Russian Federation". The Apparatus of the Government of Russia is a governmental body which administrates the activities of the government</a:t>
            </a:r>
          </a:p>
          <a:p>
            <a:endParaRPr lang="en-US" sz="2400" dirty="0">
              <a:solidFill>
                <a:srgbClr val="000000"/>
              </a:solidFill>
            </a:endParaRPr>
          </a:p>
          <a:p>
            <a:r>
              <a:rPr lang="en-US" sz="2400" b="1" dirty="0">
                <a:solidFill>
                  <a:srgbClr val="00FFFF"/>
                </a:solidFill>
                <a:effectLst>
                  <a:outerShdw blurRad="38100" dist="38100" dir="2700000" algn="br" rotWithShape="0">
                    <a:srgbClr val="000000"/>
                  </a:outerShdw>
                </a:effectLst>
              </a:rPr>
              <a:t>U.K</a:t>
            </a:r>
            <a:r>
              <a:rPr lang="en-US" sz="2400" dirty="0">
                <a:solidFill>
                  <a:srgbClr val="000000"/>
                </a:solidFill>
              </a:rPr>
              <a:t> </a:t>
            </a:r>
            <a:r>
              <a:rPr lang="en-US" sz="2400" dirty="0"/>
              <a:t>:- </a:t>
            </a:r>
            <a:r>
              <a:rPr lang="en-US" sz="2400" b="1" dirty="0"/>
              <a:t>the government of the united kingdom, domestically referred to as her majesty's government, is the central government of the united kingdom of great </a:t>
            </a:r>
            <a:r>
              <a:rPr lang="en-US" sz="2400" b="1" dirty="0" err="1"/>
              <a:t>britain</a:t>
            </a:r>
            <a:r>
              <a:rPr lang="en-US" sz="2400" b="1" dirty="0"/>
              <a:t> and northern </a:t>
            </a:r>
            <a:r>
              <a:rPr lang="en-US" sz="2400" b="1" dirty="0" err="1"/>
              <a:t>ireland</a:t>
            </a:r>
            <a:r>
              <a:rPr lang="en-US" sz="2400" b="1" dirty="0"/>
              <a:t>. the government is led by the prime minister (currently </a:t>
            </a:r>
            <a:r>
              <a:rPr lang="en-US" sz="2400" b="1" dirty="0" err="1"/>
              <a:t>boris</a:t>
            </a:r>
            <a:r>
              <a:rPr lang="en-US" sz="2400" b="1" dirty="0"/>
              <a:t> </a:t>
            </a:r>
            <a:r>
              <a:rPr lang="en-US" sz="2400" b="1" dirty="0" err="1"/>
              <a:t>johnson</a:t>
            </a:r>
            <a:r>
              <a:rPr lang="en-US" sz="2400" b="1" dirty="0"/>
              <a:t>, since 24 </a:t>
            </a:r>
            <a:r>
              <a:rPr lang="en-US" sz="2400" b="1" dirty="0" err="1"/>
              <a:t>july</a:t>
            </a:r>
            <a:r>
              <a:rPr lang="en-US" sz="2400" b="1" dirty="0"/>
              <a:t> 2019) who selects all the other ministers. the country has had a conservative-led government since 2010, with successive prime ministers being the then leader of the conservative party. the prime minister and their most senior ministers belong to the supreme decision-making committee, known as the cabinet.</a:t>
            </a:r>
          </a:p>
          <a:p>
            <a:endParaRPr lang="en-US" sz="2400"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extBox 1048591"/>
          <p:cNvSpPr txBox="1"/>
          <p:nvPr/>
        </p:nvSpPr>
        <p:spPr>
          <a:xfrm>
            <a:off x="3566444" y="961201"/>
            <a:ext cx="4224922" cy="523240"/>
          </a:xfrm>
          <a:prstGeom prst="rect">
            <a:avLst/>
          </a:prstGeom>
          <a:solidFill>
            <a:srgbClr val="65FF65"/>
          </a:solidFill>
          <a:ln w="25400">
            <a:solidFill>
              <a:srgbClr val="009700"/>
            </a:solidFill>
            <a:prstDash val="solid"/>
          </a:ln>
        </p:spPr>
        <p:txBody>
          <a:bodyPr wrap="square" rtlCol="0">
            <a:spAutoFit/>
          </a:bodyPr>
          <a:lstStyle/>
          <a:p>
            <a:r>
              <a:rPr lang="en-US" sz="2800" b="1" u="sng">
                <a:effectLst>
                  <a:outerShdw blurRad="38100" dist="38100" dir="2700000" algn="br" rotWithShape="0">
                    <a:srgbClr val="000000"/>
                  </a:outerShdw>
                </a:effectLst>
              </a:rPr>
              <a:t>INDUSTRIALISATION</a:t>
            </a:r>
          </a:p>
        </p:txBody>
      </p:sp>
      <p:sp>
        <p:nvSpPr>
          <p:cNvPr id="1048593" name="TextBox 1048592"/>
          <p:cNvSpPr txBox="1"/>
          <p:nvPr/>
        </p:nvSpPr>
        <p:spPr>
          <a:xfrm>
            <a:off x="457200" y="2090172"/>
            <a:ext cx="11277600" cy="2677656"/>
          </a:xfrm>
          <a:prstGeom prst="rect">
            <a:avLst/>
          </a:prstGeom>
        </p:spPr>
        <p:txBody>
          <a:bodyPr wrap="square" rtlCol="0">
            <a:spAutoFit/>
          </a:bodyPr>
          <a:lstStyle/>
          <a:p>
            <a:r>
              <a:rPr lang="en-US" sz="2400" dirty="0" err="1">
                <a:solidFill>
                  <a:srgbClr val="FF3399"/>
                </a:solidFill>
                <a:effectLst>
                  <a:outerShdw blurRad="38100" dist="38100" dir="2700000" algn="br" rotWithShape="0">
                    <a:srgbClr val="000000"/>
                  </a:outerShdw>
                </a:effectLst>
              </a:rPr>
              <a:t>Industrialisation</a:t>
            </a:r>
            <a:r>
              <a:rPr lang="en-US" sz="2400" dirty="0">
                <a:solidFill>
                  <a:srgbClr val="FF3399"/>
                </a:solidFill>
                <a:effectLst>
                  <a:outerShdw blurRad="38100" dist="38100" dir="2700000" algn="br" rotWithShape="0">
                    <a:srgbClr val="000000"/>
                  </a:outerShdw>
                </a:effectLst>
              </a:rPr>
              <a:t> is the period of social and economic change that transforms a human group from an agrarian society into an industrial society. This involves an extensive re-</a:t>
            </a:r>
            <a:r>
              <a:rPr lang="en-US" sz="2400" dirty="0" err="1">
                <a:solidFill>
                  <a:srgbClr val="FF3399"/>
                </a:solidFill>
                <a:effectLst>
                  <a:outerShdw blurRad="38100" dist="38100" dir="2700000" algn="br" rotWithShape="0">
                    <a:srgbClr val="000000"/>
                  </a:outerShdw>
                </a:effectLst>
              </a:rPr>
              <a:t>organisation</a:t>
            </a:r>
            <a:r>
              <a:rPr lang="en-US" sz="2400" dirty="0">
                <a:solidFill>
                  <a:srgbClr val="FF3399"/>
                </a:solidFill>
                <a:effectLst>
                  <a:outerShdw blurRad="38100" dist="38100" dir="2700000" algn="br" rotWithShape="0">
                    <a:srgbClr val="000000"/>
                  </a:outerShdw>
                </a:effectLst>
              </a:rPr>
              <a:t> of an economy for the purpose of manufacturing. Historically industrialization is associated with increase of polluting industries heavily dependent on fossil fuels; however, with the increasing focus on sustainable development and green industrial policy practices, industrialization increasingly includes technological leapfrogging, with direct investment in more advanced, cleaner technologies.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extBox 1048593"/>
          <p:cNvSpPr txBox="1"/>
          <p:nvPr/>
        </p:nvSpPr>
        <p:spPr>
          <a:xfrm>
            <a:off x="3628151" y="494568"/>
            <a:ext cx="4935699" cy="523240"/>
          </a:xfrm>
          <a:prstGeom prst="rect">
            <a:avLst/>
          </a:prstGeom>
          <a:solidFill>
            <a:srgbClr val="99CCFF"/>
          </a:solidFill>
          <a:ln w="25400">
            <a:solidFill>
              <a:srgbClr val="3399FF"/>
            </a:solidFill>
            <a:prstDash val="solid"/>
          </a:ln>
        </p:spPr>
        <p:txBody>
          <a:bodyPr wrap="square" rtlCol="0">
            <a:spAutoFit/>
          </a:bodyPr>
          <a:lstStyle/>
          <a:p>
            <a:r>
              <a:rPr lang="en-US" sz="2800" b="1" u="sng">
                <a:solidFill>
                  <a:srgbClr val="FFFFFF"/>
                </a:solidFill>
                <a:effectLst>
                  <a:outerShdw blurRad="38100" dist="38100" dir="2700000" algn="br" rotWithShape="0">
                    <a:srgbClr val="000000"/>
                  </a:outerShdw>
                </a:effectLst>
              </a:rPr>
              <a:t>MAKE IN INDIA POLICY </a:t>
            </a:r>
          </a:p>
        </p:txBody>
      </p:sp>
      <p:sp>
        <p:nvSpPr>
          <p:cNvPr id="1048595" name="TextBox 1048594"/>
          <p:cNvSpPr txBox="1"/>
          <p:nvPr/>
        </p:nvSpPr>
        <p:spPr>
          <a:xfrm>
            <a:off x="529389" y="1300314"/>
            <a:ext cx="10988843" cy="4893647"/>
          </a:xfrm>
          <a:prstGeom prst="rect">
            <a:avLst/>
          </a:prstGeom>
        </p:spPr>
        <p:txBody>
          <a:bodyPr wrap="square" rtlCol="0">
            <a:spAutoFit/>
          </a:bodyPr>
          <a:lstStyle/>
          <a:p>
            <a:r>
              <a:rPr lang="en-US" sz="2400" b="1" dirty="0">
                <a:solidFill>
                  <a:srgbClr val="008080"/>
                </a:solidFill>
              </a:rPr>
              <a:t>Make in India is a major national </a:t>
            </a:r>
            <a:r>
              <a:rPr lang="en-US" sz="2400" b="1" dirty="0" err="1">
                <a:solidFill>
                  <a:srgbClr val="008080"/>
                </a:solidFill>
              </a:rPr>
              <a:t>programme</a:t>
            </a:r>
            <a:r>
              <a:rPr lang="en-US" sz="2400" b="1" dirty="0">
                <a:solidFill>
                  <a:srgbClr val="008080"/>
                </a:solidFill>
              </a:rPr>
              <a:t> of the Government of India designed to facilitate investment, foster innovation, enhance skill development, protect intellectual property and build best in class manufacturing infrastructure in the country. The primary objective of this initiative is to attract investments from across the globe and strengthen India’s manufacturing sector. It is being led by the Department for Promotion of Industry and Internal Trade (DPIIT), Ministry of Commerce and Industry, Government of India. The Make in India </a:t>
            </a:r>
            <a:r>
              <a:rPr lang="en-US" sz="2400" b="1" dirty="0" err="1">
                <a:solidFill>
                  <a:srgbClr val="008080"/>
                </a:solidFill>
              </a:rPr>
              <a:t>programme</a:t>
            </a:r>
            <a:r>
              <a:rPr lang="en-US" sz="2400" b="1" dirty="0">
                <a:solidFill>
                  <a:srgbClr val="008080"/>
                </a:solidFill>
              </a:rPr>
              <a:t> is very important for the economic growth of India as it aims at </a:t>
            </a:r>
            <a:r>
              <a:rPr lang="en-US" sz="2400" b="1" dirty="0" err="1">
                <a:solidFill>
                  <a:srgbClr val="008080"/>
                </a:solidFill>
              </a:rPr>
              <a:t>utilising</a:t>
            </a:r>
            <a:r>
              <a:rPr lang="en-US" sz="2400" b="1" dirty="0">
                <a:solidFill>
                  <a:srgbClr val="008080"/>
                </a:solidFill>
              </a:rPr>
              <a:t> the existing Indian talent base, creating additional employment opportunities and empowering secondary and tertiary sector. The </a:t>
            </a:r>
            <a:r>
              <a:rPr lang="en-US" sz="2400" b="1" dirty="0" err="1">
                <a:solidFill>
                  <a:srgbClr val="008080"/>
                </a:solidFill>
              </a:rPr>
              <a:t>programme</a:t>
            </a:r>
            <a:r>
              <a:rPr lang="en-US" sz="2400" b="1" dirty="0">
                <a:solidFill>
                  <a:srgbClr val="008080"/>
                </a:solidFill>
              </a:rPr>
              <a:t> also aims at improving India’s rank on the Ease of Doing Business index by eliminating the unnecessary laws and regulations, making bureaucratic processes easier, making the government more transparent, responsive and accountable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TextBox 1048651"/>
          <p:cNvSpPr txBox="1"/>
          <p:nvPr/>
        </p:nvSpPr>
        <p:spPr>
          <a:xfrm>
            <a:off x="3603668" y="260952"/>
            <a:ext cx="4984667" cy="523240"/>
          </a:xfrm>
          <a:prstGeom prst="rect">
            <a:avLst/>
          </a:prstGeom>
          <a:solidFill>
            <a:srgbClr val="FFCC99"/>
          </a:solidFill>
          <a:ln w="25400">
            <a:solidFill>
              <a:srgbClr val="FF9933"/>
            </a:solidFill>
            <a:prstDash val="solid"/>
          </a:ln>
        </p:spPr>
        <p:txBody>
          <a:bodyPr wrap="square" rtlCol="0">
            <a:spAutoFit/>
          </a:bodyPr>
          <a:lstStyle/>
          <a:p>
            <a:r>
              <a:rPr lang="en-US" sz="2800">
                <a:solidFill>
                  <a:srgbClr val="FFFFFF"/>
                </a:solidFill>
              </a:rPr>
              <a:t>Mock parliament in India</a:t>
            </a:r>
          </a:p>
        </p:txBody>
      </p:sp>
      <p:pic>
        <p:nvPicPr>
          <p:cNvPr id="2097153" name="Picture 2097152"/>
          <p:cNvPicPr>
            <a:picLocks/>
          </p:cNvPicPr>
          <p:nvPr/>
        </p:nvPicPr>
        <p:blipFill>
          <a:blip r:embed="rId2"/>
          <a:stretch>
            <a:fillRect/>
          </a:stretch>
        </p:blipFill>
        <p:spPr>
          <a:xfrm rot="27965">
            <a:off x="6912476" y="955759"/>
            <a:ext cx="4289512" cy="2637352"/>
          </a:xfrm>
          <a:prstGeom prst="rect">
            <a:avLst/>
          </a:prstGeom>
        </p:spPr>
      </p:pic>
      <p:pic>
        <p:nvPicPr>
          <p:cNvPr id="2097154" name="Picture 2097153"/>
          <p:cNvPicPr>
            <a:picLocks/>
          </p:cNvPicPr>
          <p:nvPr/>
        </p:nvPicPr>
        <p:blipFill>
          <a:blip r:embed="rId3"/>
          <a:stretch>
            <a:fillRect/>
          </a:stretch>
        </p:blipFill>
        <p:spPr>
          <a:xfrm>
            <a:off x="793636" y="938356"/>
            <a:ext cx="4243584" cy="2598113"/>
          </a:xfrm>
          <a:prstGeom prst="rect">
            <a:avLst/>
          </a:prstGeom>
        </p:spPr>
      </p:pic>
      <p:pic>
        <p:nvPicPr>
          <p:cNvPr id="2097155" name="Picture 2097154"/>
          <p:cNvPicPr>
            <a:picLocks/>
          </p:cNvPicPr>
          <p:nvPr/>
        </p:nvPicPr>
        <p:blipFill>
          <a:blip r:embed="rId4"/>
          <a:stretch>
            <a:fillRect/>
          </a:stretch>
        </p:blipFill>
        <p:spPr>
          <a:xfrm>
            <a:off x="810088" y="3690633"/>
            <a:ext cx="4227132" cy="2731848"/>
          </a:xfrm>
          <a:prstGeom prst="rect">
            <a:avLst/>
          </a:prstGeom>
        </p:spPr>
      </p:pic>
      <p:pic>
        <p:nvPicPr>
          <p:cNvPr id="2097156" name="Picture 2097155"/>
          <p:cNvPicPr>
            <a:picLocks/>
          </p:cNvPicPr>
          <p:nvPr/>
        </p:nvPicPr>
        <p:blipFill>
          <a:blip r:embed="rId5"/>
          <a:stretch>
            <a:fillRect/>
          </a:stretch>
        </p:blipFill>
        <p:spPr>
          <a:xfrm>
            <a:off x="6970732" y="3764678"/>
            <a:ext cx="4244345" cy="273945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TextBox 1048652"/>
          <p:cNvSpPr txBox="1"/>
          <p:nvPr/>
        </p:nvSpPr>
        <p:spPr>
          <a:xfrm>
            <a:off x="3748029" y="308846"/>
            <a:ext cx="4789626" cy="523240"/>
          </a:xfrm>
          <a:prstGeom prst="rect">
            <a:avLst/>
          </a:prstGeom>
          <a:solidFill>
            <a:srgbClr val="65FF65"/>
          </a:solidFill>
          <a:ln w="25400">
            <a:solidFill>
              <a:srgbClr val="009700"/>
            </a:solidFill>
            <a:prstDash val="solid"/>
          </a:ln>
        </p:spPr>
        <p:txBody>
          <a:bodyPr wrap="square" rtlCol="0">
            <a:spAutoFit/>
          </a:bodyPr>
          <a:lstStyle/>
          <a:p>
            <a:r>
              <a:rPr lang="en-US" sz="2800" b="1">
                <a:solidFill>
                  <a:srgbClr val="FFFFFF"/>
                </a:solidFill>
                <a:effectLst>
                  <a:outerShdw blurRad="38100" dist="38100" dir="2700000" algn="br" rotWithShape="0">
                    <a:srgbClr val="000000"/>
                  </a:outerShdw>
                </a:effectLst>
              </a:rPr>
              <a:t>MAKE IN INDIA POLICY</a:t>
            </a:r>
          </a:p>
        </p:txBody>
      </p:sp>
      <p:pic>
        <p:nvPicPr>
          <p:cNvPr id="2097157" name="Picture 2097156"/>
          <p:cNvPicPr>
            <a:picLocks/>
          </p:cNvPicPr>
          <p:nvPr/>
        </p:nvPicPr>
        <p:blipFill>
          <a:blip r:embed="rId2"/>
          <a:stretch>
            <a:fillRect/>
          </a:stretch>
        </p:blipFill>
        <p:spPr>
          <a:xfrm>
            <a:off x="983888" y="832086"/>
            <a:ext cx="3924072" cy="2622456"/>
          </a:xfrm>
          <a:prstGeom prst="rect">
            <a:avLst/>
          </a:prstGeom>
        </p:spPr>
      </p:pic>
      <p:pic>
        <p:nvPicPr>
          <p:cNvPr id="2097158" name="Picture 2097157"/>
          <p:cNvPicPr>
            <a:picLocks/>
          </p:cNvPicPr>
          <p:nvPr/>
        </p:nvPicPr>
        <p:blipFill>
          <a:blip r:embed="rId3"/>
          <a:stretch>
            <a:fillRect/>
          </a:stretch>
        </p:blipFill>
        <p:spPr>
          <a:xfrm>
            <a:off x="7031392" y="850728"/>
            <a:ext cx="4065351" cy="2603814"/>
          </a:xfrm>
          <a:prstGeom prst="rect">
            <a:avLst/>
          </a:prstGeom>
        </p:spPr>
      </p:pic>
      <p:pic>
        <p:nvPicPr>
          <p:cNvPr id="2097159" name="Picture 2097158"/>
          <p:cNvPicPr>
            <a:picLocks/>
          </p:cNvPicPr>
          <p:nvPr/>
        </p:nvPicPr>
        <p:blipFill>
          <a:blip r:embed="rId4"/>
          <a:stretch>
            <a:fillRect/>
          </a:stretch>
        </p:blipFill>
        <p:spPr>
          <a:xfrm>
            <a:off x="983888" y="3924954"/>
            <a:ext cx="3887460" cy="2624200"/>
          </a:xfrm>
          <a:prstGeom prst="rect">
            <a:avLst/>
          </a:prstGeom>
        </p:spPr>
      </p:pic>
      <p:pic>
        <p:nvPicPr>
          <p:cNvPr id="2097160" name="Picture 2097159"/>
          <p:cNvPicPr>
            <a:picLocks/>
          </p:cNvPicPr>
          <p:nvPr/>
        </p:nvPicPr>
        <p:blipFill>
          <a:blip r:embed="rId5"/>
          <a:stretch>
            <a:fillRect/>
          </a:stretch>
        </p:blipFill>
        <p:spPr>
          <a:xfrm>
            <a:off x="7031392" y="3924607"/>
            <a:ext cx="4188047" cy="262454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61" name="Picture 2097160"/>
          <p:cNvPicPr>
            <a:picLocks/>
          </p:cNvPicPr>
          <p:nvPr/>
        </p:nvPicPr>
        <p:blipFill>
          <a:blip r:embed="rId2"/>
          <a:stretch>
            <a:fillRect/>
          </a:stretch>
        </p:blipFill>
        <p:spPr>
          <a:xfrm>
            <a:off x="1544186" y="8693"/>
            <a:ext cx="9100500" cy="688682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631</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LRN10</dc:creator>
  <cp:lastModifiedBy>Nithyananda Prabhu</cp:lastModifiedBy>
  <cp:revision>1</cp:revision>
  <dcterms:created xsi:type="dcterms:W3CDTF">2015-05-10T02:30:45Z</dcterms:created>
  <dcterms:modified xsi:type="dcterms:W3CDTF">2021-12-03T11:26:12Z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205fb66a77cf46978783115ca3495c1a</vt:lpwstr>
  </property>
</Properties>
</file>