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93B8B-A073-4480-80DA-53BCAFFE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55D0CF-7EC9-4A40-A7CB-75FF61BCF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3104E-2A43-4280-B31C-8479F2CB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F8142-3C3D-4C66-84D6-161F0F38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13BD8F-E49B-4357-828F-F0AFEBF1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76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00FA6-337C-4F8B-AE9C-5D8011B4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107EA0-9B75-441E-92F7-D957DB5C8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42067-8F7D-4229-A973-598058CB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2F6A50-2034-43E5-BB3B-28781F42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432B33-90C6-460D-A49E-69A570AD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7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61BE51-29EF-4A9C-9FB4-E9881A209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56E543-7DA0-4441-A964-E01403A64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1C989-AAD6-42CF-9434-4645BF83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11AFCF-67BA-4F01-B801-BDAE83E5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3F2255-AEE6-4593-98D0-20D3D675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30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3AF28-DBCC-44A5-8FAF-2AD779A7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59AD5-1226-4C1D-8D1C-3218B6DBD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B450B-567B-456C-9B68-1DF1CBFA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FCC71-7705-4BE8-9AF0-403E5C84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BD90A-3FCF-4E39-8B5C-D81076E9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7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026EC-A3DE-4639-88E2-81C377A1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EE3BDE-8D9B-408F-BAA1-C880165D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A4360-2572-41D9-94A7-2FCBAF4D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CC773-DF63-4D99-A8E5-9F151222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55E90-5C08-47AA-B75D-1E07CC85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58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7D4A7-02EB-4708-BCF0-E7CB3DCA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00054D-43A3-410C-8B8B-D7DD888F8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351A08-9F39-4BBE-B66F-BB1E38D79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731534-9BFD-4634-B6DB-BA5F3622D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DB0DAB-495C-4B3F-B9C8-851CC44D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81EC46-7045-4FA9-B22C-801C6744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66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E0C92-F47E-4BF1-9A85-523641F7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3B8B13-2312-4109-92D7-E28879DE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0F6A9C-5B9F-4588-99A8-891AA9DAB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5EB38F-45DF-4BC6-9D9F-C5564FB82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A5B5C6-36B8-42B9-B317-AD26AE5A1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A0083E-EA54-403D-BFD8-E2E4C06B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6A1AD5-F230-4806-ADBC-70D2A713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0A392F-5899-4522-A529-EA8DAF7A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95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1AF24-7098-4A3F-8437-CB559485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C4434A-3982-4703-83B1-DEAD4984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324A11-865C-4787-91F6-3A26E2C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578BC6-9022-4E0F-8EFC-AD2A1E26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0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095432-8386-46CD-B6CA-32650719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8D1D93-CFED-4B8C-BAA5-C2AE4D38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DAE376-7D01-4BED-BFDF-35995B4E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1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8C115-AF95-4E3B-AD53-A1E82786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45871-A583-4C76-8A7E-B7C9C38C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D6319A-9BA8-4DEF-80CA-EDD7C70B0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BCF607-6E0A-411D-B9F0-4DF9F54E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C28C20-FE0C-43C7-8267-245A634A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F9B17E-2116-4871-816B-6861FCD6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2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C14E1-BFCB-464B-81D5-64ACF5A0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E064B5-EC48-4EB8-96F2-C2716FBA2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FB5AE-FE27-4823-8E82-120E82C89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C9ADC-19F7-4FF3-93D4-C1555D4C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F28990-ED2A-4C40-B3D2-C68A2767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8AEF15-D414-4297-A995-7A64C39B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48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3C76C7-111C-402C-964D-F2FC9FB9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0CFDFD-054F-4390-A71B-C75B66B3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5EA7D-3E8A-46A5-9A91-B6CD4BE01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AC75-1FA2-4D4F-A448-E727DEC9C2AB}" type="datetimeFigureOut">
              <a:rPr lang="fr-FR" smtClean="0"/>
              <a:t>02/12/2021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23B46-838D-41AF-95FB-1C0E41308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C15A5E-3AC1-45F1-9DDA-DBB9C55BB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B810-5FC0-4A31-AA53-DAD774D50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8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0C71C-560D-4339-AD1A-C9D5C7018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D6DAFA-F1CA-429A-A5A9-0338074F9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645807-8F35-4742-BCE9-C9AA8560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7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E7786-7052-486E-8BE3-A8714768D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A8E26-58F4-4527-A36E-304F0300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D5EF6D-FA27-4A7B-9890-F6F51161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7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464AC-508C-4B09-90A9-FA8160228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2C4FA7-144F-45D4-ADE5-A3E5287C1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61501E-AADB-42D0-A662-5EB717BB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12BB8-D983-4F1B-8982-8581FEB075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A4463D-6204-4BFD-83A1-FB01E81F7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70609E-92CF-4F80-9AB2-044E5781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2D62F-69D4-4067-A060-07403073A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93EC41-985C-47BA-AA08-4DD20774B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EAABA8-1739-4A84-B03C-ECD38EAD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436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willy.dupont2</dc:creator>
  <cp:lastModifiedBy>willy.dupont2</cp:lastModifiedBy>
  <cp:revision>1</cp:revision>
  <dcterms:created xsi:type="dcterms:W3CDTF">2021-12-02T20:23:40Z</dcterms:created>
  <dcterms:modified xsi:type="dcterms:W3CDTF">2021-12-02T20:23:40Z</dcterms:modified>
</cp:coreProperties>
</file>