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B_FC73A3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3" r:id="rId6"/>
    <p:sldId id="262" r:id="rId7"/>
    <p:sldId id="264" r:id="rId8"/>
    <p:sldId id="267" r:id="rId9"/>
    <p:sldId id="268" r:id="rId10"/>
    <p:sldId id="269"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80AF42-6300-9A4B-1B8D-401A06F8000A}" name="Grand" initials="Gr" userId="Rwp2cl6KPpCOSGYoZ2zxmTIKi7hdXdOzz5fNl8Fqf6U=" providerId="None"/>
  <p188:author id="{17A53AB8-4FE4-52E2-5D10-FAF028158FF6}" name="Bendaoud" initials="Be" userId="7tiHw/OZSwVgY7O5cyqk1Mey+cnKEx4pvUXMnAKcHkU="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D5ACE-D147-4791-8524-DBE450B8BF00}" v="78" dt="2021-10-27T14:18:12.865"/>
    <p1510:client id="{88BDDC3B-CC1B-4DA8-A090-D70E0970EC88}" v="15" dt="2021-10-17T08:59:51.625"/>
    <p1510:client id="{89396656-BBE3-4FCC-9549-7DD20EBE4CD6}" v="1574" dt="2021-10-27T15:03:23.467"/>
    <p1510:client id="{9D432956-4219-4300-B1A6-EEEAA645B986}" v="8" dt="2021-11-29T16:27:06.066"/>
    <p1510:client id="{AFBCCD65-DEF8-40D0-9BA2-4168FB90D8E2}" v="336" dt="2021-10-27T15:02:48.590"/>
    <p1510:client id="{B3AA5F36-6561-470C-9FD5-F844699AFE6E}" v="2" dt="2021-11-14T13:18:23.109"/>
    <p1510:client id="{E0F1D058-3102-42AE-991B-F938DE06097C}" v="3" dt="2021-11-14T12:59:32.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d" userId="Rwp2cl6KPpCOSGYoZ2zxmTIKi7hdXdOzz5fNl8Fqf6U=" providerId="None" clId="Web-{88BDDC3B-CC1B-4DA8-A090-D70E0970EC88}"/>
    <pc:docChg chg="modSld">
      <pc:chgData name="Grand" userId="Rwp2cl6KPpCOSGYoZ2zxmTIKi7hdXdOzz5fNl8Fqf6U=" providerId="None" clId="Web-{88BDDC3B-CC1B-4DA8-A090-D70E0970EC88}" dt="2021-10-17T08:59:50.875" v="11" actId="20577"/>
      <pc:docMkLst>
        <pc:docMk/>
      </pc:docMkLst>
      <pc:sldChg chg="modSp">
        <pc:chgData name="Grand" userId="Rwp2cl6KPpCOSGYoZ2zxmTIKi7hdXdOzz5fNl8Fqf6U=" providerId="None" clId="Web-{88BDDC3B-CC1B-4DA8-A090-D70E0970EC88}" dt="2021-10-17T08:58:10.716" v="1" actId="20577"/>
        <pc:sldMkLst>
          <pc:docMk/>
          <pc:sldMk cId="1736600247" sldId="256"/>
        </pc:sldMkLst>
        <pc:spChg chg="mod">
          <ac:chgData name="Grand" userId="Rwp2cl6KPpCOSGYoZ2zxmTIKi7hdXdOzz5fNl8Fqf6U=" providerId="None" clId="Web-{88BDDC3B-CC1B-4DA8-A090-D70E0970EC88}" dt="2021-10-17T08:58:10.716" v="1" actId="20577"/>
          <ac:spMkLst>
            <pc:docMk/>
            <pc:sldMk cId="1736600247" sldId="256"/>
            <ac:spMk id="3" creationId="{00000000-0000-0000-0000-000000000000}"/>
          </ac:spMkLst>
        </pc:spChg>
      </pc:sldChg>
      <pc:sldChg chg="modSp">
        <pc:chgData name="Grand" userId="Rwp2cl6KPpCOSGYoZ2zxmTIKi7hdXdOzz5fNl8Fqf6U=" providerId="None" clId="Web-{88BDDC3B-CC1B-4DA8-A090-D70E0970EC88}" dt="2021-10-17T08:59:50.875" v="11" actId="20577"/>
        <pc:sldMkLst>
          <pc:docMk/>
          <pc:sldMk cId="2455756519" sldId="257"/>
        </pc:sldMkLst>
        <pc:spChg chg="mod">
          <ac:chgData name="Grand" userId="Rwp2cl6KPpCOSGYoZ2zxmTIKi7hdXdOzz5fNl8Fqf6U=" providerId="None" clId="Web-{88BDDC3B-CC1B-4DA8-A090-D70E0970EC88}" dt="2021-10-17T08:59:50.875" v="11" actId="20577"/>
          <ac:spMkLst>
            <pc:docMk/>
            <pc:sldMk cId="2455756519" sldId="257"/>
            <ac:spMk id="2" creationId="{00000000-0000-0000-0000-000000000000}"/>
          </ac:spMkLst>
        </pc:spChg>
        <pc:spChg chg="mod">
          <ac:chgData name="Grand" userId="Rwp2cl6KPpCOSGYoZ2zxmTIKi7hdXdOzz5fNl8Fqf6U=" providerId="None" clId="Web-{88BDDC3B-CC1B-4DA8-A090-D70E0970EC88}" dt="2021-10-17T08:59:44.156" v="9" actId="20577"/>
          <ac:spMkLst>
            <pc:docMk/>
            <pc:sldMk cId="2455756519" sldId="257"/>
            <ac:spMk id="3" creationId="{00000000-0000-0000-0000-000000000000}"/>
          </ac:spMkLst>
        </pc:spChg>
      </pc:sldChg>
    </pc:docChg>
  </pc:docChgLst>
  <pc:docChgLst>
    <pc:chgData name="Bendaoud" userId="7tiHw/OZSwVgY7O5cyqk1Mey+cnKEx4pvUXMnAKcHkU=" providerId="None" clId="Web-{3CDD5ACE-D147-4791-8524-DBE450B8BF00}"/>
    <pc:docChg chg="modSld">
      <pc:chgData name="Bendaoud" userId="7tiHw/OZSwVgY7O5cyqk1Mey+cnKEx4pvUXMnAKcHkU=" providerId="None" clId="Web-{3CDD5ACE-D147-4791-8524-DBE450B8BF00}" dt="2021-10-27T14:18:10.350" v="72" actId="20577"/>
      <pc:docMkLst>
        <pc:docMk/>
      </pc:docMkLst>
      <pc:sldChg chg="addSp modSp">
        <pc:chgData name="Bendaoud" userId="7tiHw/OZSwVgY7O5cyqk1Mey+cnKEx4pvUXMnAKcHkU=" providerId="None" clId="Web-{3CDD5ACE-D147-4791-8524-DBE450B8BF00}" dt="2021-10-27T14:16:24.331" v="32" actId="1076"/>
        <pc:sldMkLst>
          <pc:docMk/>
          <pc:sldMk cId="1736600247" sldId="256"/>
        </pc:sldMkLst>
        <pc:picChg chg="add mod">
          <ac:chgData name="Bendaoud" userId="7tiHw/OZSwVgY7O5cyqk1Mey+cnKEx4pvUXMnAKcHkU=" providerId="None" clId="Web-{3CDD5ACE-D147-4791-8524-DBE450B8BF00}" dt="2021-10-27T14:16:24.331" v="32" actId="1076"/>
          <ac:picMkLst>
            <pc:docMk/>
            <pc:sldMk cId="1736600247" sldId="256"/>
            <ac:picMk id="4" creationId="{A141A1D4-5357-471A-87AE-83458C727E99}"/>
          </ac:picMkLst>
        </pc:picChg>
      </pc:sldChg>
      <pc:sldChg chg="modSp">
        <pc:chgData name="Bendaoud" userId="7tiHw/OZSwVgY7O5cyqk1Mey+cnKEx4pvUXMnAKcHkU=" providerId="None" clId="Web-{3CDD5ACE-D147-4791-8524-DBE450B8BF00}" dt="2021-10-27T13:22:50.051" v="3" actId="20577"/>
        <pc:sldMkLst>
          <pc:docMk/>
          <pc:sldMk cId="578439614" sldId="258"/>
        </pc:sldMkLst>
        <pc:spChg chg="mod">
          <ac:chgData name="Bendaoud" userId="7tiHw/OZSwVgY7O5cyqk1Mey+cnKEx4pvUXMnAKcHkU=" providerId="None" clId="Web-{3CDD5ACE-D147-4791-8524-DBE450B8BF00}" dt="2021-10-27T13:22:50.051" v="3" actId="20577"/>
          <ac:spMkLst>
            <pc:docMk/>
            <pc:sldMk cId="578439614" sldId="258"/>
            <ac:spMk id="2" creationId="{76B7BE76-4E28-4E4F-A731-54D8A44EF572}"/>
          </ac:spMkLst>
        </pc:spChg>
      </pc:sldChg>
      <pc:sldChg chg="addSp modSp">
        <pc:chgData name="Bendaoud" userId="7tiHw/OZSwVgY7O5cyqk1Mey+cnKEx4pvUXMnAKcHkU=" providerId="None" clId="Web-{3CDD5ACE-D147-4791-8524-DBE450B8BF00}" dt="2021-10-27T13:43:21.096" v="15" actId="1076"/>
        <pc:sldMkLst>
          <pc:docMk/>
          <pc:sldMk cId="403687060" sldId="259"/>
        </pc:sldMkLst>
        <pc:spChg chg="mod">
          <ac:chgData name="Bendaoud" userId="7tiHw/OZSwVgY7O5cyqk1Mey+cnKEx4pvUXMnAKcHkU=" providerId="None" clId="Web-{3CDD5ACE-D147-4791-8524-DBE450B8BF00}" dt="2021-10-27T13:43:21.096" v="15" actId="1076"/>
          <ac:spMkLst>
            <pc:docMk/>
            <pc:sldMk cId="403687060" sldId="259"/>
            <ac:spMk id="8" creationId="{6477A8E5-9C41-4EEB-8E45-744E09B1AEFF}"/>
          </ac:spMkLst>
        </pc:spChg>
        <pc:picChg chg="mod">
          <ac:chgData name="Bendaoud" userId="7tiHw/OZSwVgY7O5cyqk1Mey+cnKEx4pvUXMnAKcHkU=" providerId="None" clId="Web-{3CDD5ACE-D147-4791-8524-DBE450B8BF00}" dt="2021-10-27T13:43:04.486" v="10" actId="14100"/>
          <ac:picMkLst>
            <pc:docMk/>
            <pc:sldMk cId="403687060" sldId="259"/>
            <ac:picMk id="5" creationId="{10A47A9E-1B86-434D-B8D8-8ADF847809E3}"/>
          </ac:picMkLst>
        </pc:picChg>
        <pc:picChg chg="add mod">
          <ac:chgData name="Bendaoud" userId="7tiHw/OZSwVgY7O5cyqk1Mey+cnKEx4pvUXMnAKcHkU=" providerId="None" clId="Web-{3CDD5ACE-D147-4791-8524-DBE450B8BF00}" dt="2021-10-27T13:40:52.217" v="7" actId="1076"/>
          <ac:picMkLst>
            <pc:docMk/>
            <pc:sldMk cId="403687060" sldId="259"/>
            <ac:picMk id="6" creationId="{FDF15DC0-1527-411D-9D70-5393512B6BC3}"/>
          </ac:picMkLst>
        </pc:picChg>
      </pc:sldChg>
      <pc:sldChg chg="delSp modSp">
        <pc:chgData name="Bendaoud" userId="7tiHw/OZSwVgY7O5cyqk1Mey+cnKEx4pvUXMnAKcHkU=" providerId="None" clId="Web-{3CDD5ACE-D147-4791-8524-DBE450B8BF00}" dt="2021-10-27T13:50:37.763" v="20" actId="1076"/>
        <pc:sldMkLst>
          <pc:docMk/>
          <pc:sldMk cId="3248070006" sldId="261"/>
        </pc:sldMkLst>
        <pc:spChg chg="del mod">
          <ac:chgData name="Bendaoud" userId="7tiHw/OZSwVgY7O5cyqk1Mey+cnKEx4pvUXMnAKcHkU=" providerId="None" clId="Web-{3CDD5ACE-D147-4791-8524-DBE450B8BF00}" dt="2021-10-27T13:50:30.560" v="19"/>
          <ac:spMkLst>
            <pc:docMk/>
            <pc:sldMk cId="3248070006" sldId="261"/>
            <ac:spMk id="6" creationId="{D663EB47-9CA0-4CEC-9CCA-A7A15226CB67}"/>
          </ac:spMkLst>
        </pc:spChg>
        <pc:picChg chg="mod">
          <ac:chgData name="Bendaoud" userId="7tiHw/OZSwVgY7O5cyqk1Mey+cnKEx4pvUXMnAKcHkU=" providerId="None" clId="Web-{3CDD5ACE-D147-4791-8524-DBE450B8BF00}" dt="2021-10-27T13:50:37.763" v="20" actId="1076"/>
          <ac:picMkLst>
            <pc:docMk/>
            <pc:sldMk cId="3248070006" sldId="261"/>
            <ac:picMk id="2" creationId="{E2E6419C-3893-4481-A694-6824B0733DDE}"/>
          </ac:picMkLst>
        </pc:picChg>
      </pc:sldChg>
      <pc:sldChg chg="addSp delSp modSp">
        <pc:chgData name="Bendaoud" userId="7tiHw/OZSwVgY7O5cyqk1Mey+cnKEx4pvUXMnAKcHkU=" providerId="None" clId="Web-{3CDD5ACE-D147-4791-8524-DBE450B8BF00}" dt="2021-10-27T14:18:10.350" v="72" actId="20577"/>
        <pc:sldMkLst>
          <pc:docMk/>
          <pc:sldMk cId="2273565452" sldId="262"/>
        </pc:sldMkLst>
        <pc:spChg chg="add mod">
          <ac:chgData name="Bendaoud" userId="7tiHw/OZSwVgY7O5cyqk1Mey+cnKEx4pvUXMnAKcHkU=" providerId="None" clId="Web-{3CDD5ACE-D147-4791-8524-DBE450B8BF00}" dt="2021-10-27T14:15:23.611" v="28" actId="1076"/>
          <ac:spMkLst>
            <pc:docMk/>
            <pc:sldMk cId="2273565452" sldId="262"/>
            <ac:spMk id="2" creationId="{9EE7387C-1148-4DF8-965F-8685B50C3298}"/>
          </ac:spMkLst>
        </pc:spChg>
        <pc:spChg chg="mod">
          <ac:chgData name="Bendaoud" userId="7tiHw/OZSwVgY7O5cyqk1Mey+cnKEx4pvUXMnAKcHkU=" providerId="None" clId="Web-{3CDD5ACE-D147-4791-8524-DBE450B8BF00}" dt="2021-10-27T14:18:10.350" v="72" actId="20577"/>
          <ac:spMkLst>
            <pc:docMk/>
            <pc:sldMk cId="2273565452" sldId="262"/>
            <ac:spMk id="3" creationId="{59A29C55-901F-43A7-BFAA-F1AC3195E7D1}"/>
          </ac:spMkLst>
        </pc:spChg>
        <pc:picChg chg="mod">
          <ac:chgData name="Bendaoud" userId="7tiHw/OZSwVgY7O5cyqk1Mey+cnKEx4pvUXMnAKcHkU=" providerId="None" clId="Web-{3CDD5ACE-D147-4791-8524-DBE450B8BF00}" dt="2021-10-27T14:17:28.427" v="41" actId="1076"/>
          <ac:picMkLst>
            <pc:docMk/>
            <pc:sldMk cId="2273565452" sldId="262"/>
            <ac:picMk id="4" creationId="{18B6D2C2-D1E8-4C29-B0EF-0E67FF5B195F}"/>
          </ac:picMkLst>
        </pc:picChg>
        <pc:picChg chg="add del mod">
          <ac:chgData name="Bendaoud" userId="7tiHw/OZSwVgY7O5cyqk1Mey+cnKEx4pvUXMnAKcHkU=" providerId="None" clId="Web-{3CDD5ACE-D147-4791-8524-DBE450B8BF00}" dt="2021-10-27T14:13:09.139" v="24"/>
          <ac:picMkLst>
            <pc:docMk/>
            <pc:sldMk cId="2273565452" sldId="262"/>
            <ac:picMk id="5" creationId="{000B12C7-ED92-4A33-B4CF-2F508C11B0C6}"/>
          </ac:picMkLst>
        </pc:picChg>
        <pc:picChg chg="add mod">
          <ac:chgData name="Bendaoud" userId="7tiHw/OZSwVgY7O5cyqk1Mey+cnKEx4pvUXMnAKcHkU=" providerId="None" clId="Web-{3CDD5ACE-D147-4791-8524-DBE450B8BF00}" dt="2021-10-27T14:17:37.036" v="44" actId="1076"/>
          <ac:picMkLst>
            <pc:docMk/>
            <pc:sldMk cId="2273565452" sldId="262"/>
            <ac:picMk id="5" creationId="{E9B325E4-452A-4F84-BD40-99C2F9FCFAB5}"/>
          </ac:picMkLst>
        </pc:picChg>
        <pc:picChg chg="mod">
          <ac:chgData name="Bendaoud" userId="7tiHw/OZSwVgY7O5cyqk1Mey+cnKEx4pvUXMnAKcHkU=" providerId="None" clId="Web-{3CDD5ACE-D147-4791-8524-DBE450B8BF00}" dt="2021-10-27T14:17:29.927" v="42" actId="1076"/>
          <ac:picMkLst>
            <pc:docMk/>
            <pc:sldMk cId="2273565452" sldId="262"/>
            <ac:picMk id="6" creationId="{8E3ABF75-2749-463B-9B3B-A634EB6E4A1A}"/>
          </ac:picMkLst>
        </pc:picChg>
        <pc:picChg chg="mod">
          <ac:chgData name="Bendaoud" userId="7tiHw/OZSwVgY7O5cyqk1Mey+cnKEx4pvUXMnAKcHkU=" providerId="None" clId="Web-{3CDD5ACE-D147-4791-8524-DBE450B8BF00}" dt="2021-10-27T14:17:19.645" v="36" actId="1076"/>
          <ac:picMkLst>
            <pc:docMk/>
            <pc:sldMk cId="2273565452" sldId="262"/>
            <ac:picMk id="11" creationId="{C6DE8E8A-839C-4B96-80F1-9A593B84F4A2}"/>
          </ac:picMkLst>
        </pc:picChg>
      </pc:sldChg>
    </pc:docChg>
  </pc:docChgLst>
  <pc:docChgLst>
    <pc:chgData name="Bendaoud" clId="Web-{B3AA5F36-6561-470C-9FD5-F844699AFE6E}"/>
    <pc:docChg chg="mod">
      <pc:chgData name="Bendaoud" userId="" providerId="" clId="Web-{B3AA5F36-6561-470C-9FD5-F844699AFE6E}" dt="2021-11-14T13:18:23.109" v="1"/>
      <pc:docMkLst>
        <pc:docMk/>
      </pc:docMkLst>
      <pc:sldChg chg="modCm">
        <pc:chgData name="Bendaoud" userId="" providerId="" clId="Web-{B3AA5F36-6561-470C-9FD5-F844699AFE6E}" dt="2021-11-14T13:18:23.109" v="1"/>
        <pc:sldMkLst>
          <pc:docMk/>
          <pc:sldMk cId="264714807" sldId="267"/>
        </pc:sldMkLst>
      </pc:sldChg>
    </pc:docChg>
  </pc:docChgLst>
  <pc:docChgLst>
    <pc:chgData name="Grand" userId="Rwp2cl6KPpCOSGYoZ2zxmTIKi7hdXdOzz5fNl8Fqf6U=" providerId="None" clId="Web-{E0F1D058-3102-42AE-991B-F938DE06097C}"/>
    <pc:docChg chg="mod">
      <pc:chgData name="Grand" userId="Rwp2cl6KPpCOSGYoZ2zxmTIKi7hdXdOzz5fNl8Fqf6U=" providerId="None" clId="Web-{E0F1D058-3102-42AE-991B-F938DE06097C}" dt="2021-11-14T12:59:32.559" v="2"/>
      <pc:docMkLst>
        <pc:docMk/>
      </pc:docMkLst>
      <pc:sldChg chg="addCm">
        <pc:chgData name="Grand" userId="Rwp2cl6KPpCOSGYoZ2zxmTIKi7hdXdOzz5fNl8Fqf6U=" providerId="None" clId="Web-{E0F1D058-3102-42AE-991B-F938DE06097C}" dt="2021-11-14T12:59:32.559" v="2"/>
        <pc:sldMkLst>
          <pc:docMk/>
          <pc:sldMk cId="264714807" sldId="267"/>
        </pc:sldMkLst>
      </pc:sldChg>
    </pc:docChg>
  </pc:docChgLst>
  <pc:docChgLst>
    <pc:chgData name="Bendaoud" userId="7tiHw/OZSwVgY7O5cyqk1Mey+cnKEx4pvUXMnAKcHkU=" providerId="None" clId="Web-{AFBCCD65-DEF8-40D0-9BA2-4168FB90D8E2}"/>
    <pc:docChg chg="modSld">
      <pc:chgData name="Bendaoud" userId="7tiHw/OZSwVgY7O5cyqk1Mey+cnKEx4pvUXMnAKcHkU=" providerId="None" clId="Web-{AFBCCD65-DEF8-40D0-9BA2-4168FB90D8E2}" dt="2021-10-27T15:02:48.590" v="218" actId="20577"/>
      <pc:docMkLst>
        <pc:docMk/>
      </pc:docMkLst>
      <pc:sldChg chg="addSp delSp modSp">
        <pc:chgData name="Bendaoud" userId="7tiHw/OZSwVgY7O5cyqk1Mey+cnKEx4pvUXMnAKcHkU=" providerId="None" clId="Web-{AFBCCD65-DEF8-40D0-9BA2-4168FB90D8E2}" dt="2021-10-27T14:51:31.404" v="216" actId="1076"/>
        <pc:sldMkLst>
          <pc:docMk/>
          <pc:sldMk cId="1736600247" sldId="256"/>
        </pc:sldMkLst>
        <pc:spChg chg="add del mod">
          <ac:chgData name="Bendaoud" userId="7tiHw/OZSwVgY7O5cyqk1Mey+cnKEx4pvUXMnAKcHkU=" providerId="None" clId="Web-{AFBCCD65-DEF8-40D0-9BA2-4168FB90D8E2}" dt="2021-10-27T14:51:23.685" v="214"/>
          <ac:spMkLst>
            <pc:docMk/>
            <pc:sldMk cId="1736600247" sldId="256"/>
            <ac:spMk id="6" creationId="{14927E10-3B91-47E5-AB76-A4CE74CD92E1}"/>
          </ac:spMkLst>
        </pc:spChg>
        <pc:picChg chg="mod">
          <ac:chgData name="Bendaoud" userId="7tiHw/OZSwVgY7O5cyqk1Mey+cnKEx4pvUXMnAKcHkU=" providerId="None" clId="Web-{AFBCCD65-DEF8-40D0-9BA2-4168FB90D8E2}" dt="2021-10-27T14:51:31.404" v="216" actId="1076"/>
          <ac:picMkLst>
            <pc:docMk/>
            <pc:sldMk cId="1736600247" sldId="256"/>
            <ac:picMk id="4" creationId="{A141A1D4-5357-471A-87AE-83458C727E99}"/>
          </ac:picMkLst>
        </pc:picChg>
        <pc:picChg chg="add del mod ord">
          <ac:chgData name="Bendaoud" userId="7tiHw/OZSwVgY7O5cyqk1Mey+cnKEx4pvUXMnAKcHkU=" providerId="None" clId="Web-{AFBCCD65-DEF8-40D0-9BA2-4168FB90D8E2}" dt="2021-10-27T14:51:24.356" v="215"/>
          <ac:picMkLst>
            <pc:docMk/>
            <pc:sldMk cId="1736600247" sldId="256"/>
            <ac:picMk id="5" creationId="{0D9E7BF0-BD4D-4F11-B5F3-9F79C820D1BF}"/>
          </ac:picMkLst>
        </pc:picChg>
        <pc:picChg chg="add del mod">
          <ac:chgData name="Bendaoud" userId="7tiHw/OZSwVgY7O5cyqk1Mey+cnKEx4pvUXMnAKcHkU=" providerId="None" clId="Web-{AFBCCD65-DEF8-40D0-9BA2-4168FB90D8E2}" dt="2021-10-27T14:32:46.176" v="23"/>
          <ac:picMkLst>
            <pc:docMk/>
            <pc:sldMk cId="1736600247" sldId="256"/>
            <ac:picMk id="8" creationId="{CB5B6994-4EC4-4599-9BA6-B3F4918ACB2F}"/>
          </ac:picMkLst>
        </pc:picChg>
      </pc:sldChg>
      <pc:sldChg chg="modSp">
        <pc:chgData name="Bendaoud" userId="7tiHw/OZSwVgY7O5cyqk1Mey+cnKEx4pvUXMnAKcHkU=" providerId="None" clId="Web-{AFBCCD65-DEF8-40D0-9BA2-4168FB90D8E2}" dt="2021-10-27T14:46:32.506" v="199" actId="1076"/>
        <pc:sldMkLst>
          <pc:docMk/>
          <pc:sldMk cId="360525676" sldId="264"/>
        </pc:sldMkLst>
        <pc:picChg chg="mod">
          <ac:chgData name="Bendaoud" userId="7tiHw/OZSwVgY7O5cyqk1Mey+cnKEx4pvUXMnAKcHkU=" providerId="None" clId="Web-{AFBCCD65-DEF8-40D0-9BA2-4168FB90D8E2}" dt="2021-10-27T14:46:32.506" v="199" actId="1076"/>
          <ac:picMkLst>
            <pc:docMk/>
            <pc:sldMk cId="360525676" sldId="264"/>
            <ac:picMk id="1434" creationId="{9F567AFC-6D4B-4980-B5B0-5440002D34F3}"/>
          </ac:picMkLst>
        </pc:picChg>
      </pc:sldChg>
      <pc:sldChg chg="addSp delSp modSp">
        <pc:chgData name="Bendaoud" userId="7tiHw/OZSwVgY7O5cyqk1Mey+cnKEx4pvUXMnAKcHkU=" providerId="None" clId="Web-{AFBCCD65-DEF8-40D0-9BA2-4168FB90D8E2}" dt="2021-10-27T14:42:49.658" v="180" actId="1076"/>
        <pc:sldMkLst>
          <pc:docMk/>
          <pc:sldMk cId="955670050" sldId="265"/>
        </pc:sldMkLst>
        <pc:spChg chg="del">
          <ac:chgData name="Bendaoud" userId="7tiHw/OZSwVgY7O5cyqk1Mey+cnKEx4pvUXMnAKcHkU=" providerId="None" clId="Web-{AFBCCD65-DEF8-40D0-9BA2-4168FB90D8E2}" dt="2021-10-27T14:33:40.755" v="25"/>
          <ac:spMkLst>
            <pc:docMk/>
            <pc:sldMk cId="955670050" sldId="265"/>
            <ac:spMk id="2" creationId="{6383341D-3211-4993-A556-84EAF2EEC6D6}"/>
          </ac:spMkLst>
        </pc:spChg>
        <pc:spChg chg="add mod">
          <ac:chgData name="Bendaoud" userId="7tiHw/OZSwVgY7O5cyqk1Mey+cnKEx4pvUXMnAKcHkU=" providerId="None" clId="Web-{AFBCCD65-DEF8-40D0-9BA2-4168FB90D8E2}" dt="2021-10-27T14:41:14.296" v="161" actId="20577"/>
          <ac:spMkLst>
            <pc:docMk/>
            <pc:sldMk cId="955670050" sldId="265"/>
            <ac:spMk id="5" creationId="{D28F2871-13C2-4A4C-80C9-009CBF0890EE}"/>
          </ac:spMkLst>
        </pc:spChg>
        <pc:spChg chg="mod">
          <ac:chgData name="Bendaoud" userId="7tiHw/OZSwVgY7O5cyqk1Mey+cnKEx4pvUXMnAKcHkU=" providerId="None" clId="Web-{AFBCCD65-DEF8-40D0-9BA2-4168FB90D8E2}" dt="2021-10-27T14:39:06.121" v="95" actId="1076"/>
          <ac:spMkLst>
            <pc:docMk/>
            <pc:sldMk cId="955670050" sldId="265"/>
            <ac:spMk id="6" creationId="{25FE2CD3-AA5C-406A-9C99-55FEC6587C77}"/>
          </ac:spMkLst>
        </pc:spChg>
        <pc:spChg chg="add mod">
          <ac:chgData name="Bendaoud" userId="7tiHw/OZSwVgY7O5cyqk1Mey+cnKEx4pvUXMnAKcHkU=" providerId="None" clId="Web-{AFBCCD65-DEF8-40D0-9BA2-4168FB90D8E2}" dt="2021-10-27T14:42:49.658" v="180" actId="1076"/>
          <ac:spMkLst>
            <pc:docMk/>
            <pc:sldMk cId="955670050" sldId="265"/>
            <ac:spMk id="7" creationId="{281EC4A3-D8F1-462D-9C6C-C6BA61C7B533}"/>
          </ac:spMkLst>
        </pc:spChg>
        <pc:picChg chg="add mod ord">
          <ac:chgData name="Bendaoud" userId="7tiHw/OZSwVgY7O5cyqk1Mey+cnKEx4pvUXMnAKcHkU=" providerId="None" clId="Web-{AFBCCD65-DEF8-40D0-9BA2-4168FB90D8E2}" dt="2021-10-27T14:35:57.414" v="92" actId="1076"/>
          <ac:picMkLst>
            <pc:docMk/>
            <pc:sldMk cId="955670050" sldId="265"/>
            <ac:picMk id="4" creationId="{7B0D67A5-2FB0-4FFA-83CF-1EEEC21C1215}"/>
          </ac:picMkLst>
        </pc:picChg>
        <pc:picChg chg="mod">
          <ac:chgData name="Bendaoud" userId="7tiHw/OZSwVgY7O5cyqk1Mey+cnKEx4pvUXMnAKcHkU=" providerId="None" clId="Web-{AFBCCD65-DEF8-40D0-9BA2-4168FB90D8E2}" dt="2021-10-27T14:40:58.983" v="158" actId="1076"/>
          <ac:picMkLst>
            <pc:docMk/>
            <pc:sldMk cId="955670050" sldId="265"/>
            <ac:picMk id="9" creationId="{BA420791-5A1B-4E23-949B-5D7306217C1E}"/>
          </ac:picMkLst>
        </pc:picChg>
        <pc:picChg chg="mod">
          <ac:chgData name="Bendaoud" userId="7tiHw/OZSwVgY7O5cyqk1Mey+cnKEx4pvUXMnAKcHkU=" providerId="None" clId="Web-{AFBCCD65-DEF8-40D0-9BA2-4168FB90D8E2}" dt="2021-10-27T14:42:45.111" v="179" actId="14100"/>
          <ac:picMkLst>
            <pc:docMk/>
            <pc:sldMk cId="955670050" sldId="265"/>
            <ac:picMk id="12" creationId="{7132B417-DDC9-4737-BF30-73436BBF5E9B}"/>
          </ac:picMkLst>
        </pc:picChg>
      </pc:sldChg>
      <pc:sldChg chg="addSp delSp modSp">
        <pc:chgData name="Bendaoud" userId="7tiHw/OZSwVgY7O5cyqk1Mey+cnKEx4pvUXMnAKcHkU=" providerId="None" clId="Web-{AFBCCD65-DEF8-40D0-9BA2-4168FB90D8E2}" dt="2021-10-27T14:46:38.178" v="200" actId="1076"/>
        <pc:sldMkLst>
          <pc:docMk/>
          <pc:sldMk cId="1868196183" sldId="266"/>
        </pc:sldMkLst>
        <pc:spChg chg="del">
          <ac:chgData name="Bendaoud" userId="7tiHw/OZSwVgY7O5cyqk1Mey+cnKEx4pvUXMnAKcHkU=" providerId="None" clId="Web-{AFBCCD65-DEF8-40D0-9BA2-4168FB90D8E2}" dt="2021-10-27T14:44:10.722" v="181"/>
          <ac:spMkLst>
            <pc:docMk/>
            <pc:sldMk cId="1868196183" sldId="266"/>
            <ac:spMk id="2" creationId="{7DB29245-9F88-4A44-9915-632E65151001}"/>
          </ac:spMkLst>
        </pc:spChg>
        <pc:picChg chg="add mod ord">
          <ac:chgData name="Bendaoud" userId="7tiHw/OZSwVgY7O5cyqk1Mey+cnKEx4pvUXMnAKcHkU=" providerId="None" clId="Web-{AFBCCD65-DEF8-40D0-9BA2-4168FB90D8E2}" dt="2021-10-27T14:44:12.191" v="182" actId="1076"/>
          <ac:picMkLst>
            <pc:docMk/>
            <pc:sldMk cId="1868196183" sldId="266"/>
            <ac:picMk id="4" creationId="{DF10212F-6564-4CCF-B2EB-15977EFF3672}"/>
          </ac:picMkLst>
        </pc:picChg>
        <pc:picChg chg="add mod">
          <ac:chgData name="Bendaoud" userId="7tiHw/OZSwVgY7O5cyqk1Mey+cnKEx4pvUXMnAKcHkU=" providerId="None" clId="Web-{AFBCCD65-DEF8-40D0-9BA2-4168FB90D8E2}" dt="2021-10-27T14:46:38.178" v="200" actId="1076"/>
          <ac:picMkLst>
            <pc:docMk/>
            <pc:sldMk cId="1868196183" sldId="266"/>
            <ac:picMk id="5" creationId="{AC12BD96-DFDA-481F-ACE9-93BC71637F4E}"/>
          </ac:picMkLst>
        </pc:picChg>
        <pc:picChg chg="add mod">
          <ac:chgData name="Bendaoud" userId="7tiHw/OZSwVgY7O5cyqk1Mey+cnKEx4pvUXMnAKcHkU=" providerId="None" clId="Web-{AFBCCD65-DEF8-40D0-9BA2-4168FB90D8E2}" dt="2021-10-27T14:44:40.301" v="187" actId="1076"/>
          <ac:picMkLst>
            <pc:docMk/>
            <pc:sldMk cId="1868196183" sldId="266"/>
            <ac:picMk id="6" creationId="{DFFBEA2F-E7EF-483F-B064-F62A20BE560D}"/>
          </ac:picMkLst>
        </pc:picChg>
        <pc:picChg chg="add del mod">
          <ac:chgData name="Bendaoud" userId="7tiHw/OZSwVgY7O5cyqk1Mey+cnKEx4pvUXMnAKcHkU=" providerId="None" clId="Web-{AFBCCD65-DEF8-40D0-9BA2-4168FB90D8E2}" dt="2021-10-27T14:45:11.645" v="190"/>
          <ac:picMkLst>
            <pc:docMk/>
            <pc:sldMk cId="1868196183" sldId="266"/>
            <ac:picMk id="7" creationId="{32698008-4D7A-4508-AD63-E91EBD7A107B}"/>
          </ac:picMkLst>
        </pc:picChg>
        <pc:picChg chg="add mod">
          <ac:chgData name="Bendaoud" userId="7tiHw/OZSwVgY7O5cyqk1Mey+cnKEx4pvUXMnAKcHkU=" providerId="None" clId="Web-{AFBCCD65-DEF8-40D0-9BA2-4168FB90D8E2}" dt="2021-10-27T14:46:14.787" v="198" actId="1076"/>
          <ac:picMkLst>
            <pc:docMk/>
            <pc:sldMk cId="1868196183" sldId="266"/>
            <ac:picMk id="8" creationId="{B83CA891-23C3-4046-ABC8-F72DF2EC629F}"/>
          </ac:picMkLst>
        </pc:picChg>
      </pc:sldChg>
      <pc:sldChg chg="addSp delSp modSp">
        <pc:chgData name="Bendaoud" userId="7tiHw/OZSwVgY7O5cyqk1Mey+cnKEx4pvUXMnAKcHkU=" providerId="None" clId="Web-{AFBCCD65-DEF8-40D0-9BA2-4168FB90D8E2}" dt="2021-10-27T14:50:52.106" v="207"/>
        <pc:sldMkLst>
          <pc:docMk/>
          <pc:sldMk cId="264714807" sldId="267"/>
        </pc:sldMkLst>
        <pc:spChg chg="del">
          <ac:chgData name="Bendaoud" userId="7tiHw/OZSwVgY7O5cyqk1Mey+cnKEx4pvUXMnAKcHkU=" providerId="None" clId="Web-{AFBCCD65-DEF8-40D0-9BA2-4168FB90D8E2}" dt="2021-10-27T14:50:24.637" v="205"/>
          <ac:spMkLst>
            <pc:docMk/>
            <pc:sldMk cId="264714807" sldId="267"/>
            <ac:spMk id="2" creationId="{CA17581A-459B-42D8-8E56-500B741B8EDD}"/>
          </ac:spMkLst>
        </pc:spChg>
        <pc:spChg chg="add mod">
          <ac:chgData name="Bendaoud" userId="7tiHw/OZSwVgY7O5cyqk1Mey+cnKEx4pvUXMnAKcHkU=" providerId="None" clId="Web-{AFBCCD65-DEF8-40D0-9BA2-4168FB90D8E2}" dt="2021-10-27T14:50:52.106" v="207"/>
          <ac:spMkLst>
            <pc:docMk/>
            <pc:sldMk cId="264714807" sldId="267"/>
            <ac:spMk id="6" creationId="{89BFEC71-E176-4422-98B0-15D3BABE64B7}"/>
          </ac:spMkLst>
        </pc:spChg>
        <pc:picChg chg="add del mod ord">
          <ac:chgData name="Bendaoud" userId="7tiHw/OZSwVgY7O5cyqk1Mey+cnKEx4pvUXMnAKcHkU=" providerId="None" clId="Web-{AFBCCD65-DEF8-40D0-9BA2-4168FB90D8E2}" dt="2021-10-27T14:50:52.106" v="207"/>
          <ac:picMkLst>
            <pc:docMk/>
            <pc:sldMk cId="264714807" sldId="267"/>
            <ac:picMk id="4" creationId="{0FADE3C6-DD9A-4F2D-83F3-58537729D64C}"/>
          </ac:picMkLst>
        </pc:picChg>
      </pc:sldChg>
      <pc:sldChg chg="modSp">
        <pc:chgData name="Bendaoud" userId="7tiHw/OZSwVgY7O5cyqk1Mey+cnKEx4pvUXMnAKcHkU=" providerId="None" clId="Web-{AFBCCD65-DEF8-40D0-9BA2-4168FB90D8E2}" dt="2021-10-27T15:02:48.590" v="218" actId="20577"/>
        <pc:sldMkLst>
          <pc:docMk/>
          <pc:sldMk cId="1501924521" sldId="269"/>
        </pc:sldMkLst>
        <pc:spChg chg="mod">
          <ac:chgData name="Bendaoud" userId="7tiHw/OZSwVgY7O5cyqk1Mey+cnKEx4pvUXMnAKcHkU=" providerId="None" clId="Web-{AFBCCD65-DEF8-40D0-9BA2-4168FB90D8E2}" dt="2021-10-27T15:02:48.590" v="218" actId="20577"/>
          <ac:spMkLst>
            <pc:docMk/>
            <pc:sldMk cId="1501924521" sldId="269"/>
            <ac:spMk id="2" creationId="{0A0C1A05-4D6C-47E6-BEEF-9EF85596CB7B}"/>
          </ac:spMkLst>
        </pc:spChg>
      </pc:sldChg>
    </pc:docChg>
  </pc:docChgLst>
  <pc:docChgLst>
    <pc:chgData name="Grand" userId="Rwp2cl6KPpCOSGYoZ2zxmTIKi7hdXdOzz5fNl8Fqf6U=" providerId="None" clId="Web-{9D432956-4219-4300-B1A6-EEEAA645B986}"/>
    <pc:docChg chg="modSld">
      <pc:chgData name="Grand" userId="Rwp2cl6KPpCOSGYoZ2zxmTIKi7hdXdOzz5fNl8Fqf6U=" providerId="None" clId="Web-{9D432956-4219-4300-B1A6-EEEAA645B986}" dt="2021-11-29T16:27:04.972" v="2" actId="20577"/>
      <pc:docMkLst>
        <pc:docMk/>
      </pc:docMkLst>
      <pc:sldChg chg="modSp">
        <pc:chgData name="Grand" userId="Rwp2cl6KPpCOSGYoZ2zxmTIKi7hdXdOzz5fNl8Fqf6U=" providerId="None" clId="Web-{9D432956-4219-4300-B1A6-EEEAA645B986}" dt="2021-11-29T16:27:04.972" v="2" actId="20577"/>
        <pc:sldMkLst>
          <pc:docMk/>
          <pc:sldMk cId="403687060" sldId="259"/>
        </pc:sldMkLst>
        <pc:spChg chg="mod">
          <ac:chgData name="Grand" userId="Rwp2cl6KPpCOSGYoZ2zxmTIKi7hdXdOzz5fNl8Fqf6U=" providerId="None" clId="Web-{9D432956-4219-4300-B1A6-EEEAA645B986}" dt="2021-11-29T16:27:04.972" v="2" actId="20577"/>
          <ac:spMkLst>
            <pc:docMk/>
            <pc:sldMk cId="403687060" sldId="259"/>
            <ac:spMk id="8" creationId="{6477A8E5-9C41-4EEB-8E45-744E09B1AEFF}"/>
          </ac:spMkLst>
        </pc:spChg>
      </pc:sldChg>
    </pc:docChg>
  </pc:docChgLst>
  <pc:docChgLst>
    <pc:chgData name="Grand" userId="Rwp2cl6KPpCOSGYoZ2zxmTIKi7hdXdOzz5fNl8Fqf6U=" providerId="None" clId="Web-{89396656-BBE3-4FCC-9549-7DD20EBE4CD6}"/>
    <pc:docChg chg="modSld">
      <pc:chgData name="Grand" userId="Rwp2cl6KPpCOSGYoZ2zxmTIKi7hdXdOzz5fNl8Fqf6U=" providerId="None" clId="Web-{89396656-BBE3-4FCC-9549-7DD20EBE4CD6}" dt="2021-10-27T09:57:56.347" v="56" actId="20577"/>
      <pc:docMkLst>
        <pc:docMk/>
      </pc:docMkLst>
      <pc:sldChg chg="modSp">
        <pc:chgData name="Grand" userId="Rwp2cl6KPpCOSGYoZ2zxmTIKi7hdXdOzz5fNl8Fqf6U=" providerId="None" clId="Web-{89396656-BBE3-4FCC-9549-7DD20EBE4CD6}" dt="2021-10-27T09:57:56.347" v="56" actId="20577"/>
        <pc:sldMkLst>
          <pc:docMk/>
          <pc:sldMk cId="2455756519" sldId="257"/>
        </pc:sldMkLst>
        <pc:spChg chg="mod">
          <ac:chgData name="Grand" userId="Rwp2cl6KPpCOSGYoZ2zxmTIKi7hdXdOzz5fNl8Fqf6U=" providerId="None" clId="Web-{89396656-BBE3-4FCC-9549-7DD20EBE4CD6}" dt="2021-10-27T09:57:56.347" v="56" actId="20577"/>
          <ac:spMkLst>
            <pc:docMk/>
            <pc:sldMk cId="2455756519" sldId="257"/>
            <ac:spMk id="3" creationId="{00000000-0000-0000-0000-000000000000}"/>
          </ac:spMkLst>
        </pc:spChg>
      </pc:sldChg>
    </pc:docChg>
  </pc:docChgLst>
  <pc:docChgLst>
    <pc:chgData name="Grand" clId="Web-{89396656-BBE3-4FCC-9549-7DD20EBE4CD6}"/>
    <pc:docChg chg="addSld delSld modSld">
      <pc:chgData name="Grand" userId="" providerId="" clId="Web-{89396656-BBE3-4FCC-9549-7DD20EBE4CD6}" dt="2021-10-27T15:03:23.467" v="1258" actId="20577"/>
      <pc:docMkLst>
        <pc:docMk/>
      </pc:docMkLst>
      <pc:sldChg chg="modSp">
        <pc:chgData name="Grand" userId="" providerId="" clId="Web-{89396656-BBE3-4FCC-9549-7DD20EBE4CD6}" dt="2021-10-27T15:00:28.807" v="1218" actId="20577"/>
        <pc:sldMkLst>
          <pc:docMk/>
          <pc:sldMk cId="2455756519" sldId="257"/>
        </pc:sldMkLst>
        <pc:spChg chg="mod">
          <ac:chgData name="Grand" userId="" providerId="" clId="Web-{89396656-BBE3-4FCC-9549-7DD20EBE4CD6}" dt="2021-10-27T15:00:28.807" v="1218" actId="20577"/>
          <ac:spMkLst>
            <pc:docMk/>
            <pc:sldMk cId="2455756519" sldId="257"/>
            <ac:spMk id="3" creationId="{00000000-0000-0000-0000-000000000000}"/>
          </ac:spMkLst>
        </pc:spChg>
      </pc:sldChg>
      <pc:sldChg chg="modSp new">
        <pc:chgData name="Grand" userId="" providerId="" clId="Web-{89396656-BBE3-4FCC-9549-7DD20EBE4CD6}" dt="2021-10-27T13:32:02.009" v="393" actId="20577"/>
        <pc:sldMkLst>
          <pc:docMk/>
          <pc:sldMk cId="578439614" sldId="258"/>
        </pc:sldMkLst>
        <pc:spChg chg="mod">
          <ac:chgData name="Grand" userId="" providerId="" clId="Web-{89396656-BBE3-4FCC-9549-7DD20EBE4CD6}" dt="2021-10-27T13:32:02.009" v="393" actId="20577"/>
          <ac:spMkLst>
            <pc:docMk/>
            <pc:sldMk cId="578439614" sldId="258"/>
            <ac:spMk id="2" creationId="{76B7BE76-4E28-4E4F-A731-54D8A44EF572}"/>
          </ac:spMkLst>
        </pc:spChg>
        <pc:spChg chg="mod">
          <ac:chgData name="Grand" userId="" providerId="" clId="Web-{89396656-BBE3-4FCC-9549-7DD20EBE4CD6}" dt="2021-10-27T13:06:35.603" v="85" actId="20577"/>
          <ac:spMkLst>
            <pc:docMk/>
            <pc:sldMk cId="578439614" sldId="258"/>
            <ac:spMk id="3" creationId="{B6103AF1-8ABD-4FEE-B99B-2D8EC1E82CB7}"/>
          </ac:spMkLst>
        </pc:spChg>
      </pc:sldChg>
      <pc:sldChg chg="addSp delSp modSp new">
        <pc:chgData name="Grand" userId="" providerId="" clId="Web-{89396656-BBE3-4FCC-9549-7DD20EBE4CD6}" dt="2021-10-27T13:42:01.975" v="463" actId="1076"/>
        <pc:sldMkLst>
          <pc:docMk/>
          <pc:sldMk cId="403687060" sldId="259"/>
        </pc:sldMkLst>
        <pc:spChg chg="del">
          <ac:chgData name="Grand" userId="" providerId="" clId="Web-{89396656-BBE3-4FCC-9549-7DD20EBE4CD6}" dt="2021-10-27T13:36:00.952" v="417"/>
          <ac:spMkLst>
            <pc:docMk/>
            <pc:sldMk cId="403687060" sldId="259"/>
            <ac:spMk id="2" creationId="{6AAFB275-6118-4D67-B2E3-33A9B9994296}"/>
          </ac:spMkLst>
        </pc:spChg>
        <pc:spChg chg="mod">
          <ac:chgData name="Grand" userId="" providerId="" clId="Web-{89396656-BBE3-4FCC-9549-7DD20EBE4CD6}" dt="2021-10-27T13:35:32.873" v="416" actId="20577"/>
          <ac:spMkLst>
            <pc:docMk/>
            <pc:sldMk cId="403687060" sldId="259"/>
            <ac:spMk id="3" creationId="{EBADF409-7D60-4133-A1B6-8B035E93B81D}"/>
          </ac:spMkLst>
        </pc:spChg>
        <pc:spChg chg="add del mod">
          <ac:chgData name="Grand" userId="" providerId="" clId="Web-{89396656-BBE3-4FCC-9549-7DD20EBE4CD6}" dt="2021-10-27T13:34:56.388" v="399"/>
          <ac:spMkLst>
            <pc:docMk/>
            <pc:sldMk cId="403687060" sldId="259"/>
            <ac:spMk id="4" creationId="{610DCEC4-A6E1-4876-AEEA-0EA852C62087}"/>
          </ac:spMkLst>
        </pc:spChg>
        <pc:spChg chg="add del mod">
          <ac:chgData name="Grand" userId="" providerId="" clId="Web-{89396656-BBE3-4FCC-9549-7DD20EBE4CD6}" dt="2021-10-27T13:36:40.343" v="426"/>
          <ac:spMkLst>
            <pc:docMk/>
            <pc:sldMk cId="403687060" sldId="259"/>
            <ac:spMk id="7" creationId="{0999AC95-808B-4DD0-880E-F50542D1473F}"/>
          </ac:spMkLst>
        </pc:spChg>
        <pc:spChg chg="add mod">
          <ac:chgData name="Grand" userId="" providerId="" clId="Web-{89396656-BBE3-4FCC-9549-7DD20EBE4CD6}" dt="2021-10-27T13:40:03.457" v="458" actId="1076"/>
          <ac:spMkLst>
            <pc:docMk/>
            <pc:sldMk cId="403687060" sldId="259"/>
            <ac:spMk id="8" creationId="{6477A8E5-9C41-4EEB-8E45-744E09B1AEFF}"/>
          </ac:spMkLst>
        </pc:spChg>
        <pc:picChg chg="add del mod ord">
          <ac:chgData name="Grand" userId="" providerId="" clId="Web-{89396656-BBE3-4FCC-9549-7DD20EBE4CD6}" dt="2021-10-27T13:42:01.975" v="463" actId="1076"/>
          <ac:picMkLst>
            <pc:docMk/>
            <pc:sldMk cId="403687060" sldId="259"/>
            <ac:picMk id="5" creationId="{10A47A9E-1B86-434D-B8D8-8ADF847809E3}"/>
          </ac:picMkLst>
        </pc:picChg>
        <pc:picChg chg="del">
          <ac:chgData name="Grand" userId="" providerId="" clId="Web-{89396656-BBE3-4FCC-9549-7DD20EBE4CD6}" dt="2021-10-27T13:41:53.662" v="459"/>
          <ac:picMkLst>
            <pc:docMk/>
            <pc:sldMk cId="403687060" sldId="259"/>
            <ac:picMk id="6" creationId="{FDF15DC0-1527-411D-9D70-5393512B6BC3}"/>
          </ac:picMkLst>
        </pc:picChg>
      </pc:sldChg>
      <pc:sldChg chg="addSp delSp modSp new del">
        <pc:chgData name="Grand" userId="" providerId="" clId="Web-{89396656-BBE3-4FCC-9549-7DD20EBE4CD6}" dt="2021-10-27T13:45:32.448" v="544"/>
        <pc:sldMkLst>
          <pc:docMk/>
          <pc:sldMk cId="1273267199" sldId="260"/>
        </pc:sldMkLst>
        <pc:spChg chg="del">
          <ac:chgData name="Grand" userId="" providerId="" clId="Web-{89396656-BBE3-4FCC-9549-7DD20EBE4CD6}" dt="2021-10-27T13:42:11.584" v="465"/>
          <ac:spMkLst>
            <pc:docMk/>
            <pc:sldMk cId="1273267199" sldId="260"/>
            <ac:spMk id="2" creationId="{12A6819B-0EE5-4787-9F5C-8F34A54615D2}"/>
          </ac:spMkLst>
        </pc:spChg>
        <pc:spChg chg="add mod">
          <ac:chgData name="Grand" userId="" providerId="" clId="Web-{89396656-BBE3-4FCC-9549-7DD20EBE4CD6}" dt="2021-10-27T13:44:17.212" v="542" actId="1076"/>
          <ac:spMkLst>
            <pc:docMk/>
            <pc:sldMk cId="1273267199" sldId="260"/>
            <ac:spMk id="5" creationId="{4F84738D-13D5-4F9A-93B9-91C42E584D6E}"/>
          </ac:spMkLst>
        </pc:spChg>
        <pc:picChg chg="add mod ord">
          <ac:chgData name="Grand" userId="" providerId="" clId="Web-{89396656-BBE3-4FCC-9549-7DD20EBE4CD6}" dt="2021-10-27T13:42:47.288" v="466" actId="1076"/>
          <ac:picMkLst>
            <pc:docMk/>
            <pc:sldMk cId="1273267199" sldId="260"/>
            <ac:picMk id="4" creationId="{50F05500-D348-457C-B34D-331E0947DBD2}"/>
          </ac:picMkLst>
        </pc:picChg>
      </pc:sldChg>
      <pc:sldChg chg="addSp delSp modSp add del replId">
        <pc:chgData name="Grand" userId="" providerId="" clId="Web-{89396656-BBE3-4FCC-9549-7DD20EBE4CD6}" dt="2021-10-27T13:50:45.439" v="614"/>
        <pc:sldMkLst>
          <pc:docMk/>
          <pc:sldMk cId="3248070006" sldId="261"/>
        </pc:sldMkLst>
        <pc:spChg chg="mod">
          <ac:chgData name="Grand" userId="" providerId="" clId="Web-{89396656-BBE3-4FCC-9549-7DD20EBE4CD6}" dt="2021-10-27T13:49:54.109" v="613" actId="20577"/>
          <ac:spMkLst>
            <pc:docMk/>
            <pc:sldMk cId="3248070006" sldId="261"/>
            <ac:spMk id="3" creationId="{EBADF409-7D60-4133-A1B6-8B035E93B81D}"/>
          </ac:spMkLst>
        </pc:spChg>
        <pc:spChg chg="add mod">
          <ac:chgData name="Grand" userId="" providerId="" clId="Web-{89396656-BBE3-4FCC-9549-7DD20EBE4CD6}" dt="2021-10-27T13:48:27.873" v="595"/>
          <ac:spMkLst>
            <pc:docMk/>
            <pc:sldMk cId="3248070006" sldId="261"/>
            <ac:spMk id="6" creationId="{D663EB47-9CA0-4CEC-9CCA-A7A15226CB67}"/>
          </ac:spMkLst>
        </pc:spChg>
        <pc:spChg chg="mod">
          <ac:chgData name="Grand" userId="" providerId="" clId="Web-{89396656-BBE3-4FCC-9549-7DD20EBE4CD6}" dt="2021-10-27T13:46:32.293" v="589" actId="14100"/>
          <ac:spMkLst>
            <pc:docMk/>
            <pc:sldMk cId="3248070006" sldId="261"/>
            <ac:spMk id="8" creationId="{6477A8E5-9C41-4EEB-8E45-744E09B1AEFF}"/>
          </ac:spMkLst>
        </pc:spChg>
        <pc:picChg chg="add mod">
          <ac:chgData name="Grand" userId="" providerId="" clId="Web-{89396656-BBE3-4FCC-9549-7DD20EBE4CD6}" dt="2021-10-27T13:48:33.780" v="596" actId="14100"/>
          <ac:picMkLst>
            <pc:docMk/>
            <pc:sldMk cId="3248070006" sldId="261"/>
            <ac:picMk id="2" creationId="{E2E6419C-3893-4481-A694-6824B0733DDE}"/>
          </ac:picMkLst>
        </pc:picChg>
        <pc:picChg chg="del">
          <ac:chgData name="Grand" userId="" providerId="" clId="Web-{89396656-BBE3-4FCC-9549-7DD20EBE4CD6}" dt="2021-10-27T13:48:27.873" v="595"/>
          <ac:picMkLst>
            <pc:docMk/>
            <pc:sldMk cId="3248070006" sldId="261"/>
            <ac:picMk id="5" creationId="{10A47A9E-1B86-434D-B8D8-8ADF847809E3}"/>
          </ac:picMkLst>
        </pc:picChg>
      </pc:sldChg>
      <pc:sldChg chg="addSp delSp modSp new">
        <pc:chgData name="Grand" userId="" providerId="" clId="Web-{89396656-BBE3-4FCC-9549-7DD20EBE4CD6}" dt="2021-10-27T14:20:36.382" v="921" actId="20577"/>
        <pc:sldMkLst>
          <pc:docMk/>
          <pc:sldMk cId="2273565452" sldId="262"/>
        </pc:sldMkLst>
        <pc:spChg chg="del">
          <ac:chgData name="Grand" userId="" providerId="" clId="Web-{89396656-BBE3-4FCC-9549-7DD20EBE4CD6}" dt="2021-10-27T14:17:46.805" v="843"/>
          <ac:spMkLst>
            <pc:docMk/>
            <pc:sldMk cId="2273565452" sldId="262"/>
            <ac:spMk id="2" creationId="{9EE7387C-1148-4DF8-965F-8685B50C3298}"/>
          </ac:spMkLst>
        </pc:spChg>
        <pc:spChg chg="del">
          <ac:chgData name="Grand" userId="" providerId="" clId="Web-{89396656-BBE3-4FCC-9549-7DD20EBE4CD6}" dt="2021-10-27T14:11:25.589" v="670"/>
          <ac:spMkLst>
            <pc:docMk/>
            <pc:sldMk cId="2273565452" sldId="262"/>
            <ac:spMk id="2" creationId="{CABBDBA4-B862-40B0-B5F4-83C1F15290B4}"/>
          </ac:spMkLst>
        </pc:spChg>
        <pc:spChg chg="mod">
          <ac:chgData name="Grand" userId="" providerId="" clId="Web-{89396656-BBE3-4FCC-9549-7DD20EBE4CD6}" dt="2021-10-27T14:20:36.382" v="921" actId="20577"/>
          <ac:spMkLst>
            <pc:docMk/>
            <pc:sldMk cId="2273565452" sldId="262"/>
            <ac:spMk id="3" creationId="{59A29C55-901F-43A7-BFAA-F1AC3195E7D1}"/>
          </ac:spMkLst>
        </pc:spChg>
        <pc:spChg chg="add mod">
          <ac:chgData name="Grand" userId="" providerId="" clId="Web-{89396656-BBE3-4FCC-9549-7DD20EBE4CD6}" dt="2021-10-27T14:20:27.554" v="920" actId="20577"/>
          <ac:spMkLst>
            <pc:docMk/>
            <pc:sldMk cId="2273565452" sldId="262"/>
            <ac:spMk id="7" creationId="{0389C0FE-B940-4008-A700-F44B1FD48ACE}"/>
          </ac:spMkLst>
        </pc:spChg>
        <pc:spChg chg="add del">
          <ac:chgData name="Grand" userId="" providerId="" clId="Web-{89396656-BBE3-4FCC-9549-7DD20EBE4CD6}" dt="2021-10-27T14:14:19.249" v="707"/>
          <ac:spMkLst>
            <pc:docMk/>
            <pc:sldMk cId="2273565452" sldId="262"/>
            <ac:spMk id="8" creationId="{26931A56-A381-41C6-8991-BA58B9A497B8}"/>
          </ac:spMkLst>
        </pc:spChg>
        <pc:spChg chg="add del mod">
          <ac:chgData name="Grand" userId="" providerId="" clId="Web-{89396656-BBE3-4FCC-9549-7DD20EBE4CD6}" dt="2021-10-27T14:14:19.234" v="706"/>
          <ac:spMkLst>
            <pc:docMk/>
            <pc:sldMk cId="2273565452" sldId="262"/>
            <ac:spMk id="9" creationId="{DBB00D82-98D0-407A-B4EE-ED99811B06E5}"/>
          </ac:spMkLst>
        </pc:spChg>
        <pc:spChg chg="add del">
          <ac:chgData name="Grand" userId="" providerId="" clId="Web-{89396656-BBE3-4FCC-9549-7DD20EBE4CD6}" dt="2021-10-27T14:14:14.890" v="702"/>
          <ac:spMkLst>
            <pc:docMk/>
            <pc:sldMk cId="2273565452" sldId="262"/>
            <ac:spMk id="10" creationId="{88B3E6C7-B377-45E7-B54E-F2A87873D611}"/>
          </ac:spMkLst>
        </pc:spChg>
        <pc:picChg chg="add mod ord">
          <ac:chgData name="Grand" userId="" providerId="" clId="Web-{89396656-BBE3-4FCC-9549-7DD20EBE4CD6}" dt="2021-10-27T14:19:15.880" v="847" actId="1076"/>
          <ac:picMkLst>
            <pc:docMk/>
            <pc:sldMk cId="2273565452" sldId="262"/>
            <ac:picMk id="4" creationId="{18B6D2C2-D1E8-4C29-B0EF-0E67FF5B195F}"/>
          </ac:picMkLst>
        </pc:picChg>
        <pc:picChg chg="del mod">
          <ac:chgData name="Grand" userId="" providerId="" clId="Web-{89396656-BBE3-4FCC-9549-7DD20EBE4CD6}" dt="2021-10-27T14:13:10.216" v="676"/>
          <ac:picMkLst>
            <pc:docMk/>
            <pc:sldMk cId="2273565452" sldId="262"/>
            <ac:picMk id="5" creationId="{000B12C7-ED92-4A33-B4CF-2F508C11B0C6}"/>
          </ac:picMkLst>
        </pc:picChg>
        <pc:picChg chg="del mod">
          <ac:chgData name="Grand" userId="" providerId="" clId="Web-{89396656-BBE3-4FCC-9549-7DD20EBE4CD6}" dt="2021-10-27T14:17:48.066" v="844"/>
          <ac:picMkLst>
            <pc:docMk/>
            <pc:sldMk cId="2273565452" sldId="262"/>
            <ac:picMk id="5" creationId="{E9B325E4-452A-4F84-BD40-99C2F9FCFAB5}"/>
          </ac:picMkLst>
        </pc:picChg>
        <pc:picChg chg="add mod">
          <ac:chgData name="Grand" userId="" providerId="" clId="Web-{89396656-BBE3-4FCC-9549-7DD20EBE4CD6}" dt="2021-10-27T14:19:18.349" v="848" actId="1076"/>
          <ac:picMkLst>
            <pc:docMk/>
            <pc:sldMk cId="2273565452" sldId="262"/>
            <ac:picMk id="6" creationId="{8E3ABF75-2749-463B-9B3B-A634EB6E4A1A}"/>
          </ac:picMkLst>
        </pc:picChg>
        <pc:picChg chg="add del mod">
          <ac:chgData name="Grand" userId="" providerId="" clId="Web-{89396656-BBE3-4FCC-9549-7DD20EBE4CD6}" dt="2021-10-27T14:17:28.831" v="838"/>
          <ac:picMkLst>
            <pc:docMk/>
            <pc:sldMk cId="2273565452" sldId="262"/>
            <ac:picMk id="11" creationId="{C6DE8E8A-839C-4B96-80F1-9A593B84F4A2}"/>
          </ac:picMkLst>
        </pc:picChg>
        <pc:picChg chg="add mod">
          <ac:chgData name="Grand" userId="" providerId="" clId="Web-{89396656-BBE3-4FCC-9549-7DD20EBE4CD6}" dt="2021-10-27T14:19:44.037" v="852" actId="14100"/>
          <ac:picMkLst>
            <pc:docMk/>
            <pc:sldMk cId="2273565452" sldId="262"/>
            <ac:picMk id="12" creationId="{6920C951-485B-451C-A6C6-F4B45085F60F}"/>
          </ac:picMkLst>
        </pc:picChg>
      </pc:sldChg>
      <pc:sldChg chg="addSp delSp modSp add replId">
        <pc:chgData name="Grand" userId="" providerId="" clId="Web-{89396656-BBE3-4FCC-9549-7DD20EBE4CD6}" dt="2021-10-27T13:52:24.300" v="669" actId="1076"/>
        <pc:sldMkLst>
          <pc:docMk/>
          <pc:sldMk cId="3972874217" sldId="263"/>
        </pc:sldMkLst>
        <pc:spChg chg="mod">
          <ac:chgData name="Grand" userId="" providerId="" clId="Web-{89396656-BBE3-4FCC-9549-7DD20EBE4CD6}" dt="2021-10-27T13:50:52.298" v="616" actId="20577"/>
          <ac:spMkLst>
            <pc:docMk/>
            <pc:sldMk cId="3972874217" sldId="263"/>
            <ac:spMk id="3" creationId="{EBADF409-7D60-4133-A1B6-8B035E93B81D}"/>
          </ac:spMkLst>
        </pc:spChg>
        <pc:spChg chg="add mod">
          <ac:chgData name="Grand" userId="" providerId="" clId="Web-{89396656-BBE3-4FCC-9549-7DD20EBE4CD6}" dt="2021-10-27T13:52:05.050" v="666"/>
          <ac:spMkLst>
            <pc:docMk/>
            <pc:sldMk cId="3972874217" sldId="263"/>
            <ac:spMk id="6" creationId="{2FBF3A12-2266-47EB-A245-F4810A506FD8}"/>
          </ac:spMkLst>
        </pc:spChg>
        <pc:spChg chg="mod">
          <ac:chgData name="Grand" userId="" providerId="" clId="Web-{89396656-BBE3-4FCC-9549-7DD20EBE4CD6}" dt="2021-10-27T13:51:28.299" v="662" actId="14100"/>
          <ac:spMkLst>
            <pc:docMk/>
            <pc:sldMk cId="3972874217" sldId="263"/>
            <ac:spMk id="8" creationId="{6477A8E5-9C41-4EEB-8E45-744E09B1AEFF}"/>
          </ac:spMkLst>
        </pc:spChg>
        <pc:picChg chg="add mod">
          <ac:chgData name="Grand" userId="" providerId="" clId="Web-{89396656-BBE3-4FCC-9549-7DD20EBE4CD6}" dt="2021-10-27T13:52:24.300" v="669" actId="1076"/>
          <ac:picMkLst>
            <pc:docMk/>
            <pc:sldMk cId="3972874217" sldId="263"/>
            <ac:picMk id="2" creationId="{019A1A6C-8C9B-4EB4-B2EB-4A7BEF187782}"/>
          </ac:picMkLst>
        </pc:picChg>
        <pc:picChg chg="del">
          <ac:chgData name="Grand" userId="" providerId="" clId="Web-{89396656-BBE3-4FCC-9549-7DD20EBE4CD6}" dt="2021-10-27T13:52:05.050" v="666"/>
          <ac:picMkLst>
            <pc:docMk/>
            <pc:sldMk cId="3972874217" sldId="263"/>
            <ac:picMk id="5" creationId="{10A47A9E-1B86-434D-B8D8-8ADF847809E3}"/>
          </ac:picMkLst>
        </pc:picChg>
      </pc:sldChg>
      <pc:sldChg chg="addSp delSp modSp new">
        <pc:chgData name="Grand" userId="" providerId="" clId="Web-{89396656-BBE3-4FCC-9549-7DD20EBE4CD6}" dt="2021-10-27T14:45:41.147" v="1099"/>
        <pc:sldMkLst>
          <pc:docMk/>
          <pc:sldMk cId="360525676" sldId="264"/>
        </pc:sldMkLst>
        <pc:spChg chg="del mod">
          <ac:chgData name="Grand" userId="" providerId="" clId="Web-{89396656-BBE3-4FCC-9549-7DD20EBE4CD6}" dt="2021-10-27T14:22:00.665" v="926"/>
          <ac:spMkLst>
            <pc:docMk/>
            <pc:sldMk cId="360525676" sldId="264"/>
            <ac:spMk id="2" creationId="{D075CC2B-E1B3-4D47-B7AE-3A3041C51DEC}"/>
          </ac:spMkLst>
        </pc:spChg>
        <pc:spChg chg="mod">
          <ac:chgData name="Grand" userId="" providerId="" clId="Web-{89396656-BBE3-4FCC-9549-7DD20EBE4CD6}" dt="2021-10-27T14:21:31.446" v="924" actId="20577"/>
          <ac:spMkLst>
            <pc:docMk/>
            <pc:sldMk cId="360525676" sldId="264"/>
            <ac:spMk id="3" creationId="{BE6BD27C-6426-4266-A5B8-A92629A5DE1C}"/>
          </ac:spMkLst>
        </pc:spChg>
        <pc:graphicFrameChg chg="add mod ord modGraphic">
          <ac:chgData name="Grand" userId="" providerId="" clId="Web-{89396656-BBE3-4FCC-9549-7DD20EBE4CD6}" dt="2021-10-27T14:28:12.751" v="1024" actId="20577"/>
          <ac:graphicFrameMkLst>
            <pc:docMk/>
            <pc:sldMk cId="360525676" sldId="264"/>
            <ac:graphicFrameMk id="4" creationId="{CEA13201-0A2E-488B-93BB-368B773DC695}"/>
          </ac:graphicFrameMkLst>
        </pc:graphicFrameChg>
        <pc:picChg chg="add del mod">
          <ac:chgData name="Grand" userId="" providerId="" clId="Web-{89396656-BBE3-4FCC-9549-7DD20EBE4CD6}" dt="2021-10-27T14:44:11.317" v="1091"/>
          <ac:picMkLst>
            <pc:docMk/>
            <pc:sldMk cId="360525676" sldId="264"/>
            <ac:picMk id="1433" creationId="{7AE07509-4747-414C-A0A4-77FBF875B098}"/>
          </ac:picMkLst>
        </pc:picChg>
        <pc:picChg chg="add mod">
          <ac:chgData name="Grand" userId="" providerId="" clId="Web-{89396656-BBE3-4FCC-9549-7DD20EBE4CD6}" dt="2021-10-27T14:45:41.147" v="1099"/>
          <ac:picMkLst>
            <pc:docMk/>
            <pc:sldMk cId="360525676" sldId="264"/>
            <ac:picMk id="1434" creationId="{9F567AFC-6D4B-4980-B5B0-5440002D34F3}"/>
          </ac:picMkLst>
        </pc:picChg>
      </pc:sldChg>
      <pc:sldChg chg="addSp delSp modSp new del">
        <pc:chgData name="Grand" userId="" providerId="" clId="Web-{89396656-BBE3-4FCC-9549-7DD20EBE4CD6}" dt="2021-10-27T14:43:01.644" v="1087"/>
        <pc:sldMkLst>
          <pc:docMk/>
          <pc:sldMk cId="955670050" sldId="265"/>
        </pc:sldMkLst>
        <pc:spChg chg="add mod">
          <ac:chgData name="Grand" userId="" providerId="" clId="Web-{89396656-BBE3-4FCC-9549-7DD20EBE4CD6}" dt="2021-10-27T14:39:54.515" v="1052" actId="20577"/>
          <ac:spMkLst>
            <pc:docMk/>
            <pc:sldMk cId="955670050" sldId="265"/>
            <ac:spMk id="6" creationId="{25FE2CD3-AA5C-406A-9C99-55FEC6587C77}"/>
          </ac:spMkLst>
        </pc:spChg>
        <pc:spChg chg="del mod">
          <ac:chgData name="Grand" userId="" providerId="" clId="Web-{89396656-BBE3-4FCC-9549-7DD20EBE4CD6}" dt="2021-10-27T14:42:49.473" v="1084"/>
          <ac:spMkLst>
            <pc:docMk/>
            <pc:sldMk cId="955670050" sldId="265"/>
            <ac:spMk id="7" creationId="{281EC4A3-D8F1-462D-9C6C-C6BA61C7B533}"/>
          </ac:spMkLst>
        </pc:spChg>
        <pc:spChg chg="add del mod">
          <ac:chgData name="Grand" userId="" providerId="" clId="Web-{89396656-BBE3-4FCC-9549-7DD20EBE4CD6}" dt="2021-10-27T14:40:10.172" v="1055"/>
          <ac:spMkLst>
            <pc:docMk/>
            <pc:sldMk cId="955670050" sldId="265"/>
            <ac:spMk id="8" creationId="{251FFC89-E675-402C-BE91-C49AADC8B1A1}"/>
          </ac:spMkLst>
        </pc:spChg>
        <pc:spChg chg="add del mod">
          <ac:chgData name="Grand" userId="" providerId="" clId="Web-{89396656-BBE3-4FCC-9549-7DD20EBE4CD6}" dt="2021-10-27T14:41:24.736" v="1077"/>
          <ac:spMkLst>
            <pc:docMk/>
            <pc:sldMk cId="955670050" sldId="265"/>
            <ac:spMk id="11" creationId="{AA6ADF0D-255F-47BB-B095-47C9A6C9D8E5}"/>
          </ac:spMkLst>
        </pc:spChg>
        <pc:picChg chg="del mod">
          <ac:chgData name="Grand" userId="" providerId="" clId="Web-{89396656-BBE3-4FCC-9549-7DD20EBE4CD6}" dt="2021-10-27T14:39:56.953" v="1054"/>
          <ac:picMkLst>
            <pc:docMk/>
            <pc:sldMk cId="955670050" sldId="265"/>
            <ac:picMk id="4" creationId="{7B0D67A5-2FB0-4FFA-83CF-1EEEC21C1215}"/>
          </ac:picMkLst>
        </pc:picChg>
        <pc:picChg chg="add del mod ord">
          <ac:chgData name="Grand" userId="" providerId="" clId="Web-{89396656-BBE3-4FCC-9549-7DD20EBE4CD6}" dt="2021-10-27T14:41:17.689" v="1076"/>
          <ac:picMkLst>
            <pc:docMk/>
            <pc:sldMk cId="955670050" sldId="265"/>
            <ac:picMk id="9" creationId="{BA420791-5A1B-4E23-949B-5D7306217C1E}"/>
          </ac:picMkLst>
        </pc:picChg>
        <pc:picChg chg="add mod ord">
          <ac:chgData name="Grand" userId="" providerId="" clId="Web-{89396656-BBE3-4FCC-9549-7DD20EBE4CD6}" dt="2021-10-27T14:42:51.581" v="1086" actId="1076"/>
          <ac:picMkLst>
            <pc:docMk/>
            <pc:sldMk cId="955670050" sldId="265"/>
            <ac:picMk id="12" creationId="{7132B417-DDC9-4737-BF30-73436BBF5E9B}"/>
          </ac:picMkLst>
        </pc:picChg>
      </pc:sldChg>
      <pc:sldChg chg="new">
        <pc:chgData name="Grand" userId="" providerId="" clId="Web-{89396656-BBE3-4FCC-9549-7DD20EBE4CD6}" dt="2021-10-27T14:43:03.722" v="1088"/>
        <pc:sldMkLst>
          <pc:docMk/>
          <pc:sldMk cId="1868196183" sldId="265"/>
        </pc:sldMkLst>
      </pc:sldChg>
      <pc:sldChg chg="modSp del">
        <pc:chgData name="Grand" userId="" providerId="" clId="Web-{89396656-BBE3-4FCC-9549-7DD20EBE4CD6}" dt="2021-10-27T14:47:05.321" v="1116"/>
        <pc:sldMkLst>
          <pc:docMk/>
          <pc:sldMk cId="1868196183" sldId="266"/>
        </pc:sldMkLst>
        <pc:spChg chg="mod">
          <ac:chgData name="Grand" userId="" providerId="" clId="Web-{89396656-BBE3-4FCC-9549-7DD20EBE4CD6}" dt="2021-10-27T14:46:05.601" v="1114" actId="20577"/>
          <ac:spMkLst>
            <pc:docMk/>
            <pc:sldMk cId="1868196183" sldId="266"/>
            <ac:spMk id="3" creationId="{58AECFBA-9916-4EC2-BD76-A5280BA4A8E2}"/>
          </ac:spMkLst>
        </pc:spChg>
      </pc:sldChg>
      <pc:sldChg chg="addSp delSp modSp new">
        <pc:chgData name="Grand" userId="" providerId="" clId="Web-{89396656-BBE3-4FCC-9549-7DD20EBE4CD6}" dt="2021-10-27T15:00:16.025" v="1200" actId="14100"/>
        <pc:sldMkLst>
          <pc:docMk/>
          <pc:sldMk cId="264714807" sldId="267"/>
        </pc:sldMkLst>
        <pc:spChg chg="mod">
          <ac:chgData name="Grand" userId="" providerId="" clId="Web-{89396656-BBE3-4FCC-9549-7DD20EBE4CD6}" dt="2021-10-27T15:00:16.025" v="1200" actId="14100"/>
          <ac:spMkLst>
            <pc:docMk/>
            <pc:sldMk cId="264714807" sldId="267"/>
            <ac:spMk id="3" creationId="{07CB8F80-CDEE-41C1-845A-92CD6C4F7563}"/>
          </ac:spMkLst>
        </pc:spChg>
        <pc:spChg chg="del">
          <ac:chgData name="Grand" userId="" providerId="" clId="Web-{89396656-BBE3-4FCC-9549-7DD20EBE4CD6}" dt="2021-10-27T14:55:52.051" v="1154"/>
          <ac:spMkLst>
            <pc:docMk/>
            <pc:sldMk cId="264714807" sldId="267"/>
            <ac:spMk id="6" creationId="{89BFEC71-E176-4422-98B0-15D3BABE64B7}"/>
          </ac:spMkLst>
        </pc:spChg>
        <pc:picChg chg="add del mod">
          <ac:chgData name="Grand" userId="" providerId="" clId="Web-{89396656-BBE3-4FCC-9549-7DD20EBE4CD6}" dt="2021-10-27T14:55:52.098" v="1155"/>
          <ac:picMkLst>
            <pc:docMk/>
            <pc:sldMk cId="264714807" sldId="267"/>
            <ac:picMk id="5" creationId="{70199AA7-D1CA-456D-8469-6912A0C1F0E7}"/>
          </ac:picMkLst>
        </pc:picChg>
        <pc:picChg chg="add mod ord">
          <ac:chgData name="Grand" userId="" providerId="" clId="Web-{89396656-BBE3-4FCC-9549-7DD20EBE4CD6}" dt="2021-10-27T14:56:41.552" v="1161" actId="1076"/>
          <ac:picMkLst>
            <pc:docMk/>
            <pc:sldMk cId="264714807" sldId="267"/>
            <ac:picMk id="7" creationId="{4760599A-CC5E-4340-94A9-764D78FFD246}"/>
          </ac:picMkLst>
        </pc:picChg>
      </pc:sldChg>
      <pc:sldChg chg="addSp delSp modSp new">
        <pc:chgData name="Grand" userId="" providerId="" clId="Web-{89396656-BBE3-4FCC-9549-7DD20EBE4CD6}" dt="2021-10-27T14:58:53.070" v="1180" actId="1076"/>
        <pc:sldMkLst>
          <pc:docMk/>
          <pc:sldMk cId="1521888470" sldId="268"/>
        </pc:sldMkLst>
        <pc:spChg chg="del">
          <ac:chgData name="Grand" userId="" providerId="" clId="Web-{89396656-BBE3-4FCC-9549-7DD20EBE4CD6}" dt="2021-10-27T14:57:18.053" v="1163"/>
          <ac:spMkLst>
            <pc:docMk/>
            <pc:sldMk cId="1521888470" sldId="268"/>
            <ac:spMk id="2" creationId="{4D4D7654-31B5-4FE4-90F5-DC10510EBF2F}"/>
          </ac:spMkLst>
        </pc:spChg>
        <pc:picChg chg="add mod ord">
          <ac:chgData name="Grand" userId="" providerId="" clId="Web-{89396656-BBE3-4FCC-9549-7DD20EBE4CD6}" dt="2021-10-27T14:58:47.320" v="1178" actId="1076"/>
          <ac:picMkLst>
            <pc:docMk/>
            <pc:sldMk cId="1521888470" sldId="268"/>
            <ac:picMk id="4" creationId="{D1FA56EC-ECA9-4473-B93A-40A2875A86A1}"/>
          </ac:picMkLst>
        </pc:picChg>
        <pc:picChg chg="add mod">
          <ac:chgData name="Grand" userId="" providerId="" clId="Web-{89396656-BBE3-4FCC-9549-7DD20EBE4CD6}" dt="2021-10-27T14:58:49.695" v="1179" actId="1076"/>
          <ac:picMkLst>
            <pc:docMk/>
            <pc:sldMk cId="1521888470" sldId="268"/>
            <ac:picMk id="5" creationId="{1A398612-394A-493D-84C2-9C8ACBD3EA66}"/>
          </ac:picMkLst>
        </pc:picChg>
        <pc:picChg chg="add mod">
          <ac:chgData name="Grand" userId="" providerId="" clId="Web-{89396656-BBE3-4FCC-9549-7DD20EBE4CD6}" dt="2021-10-27T14:58:53.070" v="1180" actId="1076"/>
          <ac:picMkLst>
            <pc:docMk/>
            <pc:sldMk cId="1521888470" sldId="268"/>
            <ac:picMk id="6" creationId="{EB9BC39D-B852-4A6A-8939-6D184F8614CD}"/>
          </ac:picMkLst>
        </pc:picChg>
      </pc:sldChg>
      <pc:sldChg chg="modSp new">
        <pc:chgData name="Grand" userId="" providerId="" clId="Web-{89396656-BBE3-4FCC-9549-7DD20EBE4CD6}" dt="2021-10-27T15:03:23.467" v="1258" actId="20577"/>
        <pc:sldMkLst>
          <pc:docMk/>
          <pc:sldMk cId="1501924521" sldId="269"/>
        </pc:sldMkLst>
        <pc:spChg chg="mod">
          <ac:chgData name="Grand" userId="" providerId="" clId="Web-{89396656-BBE3-4FCC-9549-7DD20EBE4CD6}" dt="2021-10-27T15:03:23.467" v="1258" actId="20577"/>
          <ac:spMkLst>
            <pc:docMk/>
            <pc:sldMk cId="1501924521" sldId="269"/>
            <ac:spMk id="2" creationId="{0A0C1A05-4D6C-47E6-BEEF-9EF85596CB7B}"/>
          </ac:spMkLst>
        </pc:spChg>
        <pc:spChg chg="mod">
          <ac:chgData name="Grand" userId="" providerId="" clId="Web-{89396656-BBE3-4FCC-9549-7DD20EBE4CD6}" dt="2021-10-27T15:00:39.651" v="1234" actId="20577"/>
          <ac:spMkLst>
            <pc:docMk/>
            <pc:sldMk cId="1501924521" sldId="269"/>
            <ac:spMk id="3" creationId="{29C1D293-A90A-41FD-8C91-F237D787BEE8}"/>
          </ac:spMkLst>
        </pc:spChg>
      </pc:sldChg>
    </pc:docChg>
  </pc:docChgLst>
</pc:chgInfo>
</file>

<file path=ppt/comments/modernComment_10B_FC73A37.xml><?xml version="1.0" encoding="utf-8"?>
<p188:cmLst xmlns:a="http://schemas.openxmlformats.org/drawingml/2006/main" xmlns:r="http://schemas.openxmlformats.org/officeDocument/2006/relationships" xmlns:p188="http://schemas.microsoft.com/office/powerpoint/2018/8/main">
  <p188:cm id="{22B9160A-5083-4DCC-BEFA-3EBE0C131974}" authorId="{A480AF42-6300-9A4B-1B8D-401A06F8000A}" created="2021-11-14T12:59:17.106">
    <pc:sldMkLst xmlns:pc="http://schemas.microsoft.com/office/powerpoint/2013/main/command">
      <pc:docMk/>
      <pc:sldMk cId="264714807" sldId="267"/>
    </pc:sldMkLst>
    <p188:txBody>
      <a:bodyPr/>
      <a:lstStyle/>
      <a:p>
        <a:r>
          <a:rPr lang="fr-FR"/>
          <a:t>je vois que tu es là</a:t>
        </a:r>
      </a:p>
    </p188:txBody>
  </p188:cm>
  <p188:cm id="{FFE18639-1CDB-4340-AA29-A2D87C19AD22}" authorId="{A480AF42-6300-9A4B-1B8D-401A06F8000A}" created="2021-11-14T12:59:32.559">
    <pc:sldMkLst xmlns:pc="http://schemas.microsoft.com/office/powerpoint/2013/main/command">
      <pc:docMk/>
      <pc:sldMk cId="264714807" sldId="267"/>
    </pc:sldMkLst>
    <p188:replyLst>
      <p188:reply id="{1EE91E22-6E20-4401-AF5A-08F8EC55304F}" authorId="{17A53AB8-4FE4-52E2-5D10-FAF028158FF6}" created="2021-11-14T13:18:23.109">
        <p188:txBody>
          <a:bodyPr/>
          <a:lstStyle/>
          <a:p>
            <a:r>
              <a:rPr lang="fr-FR"/>
              <a:t>c une hallucination collective</a:t>
            </a:r>
          </a:p>
        </p188:txBody>
      </p188:reply>
    </p188:replyLst>
    <p188:txBody>
      <a:bodyPr/>
      <a:lstStyle/>
      <a:p>
        <a:r>
          <a:rPr lang="fr-FR"/>
          <a:t>sussy baka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39832-C5E0-45EC-958D-3679F347F450}"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fr-FR"/>
        </a:p>
      </dgm:t>
    </dgm:pt>
    <dgm:pt modelId="{FBD8DAA0-2705-4B1C-B24A-A139E86D261E}">
      <dgm:prSet phldrT="[Texte]" phldr="0"/>
      <dgm:spPr/>
      <dgm:t>
        <a:bodyPr/>
        <a:lstStyle/>
        <a:p>
          <a:pPr>
            <a:defRPr b="1"/>
          </a:pPr>
          <a:r>
            <a:rPr lang="fr-FR" dirty="0">
              <a:latin typeface="Lucida Sans Unicode"/>
            </a:rPr>
            <a:t>2007</a:t>
          </a:r>
          <a:endParaRPr lang="fr-FR" dirty="0"/>
        </a:p>
      </dgm:t>
    </dgm:pt>
    <dgm:pt modelId="{7AC4406E-C9D5-4C48-BFB8-802CB8F5A41A}" type="parTrans" cxnId="{99058681-6F09-412E-8EDF-D8D039F84C14}">
      <dgm:prSet/>
      <dgm:spPr/>
      <dgm:t>
        <a:bodyPr/>
        <a:lstStyle/>
        <a:p>
          <a:endParaRPr lang="fr-FR"/>
        </a:p>
      </dgm:t>
    </dgm:pt>
    <dgm:pt modelId="{EC90085F-8A85-4853-832E-08A17AC910CC}" type="sibTrans" cxnId="{99058681-6F09-412E-8EDF-D8D039F84C14}">
      <dgm:prSet/>
      <dgm:spPr/>
      <dgm:t>
        <a:bodyPr/>
        <a:lstStyle/>
        <a:p>
          <a:endParaRPr lang="fr-FR"/>
        </a:p>
      </dgm:t>
    </dgm:pt>
    <dgm:pt modelId="{FAF81C93-3A85-4DA3-80D5-0E2DEFC2A7F3}">
      <dgm:prSet phldrT="[Texte]" phldr="0"/>
      <dgm:spPr/>
      <dgm:t>
        <a:bodyPr/>
        <a:lstStyle/>
        <a:p>
          <a:r>
            <a:rPr lang="fr-FR">
              <a:latin typeface="Lucida Sans Unicode"/>
            </a:rPr>
            <a:t>Foundation</a:t>
          </a:r>
          <a:endParaRPr lang="fr-FR"/>
        </a:p>
      </dgm:t>
    </dgm:pt>
    <dgm:pt modelId="{7E6C06E4-F8D2-488C-8656-2161F4CC786F}" type="parTrans" cxnId="{12524177-F9B2-4D3E-B2C7-06C81F88EEFB}">
      <dgm:prSet/>
      <dgm:spPr/>
      <dgm:t>
        <a:bodyPr/>
        <a:lstStyle/>
        <a:p>
          <a:endParaRPr lang="fr-FR"/>
        </a:p>
      </dgm:t>
    </dgm:pt>
    <dgm:pt modelId="{9D582F28-61B8-4BE0-B4E3-9F2896C742F6}" type="sibTrans" cxnId="{12524177-F9B2-4D3E-B2C7-06C81F88EEFB}">
      <dgm:prSet/>
      <dgm:spPr/>
      <dgm:t>
        <a:bodyPr/>
        <a:lstStyle/>
        <a:p>
          <a:endParaRPr lang="fr-FR"/>
        </a:p>
      </dgm:t>
    </dgm:pt>
    <dgm:pt modelId="{122FB607-8688-42F0-BDC6-7AE83F82C0B3}">
      <dgm:prSet phldrT="[Texte]" phldr="0"/>
      <dgm:spPr/>
      <dgm:t>
        <a:bodyPr/>
        <a:lstStyle/>
        <a:p>
          <a:pPr>
            <a:defRPr b="1"/>
          </a:pPr>
          <a:r>
            <a:rPr lang="fr-FR">
              <a:latin typeface="Lucida Sans Unicode"/>
            </a:rPr>
            <a:t>2013</a:t>
          </a:r>
          <a:endParaRPr lang="fr-FR"/>
        </a:p>
      </dgm:t>
    </dgm:pt>
    <dgm:pt modelId="{690A5B2A-B0F7-4656-A683-927D148BE75C}" type="parTrans" cxnId="{EA7FF1D6-E900-4E64-8FB3-10C7AEA6D8A0}">
      <dgm:prSet/>
      <dgm:spPr/>
      <dgm:t>
        <a:bodyPr/>
        <a:lstStyle/>
        <a:p>
          <a:endParaRPr lang="fr-FR"/>
        </a:p>
      </dgm:t>
    </dgm:pt>
    <dgm:pt modelId="{D8BB4722-E184-4505-90F0-74B49A2CD18D}" type="sibTrans" cxnId="{EA7FF1D6-E900-4E64-8FB3-10C7AEA6D8A0}">
      <dgm:prSet/>
      <dgm:spPr/>
      <dgm:t>
        <a:bodyPr/>
        <a:lstStyle/>
        <a:p>
          <a:endParaRPr lang="fr-FR"/>
        </a:p>
      </dgm:t>
    </dgm:pt>
    <dgm:pt modelId="{9917ACD4-66F6-4E70-8FEC-0CE953647A92}">
      <dgm:prSet phldrT="[Texte]" phldr="0"/>
      <dgm:spPr/>
      <dgm:t>
        <a:bodyPr/>
        <a:lstStyle/>
        <a:p>
          <a:r>
            <a:rPr lang="fr-FR">
              <a:latin typeface="Lucida Sans Unicode"/>
            </a:rPr>
            <a:t>Production of phones instead of GPS</a:t>
          </a:r>
          <a:endParaRPr lang="fr-FR"/>
        </a:p>
      </dgm:t>
    </dgm:pt>
    <dgm:pt modelId="{FC86ADCA-F3EA-46E3-9843-B00FF14A6E51}" type="parTrans" cxnId="{5AC705F9-B8FD-478F-9910-2A1CADF0CB2D}">
      <dgm:prSet/>
      <dgm:spPr/>
      <dgm:t>
        <a:bodyPr/>
        <a:lstStyle/>
        <a:p>
          <a:endParaRPr lang="fr-FR"/>
        </a:p>
      </dgm:t>
    </dgm:pt>
    <dgm:pt modelId="{022297BE-20AB-411F-967E-3D7C1D2966D6}" type="sibTrans" cxnId="{5AC705F9-B8FD-478F-9910-2A1CADF0CB2D}">
      <dgm:prSet/>
      <dgm:spPr/>
      <dgm:t>
        <a:bodyPr/>
        <a:lstStyle/>
        <a:p>
          <a:endParaRPr lang="fr-FR"/>
        </a:p>
      </dgm:t>
    </dgm:pt>
    <dgm:pt modelId="{51C71D7D-9C06-4DC4-86F9-B8B6ACDD7260}">
      <dgm:prSet phldrT="[Texte]"/>
      <dgm:spPr/>
      <dgm:t>
        <a:bodyPr/>
        <a:lstStyle/>
        <a:p>
          <a:pPr>
            <a:defRPr b="1"/>
          </a:pPr>
          <a:r>
            <a:rPr lang="fr-FR">
              <a:latin typeface="Lucida Sans Unicode"/>
            </a:rPr>
            <a:t>2016 - 2017</a:t>
          </a:r>
          <a:endParaRPr lang="fr-FR"/>
        </a:p>
      </dgm:t>
    </dgm:pt>
    <dgm:pt modelId="{4E81A08D-6D7C-41DB-82E4-D6EC0041033C}" type="parTrans" cxnId="{5CD2C5FE-5CE4-407B-9C15-4474EC9D2D50}">
      <dgm:prSet/>
      <dgm:spPr/>
      <dgm:t>
        <a:bodyPr/>
        <a:lstStyle/>
        <a:p>
          <a:endParaRPr lang="fr-FR"/>
        </a:p>
      </dgm:t>
    </dgm:pt>
    <dgm:pt modelId="{D627135B-C729-4705-8AFB-004E1667F012}" type="sibTrans" cxnId="{5CD2C5FE-5CE4-407B-9C15-4474EC9D2D50}">
      <dgm:prSet/>
      <dgm:spPr/>
      <dgm:t>
        <a:bodyPr/>
        <a:lstStyle/>
        <a:p>
          <a:endParaRPr lang="fr-FR"/>
        </a:p>
      </dgm:t>
    </dgm:pt>
    <dgm:pt modelId="{AFFFCE23-456D-4DBE-BD7C-330B83CD3D78}">
      <dgm:prSet phldrT="[Texte]" phldr="0"/>
      <dgm:spPr/>
      <dgm:t>
        <a:bodyPr/>
        <a:lstStyle/>
        <a:p>
          <a:r>
            <a:rPr lang="fr-FR">
              <a:latin typeface="Lucida Sans Unicode"/>
            </a:rPr>
            <a:t>Kapsys went from Shenzhen to Bayonne</a:t>
          </a:r>
          <a:endParaRPr lang="fr-FR"/>
        </a:p>
      </dgm:t>
    </dgm:pt>
    <dgm:pt modelId="{8646E6BE-77A4-41A6-9C8D-DD6F531A50CE}" type="parTrans" cxnId="{BC9C3BA1-95AC-4184-B209-7ECA2CA15240}">
      <dgm:prSet/>
      <dgm:spPr/>
      <dgm:t>
        <a:bodyPr/>
        <a:lstStyle/>
        <a:p>
          <a:endParaRPr lang="fr-FR"/>
        </a:p>
      </dgm:t>
    </dgm:pt>
    <dgm:pt modelId="{8D03C828-A2C9-42E1-B84A-D80515B00006}" type="sibTrans" cxnId="{BC9C3BA1-95AC-4184-B209-7ECA2CA15240}">
      <dgm:prSet/>
      <dgm:spPr/>
      <dgm:t>
        <a:bodyPr/>
        <a:lstStyle/>
        <a:p>
          <a:endParaRPr lang="fr-FR"/>
        </a:p>
      </dgm:t>
    </dgm:pt>
    <dgm:pt modelId="{F1F7B3E4-E2B0-4ECD-BA0A-78A2A6628620}" type="pres">
      <dgm:prSet presAssocID="{08839832-C5E0-45EC-958D-3679F347F450}" presName="root" presStyleCnt="0">
        <dgm:presLayoutVars>
          <dgm:chMax/>
          <dgm:chPref/>
          <dgm:animLvl val="lvl"/>
        </dgm:presLayoutVars>
      </dgm:prSet>
      <dgm:spPr/>
    </dgm:pt>
    <dgm:pt modelId="{26C66B40-1D5C-4D69-B753-AAF46D970219}" type="pres">
      <dgm:prSet presAssocID="{08839832-C5E0-45EC-958D-3679F347F450}" presName="divider" presStyleLbl="fgAccFollowNode1" presStyleIdx="0" presStyleCnt="1"/>
      <dgm:spPr>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tailEnd type="triangle" w="lg" len="lg"/>
        </a:ln>
        <a:effectLst/>
      </dgm:spPr>
    </dgm:pt>
    <dgm:pt modelId="{92D2853B-6885-4751-91B4-830EC5927722}" type="pres">
      <dgm:prSet presAssocID="{08839832-C5E0-45EC-958D-3679F347F450}" presName="nodes" presStyleCnt="0">
        <dgm:presLayoutVars>
          <dgm:chMax/>
          <dgm:chPref/>
          <dgm:animLvl val="lvl"/>
        </dgm:presLayoutVars>
      </dgm:prSet>
      <dgm:spPr/>
    </dgm:pt>
    <dgm:pt modelId="{97C29A6D-2980-4A19-997E-62941A21304D}" type="pres">
      <dgm:prSet presAssocID="{FBD8DAA0-2705-4B1C-B24A-A139E86D261E}" presName="composite" presStyleCnt="0"/>
      <dgm:spPr/>
    </dgm:pt>
    <dgm:pt modelId="{59B713DC-6E86-44AB-8259-2C4BE2554B21}" type="pres">
      <dgm:prSet presAssocID="{FBD8DAA0-2705-4B1C-B24A-A139E86D261E}" presName="L1TextContainer" presStyleLbl="revTx" presStyleIdx="0" presStyleCnt="3">
        <dgm:presLayoutVars>
          <dgm:chMax val="1"/>
          <dgm:chPref val="1"/>
          <dgm:bulletEnabled val="1"/>
        </dgm:presLayoutVars>
      </dgm:prSet>
      <dgm:spPr/>
    </dgm:pt>
    <dgm:pt modelId="{9D45D604-85FF-4790-A694-1FFE93CF4374}" type="pres">
      <dgm:prSet presAssocID="{FBD8DAA0-2705-4B1C-B24A-A139E86D261E}" presName="L2TextContainerWrapper" presStyleCnt="0">
        <dgm:presLayoutVars>
          <dgm:chMax val="0"/>
          <dgm:chPref val="0"/>
          <dgm:bulletEnabled val="1"/>
        </dgm:presLayoutVars>
      </dgm:prSet>
      <dgm:spPr/>
    </dgm:pt>
    <dgm:pt modelId="{8E39C752-A1D2-484B-84F6-AA010190C8AC}" type="pres">
      <dgm:prSet presAssocID="{FBD8DAA0-2705-4B1C-B24A-A139E86D261E}" presName="L2TextContainer" presStyleLbl="bgAcc1" presStyleIdx="0" presStyleCnt="3"/>
      <dgm:spPr/>
    </dgm:pt>
    <dgm:pt modelId="{72480E1C-C46B-455A-8EF8-082EE48A7146}" type="pres">
      <dgm:prSet presAssocID="{FBD8DAA0-2705-4B1C-B24A-A139E86D261E}" presName="FlexibleEmptyPlaceHolder" presStyleCnt="0"/>
      <dgm:spPr/>
    </dgm:pt>
    <dgm:pt modelId="{68C06E4B-7832-4E96-85E5-562065D6E441}" type="pres">
      <dgm:prSet presAssocID="{FBD8DAA0-2705-4B1C-B24A-A139E86D261E}" presName="ConnectLine" presStyleLbl="sibTrans1D1" presStyleIdx="0" presStyleCnt="3"/>
      <dgm:spPr>
        <a:noFill/>
        <a:ln w="9525" cap="flat" cmpd="sng" algn="ctr">
          <a:solidFill>
            <a:schemeClr val="accent1">
              <a:hueOff val="0"/>
              <a:satOff val="0"/>
              <a:lumOff val="0"/>
              <a:alphaOff val="0"/>
            </a:schemeClr>
          </a:solidFill>
          <a:prstDash val="dash"/>
        </a:ln>
        <a:effectLst/>
      </dgm:spPr>
    </dgm:pt>
    <dgm:pt modelId="{75FBDCE0-6186-4A2F-88EB-A4D231743CB0}" type="pres">
      <dgm:prSet presAssocID="{FBD8DAA0-2705-4B1C-B24A-A139E86D261E}" presName="ConnectorPoint" presStyleLbl="alignNode1" presStyleIdx="0" presStyleCnt="3"/>
      <dgm:spPr/>
    </dgm:pt>
    <dgm:pt modelId="{5460DAA5-EFD2-40EE-8C4A-7A0DC16EB570}" type="pres">
      <dgm:prSet presAssocID="{FBD8DAA0-2705-4B1C-B24A-A139E86D261E}" presName="EmptyPlaceHolder" presStyleCnt="0"/>
      <dgm:spPr/>
    </dgm:pt>
    <dgm:pt modelId="{F7265766-602E-40F7-B0A7-25E4625DD334}" type="pres">
      <dgm:prSet presAssocID="{EC90085F-8A85-4853-832E-08A17AC910CC}" presName="spaceBetweenRectangles" presStyleCnt="0"/>
      <dgm:spPr/>
    </dgm:pt>
    <dgm:pt modelId="{392CB210-7A2B-4FC8-992E-DCB7A6C36691}" type="pres">
      <dgm:prSet presAssocID="{122FB607-8688-42F0-BDC6-7AE83F82C0B3}" presName="composite" presStyleCnt="0"/>
      <dgm:spPr/>
    </dgm:pt>
    <dgm:pt modelId="{ECEB3189-8510-4233-9AEA-0115FE66B25B}" type="pres">
      <dgm:prSet presAssocID="{122FB607-8688-42F0-BDC6-7AE83F82C0B3}" presName="L1TextContainer" presStyleLbl="revTx" presStyleIdx="1" presStyleCnt="3">
        <dgm:presLayoutVars>
          <dgm:chMax val="1"/>
          <dgm:chPref val="1"/>
          <dgm:bulletEnabled val="1"/>
        </dgm:presLayoutVars>
      </dgm:prSet>
      <dgm:spPr/>
    </dgm:pt>
    <dgm:pt modelId="{D61B5E6F-C4F8-47CC-86AA-343C556131C6}" type="pres">
      <dgm:prSet presAssocID="{122FB607-8688-42F0-BDC6-7AE83F82C0B3}" presName="L2TextContainerWrapper" presStyleCnt="0">
        <dgm:presLayoutVars>
          <dgm:chMax val="0"/>
          <dgm:chPref val="0"/>
          <dgm:bulletEnabled val="1"/>
        </dgm:presLayoutVars>
      </dgm:prSet>
      <dgm:spPr/>
    </dgm:pt>
    <dgm:pt modelId="{BA133910-6E53-4716-8687-7FA05857817F}" type="pres">
      <dgm:prSet presAssocID="{122FB607-8688-42F0-BDC6-7AE83F82C0B3}" presName="L2TextContainer" presStyleLbl="bgAcc1" presStyleIdx="1" presStyleCnt="3"/>
      <dgm:spPr/>
    </dgm:pt>
    <dgm:pt modelId="{7CBC5C9E-B995-4CEC-9E4D-96DD1D645E69}" type="pres">
      <dgm:prSet presAssocID="{122FB607-8688-42F0-BDC6-7AE83F82C0B3}" presName="FlexibleEmptyPlaceHolder" presStyleCnt="0"/>
      <dgm:spPr/>
    </dgm:pt>
    <dgm:pt modelId="{1CD69423-2646-45EE-B16C-79FB3946DB5A}" type="pres">
      <dgm:prSet presAssocID="{122FB607-8688-42F0-BDC6-7AE83F82C0B3}" presName="ConnectLine" presStyleLbl="sibTrans1D1" presStyleIdx="1" presStyleCnt="3"/>
      <dgm:spPr>
        <a:noFill/>
        <a:ln w="9525" cap="flat" cmpd="sng" algn="ctr">
          <a:solidFill>
            <a:schemeClr val="accent1">
              <a:hueOff val="0"/>
              <a:satOff val="0"/>
              <a:lumOff val="0"/>
              <a:alphaOff val="0"/>
            </a:schemeClr>
          </a:solidFill>
          <a:prstDash val="dash"/>
        </a:ln>
        <a:effectLst/>
      </dgm:spPr>
    </dgm:pt>
    <dgm:pt modelId="{8CF2C0BF-F938-42D1-B38A-84FB45019331}" type="pres">
      <dgm:prSet presAssocID="{122FB607-8688-42F0-BDC6-7AE83F82C0B3}" presName="ConnectorPoint" presStyleLbl="alignNode1" presStyleIdx="1" presStyleCnt="3"/>
      <dgm:spPr/>
    </dgm:pt>
    <dgm:pt modelId="{206A748E-C260-43D7-9814-03E37D2AB812}" type="pres">
      <dgm:prSet presAssocID="{122FB607-8688-42F0-BDC6-7AE83F82C0B3}" presName="EmptyPlaceHolder" presStyleCnt="0"/>
      <dgm:spPr/>
    </dgm:pt>
    <dgm:pt modelId="{F3342B16-1A65-4D9E-9321-5622C678E78C}" type="pres">
      <dgm:prSet presAssocID="{D8BB4722-E184-4505-90F0-74B49A2CD18D}" presName="spaceBetweenRectangles" presStyleCnt="0"/>
      <dgm:spPr/>
    </dgm:pt>
    <dgm:pt modelId="{E9D450AC-82ED-4960-B50A-CFBEA9C16127}" type="pres">
      <dgm:prSet presAssocID="{51C71D7D-9C06-4DC4-86F9-B8B6ACDD7260}" presName="composite" presStyleCnt="0"/>
      <dgm:spPr/>
    </dgm:pt>
    <dgm:pt modelId="{527FC15E-B32B-4626-83DB-F9DFB1480700}" type="pres">
      <dgm:prSet presAssocID="{51C71D7D-9C06-4DC4-86F9-B8B6ACDD7260}" presName="L1TextContainer" presStyleLbl="revTx" presStyleIdx="2" presStyleCnt="3">
        <dgm:presLayoutVars>
          <dgm:chMax val="1"/>
          <dgm:chPref val="1"/>
          <dgm:bulletEnabled val="1"/>
        </dgm:presLayoutVars>
      </dgm:prSet>
      <dgm:spPr/>
    </dgm:pt>
    <dgm:pt modelId="{39BD1452-2D4C-47C3-A3AA-66635A5DEEA8}" type="pres">
      <dgm:prSet presAssocID="{51C71D7D-9C06-4DC4-86F9-B8B6ACDD7260}" presName="L2TextContainerWrapper" presStyleCnt="0">
        <dgm:presLayoutVars>
          <dgm:chMax val="0"/>
          <dgm:chPref val="0"/>
          <dgm:bulletEnabled val="1"/>
        </dgm:presLayoutVars>
      </dgm:prSet>
      <dgm:spPr/>
    </dgm:pt>
    <dgm:pt modelId="{3C6D4BAD-B554-4E34-83B4-93F350181622}" type="pres">
      <dgm:prSet presAssocID="{51C71D7D-9C06-4DC4-86F9-B8B6ACDD7260}" presName="L2TextContainer" presStyleLbl="bgAcc1" presStyleIdx="2" presStyleCnt="3"/>
      <dgm:spPr/>
    </dgm:pt>
    <dgm:pt modelId="{56B41BDF-2FBB-40B1-9F61-D09CB89BB761}" type="pres">
      <dgm:prSet presAssocID="{51C71D7D-9C06-4DC4-86F9-B8B6ACDD7260}" presName="FlexibleEmptyPlaceHolder" presStyleCnt="0"/>
      <dgm:spPr/>
    </dgm:pt>
    <dgm:pt modelId="{916864D7-A54C-43D3-98E6-9E4EDFDAC732}" type="pres">
      <dgm:prSet presAssocID="{51C71D7D-9C06-4DC4-86F9-B8B6ACDD7260}" presName="ConnectLine" presStyleLbl="sibTrans1D1" presStyleIdx="2" presStyleCnt="3"/>
      <dgm:spPr>
        <a:noFill/>
        <a:ln w="9525" cap="flat" cmpd="sng" algn="ctr">
          <a:solidFill>
            <a:schemeClr val="accent1">
              <a:hueOff val="0"/>
              <a:satOff val="0"/>
              <a:lumOff val="0"/>
              <a:alphaOff val="0"/>
            </a:schemeClr>
          </a:solidFill>
          <a:prstDash val="dash"/>
        </a:ln>
        <a:effectLst/>
      </dgm:spPr>
    </dgm:pt>
    <dgm:pt modelId="{4200A6A4-4B27-48B7-8874-E50E5E619428}" type="pres">
      <dgm:prSet presAssocID="{51C71D7D-9C06-4DC4-86F9-B8B6ACDD7260}" presName="ConnectorPoint" presStyleLbl="alignNode1" presStyleIdx="2" presStyleCnt="3"/>
      <dgm:spPr/>
    </dgm:pt>
    <dgm:pt modelId="{6CBE66B0-4667-4F18-986E-8A3B18472D62}" type="pres">
      <dgm:prSet presAssocID="{51C71D7D-9C06-4DC4-86F9-B8B6ACDD7260}" presName="EmptyPlaceHolder" presStyleCnt="0"/>
      <dgm:spPr/>
    </dgm:pt>
  </dgm:ptLst>
  <dgm:cxnLst>
    <dgm:cxn modelId="{AC5A5B24-38CC-4ED4-88B7-544BF4FD7739}" type="presOf" srcId="{122FB607-8688-42F0-BDC6-7AE83F82C0B3}" destId="{ECEB3189-8510-4233-9AEA-0115FE66B25B}" srcOrd="0" destOrd="0" presId="urn:microsoft.com/office/officeart/2016/7/layout/BasicTimeline"/>
    <dgm:cxn modelId="{F9FBBF63-D709-44BA-B818-EB3F84D19898}" type="presOf" srcId="{51C71D7D-9C06-4DC4-86F9-B8B6ACDD7260}" destId="{527FC15E-B32B-4626-83DB-F9DFB1480700}" srcOrd="0" destOrd="0" presId="urn:microsoft.com/office/officeart/2016/7/layout/BasicTimeline"/>
    <dgm:cxn modelId="{D5FB7047-A6C3-4362-9923-900F3ACE02C0}" type="presOf" srcId="{FAF81C93-3A85-4DA3-80D5-0E2DEFC2A7F3}" destId="{8E39C752-A1D2-484B-84F6-AA010190C8AC}" srcOrd="0" destOrd="0" presId="urn:microsoft.com/office/officeart/2016/7/layout/BasicTimeline"/>
    <dgm:cxn modelId="{12524177-F9B2-4D3E-B2C7-06C81F88EEFB}" srcId="{FBD8DAA0-2705-4B1C-B24A-A139E86D261E}" destId="{FAF81C93-3A85-4DA3-80D5-0E2DEFC2A7F3}" srcOrd="0" destOrd="0" parTransId="{7E6C06E4-F8D2-488C-8656-2161F4CC786F}" sibTransId="{9D582F28-61B8-4BE0-B4E3-9F2896C742F6}"/>
    <dgm:cxn modelId="{99058681-6F09-412E-8EDF-D8D039F84C14}" srcId="{08839832-C5E0-45EC-958D-3679F347F450}" destId="{FBD8DAA0-2705-4B1C-B24A-A139E86D261E}" srcOrd="0" destOrd="0" parTransId="{7AC4406E-C9D5-4C48-BFB8-802CB8F5A41A}" sibTransId="{EC90085F-8A85-4853-832E-08A17AC910CC}"/>
    <dgm:cxn modelId="{BC9C3BA1-95AC-4184-B209-7ECA2CA15240}" srcId="{51C71D7D-9C06-4DC4-86F9-B8B6ACDD7260}" destId="{AFFFCE23-456D-4DBE-BD7C-330B83CD3D78}" srcOrd="0" destOrd="0" parTransId="{8646E6BE-77A4-41A6-9C8D-DD6F531A50CE}" sibTransId="{8D03C828-A2C9-42E1-B84A-D80515B00006}"/>
    <dgm:cxn modelId="{577B89BE-46B7-4B33-A3EB-EC779F42B91F}" type="presOf" srcId="{AFFFCE23-456D-4DBE-BD7C-330B83CD3D78}" destId="{3C6D4BAD-B554-4E34-83B4-93F350181622}" srcOrd="0" destOrd="0" presId="urn:microsoft.com/office/officeart/2016/7/layout/BasicTimeline"/>
    <dgm:cxn modelId="{EA7FF1D6-E900-4E64-8FB3-10C7AEA6D8A0}" srcId="{08839832-C5E0-45EC-958D-3679F347F450}" destId="{122FB607-8688-42F0-BDC6-7AE83F82C0B3}" srcOrd="1" destOrd="0" parTransId="{690A5B2A-B0F7-4656-A683-927D148BE75C}" sibTransId="{D8BB4722-E184-4505-90F0-74B49A2CD18D}"/>
    <dgm:cxn modelId="{17927FD9-C242-4F75-AD39-EDB45F4E7945}" type="presOf" srcId="{FBD8DAA0-2705-4B1C-B24A-A139E86D261E}" destId="{59B713DC-6E86-44AB-8259-2C4BE2554B21}" srcOrd="0" destOrd="0" presId="urn:microsoft.com/office/officeart/2016/7/layout/BasicTimeline"/>
    <dgm:cxn modelId="{05A61BE8-452F-43A7-887E-F2BD4C01C0E7}" type="presOf" srcId="{9917ACD4-66F6-4E70-8FEC-0CE953647A92}" destId="{BA133910-6E53-4716-8687-7FA05857817F}" srcOrd="0" destOrd="0" presId="urn:microsoft.com/office/officeart/2016/7/layout/BasicTimeline"/>
    <dgm:cxn modelId="{7E0F3BE8-9786-4608-8E90-C8914A1FFAB4}" type="presOf" srcId="{08839832-C5E0-45EC-958D-3679F347F450}" destId="{F1F7B3E4-E2B0-4ECD-BA0A-78A2A6628620}" srcOrd="0" destOrd="0" presId="urn:microsoft.com/office/officeart/2016/7/layout/BasicTimeline"/>
    <dgm:cxn modelId="{5AC705F9-B8FD-478F-9910-2A1CADF0CB2D}" srcId="{122FB607-8688-42F0-BDC6-7AE83F82C0B3}" destId="{9917ACD4-66F6-4E70-8FEC-0CE953647A92}" srcOrd="0" destOrd="0" parTransId="{FC86ADCA-F3EA-46E3-9843-B00FF14A6E51}" sibTransId="{022297BE-20AB-411F-967E-3D7C1D2966D6}"/>
    <dgm:cxn modelId="{5CD2C5FE-5CE4-407B-9C15-4474EC9D2D50}" srcId="{08839832-C5E0-45EC-958D-3679F347F450}" destId="{51C71D7D-9C06-4DC4-86F9-B8B6ACDD7260}" srcOrd="2" destOrd="0" parTransId="{4E81A08D-6D7C-41DB-82E4-D6EC0041033C}" sibTransId="{D627135B-C729-4705-8AFB-004E1667F012}"/>
    <dgm:cxn modelId="{BAFD16AC-B274-4BED-9625-529530AC5C4B}" type="presParOf" srcId="{F1F7B3E4-E2B0-4ECD-BA0A-78A2A6628620}" destId="{26C66B40-1D5C-4D69-B753-AAF46D970219}" srcOrd="0" destOrd="0" presId="urn:microsoft.com/office/officeart/2016/7/layout/BasicTimeline"/>
    <dgm:cxn modelId="{BD6FC991-087D-4F03-9520-7F3744B14626}" type="presParOf" srcId="{F1F7B3E4-E2B0-4ECD-BA0A-78A2A6628620}" destId="{92D2853B-6885-4751-91B4-830EC5927722}" srcOrd="1" destOrd="0" presId="urn:microsoft.com/office/officeart/2016/7/layout/BasicTimeline"/>
    <dgm:cxn modelId="{28E2B08A-13B1-4889-B839-31FFAE9DD4A8}" type="presParOf" srcId="{92D2853B-6885-4751-91B4-830EC5927722}" destId="{97C29A6D-2980-4A19-997E-62941A21304D}" srcOrd="0" destOrd="0" presId="urn:microsoft.com/office/officeart/2016/7/layout/BasicTimeline"/>
    <dgm:cxn modelId="{60C3809F-4674-44ED-9AE1-01F8A02377E7}" type="presParOf" srcId="{97C29A6D-2980-4A19-997E-62941A21304D}" destId="{59B713DC-6E86-44AB-8259-2C4BE2554B21}" srcOrd="0" destOrd="0" presId="urn:microsoft.com/office/officeart/2016/7/layout/BasicTimeline"/>
    <dgm:cxn modelId="{32D95688-00A6-4A05-B11E-0D72131D052D}" type="presParOf" srcId="{97C29A6D-2980-4A19-997E-62941A21304D}" destId="{9D45D604-85FF-4790-A694-1FFE93CF4374}" srcOrd="1" destOrd="0" presId="urn:microsoft.com/office/officeart/2016/7/layout/BasicTimeline"/>
    <dgm:cxn modelId="{1AA151EA-D4F2-456A-9B5D-9418E0AA3EDB}" type="presParOf" srcId="{9D45D604-85FF-4790-A694-1FFE93CF4374}" destId="{8E39C752-A1D2-484B-84F6-AA010190C8AC}" srcOrd="0" destOrd="0" presId="urn:microsoft.com/office/officeart/2016/7/layout/BasicTimeline"/>
    <dgm:cxn modelId="{9F6ADE5C-8CAE-442D-9FB6-475223858C79}" type="presParOf" srcId="{9D45D604-85FF-4790-A694-1FFE93CF4374}" destId="{72480E1C-C46B-455A-8EF8-082EE48A7146}" srcOrd="1" destOrd="0" presId="urn:microsoft.com/office/officeart/2016/7/layout/BasicTimeline"/>
    <dgm:cxn modelId="{2994FC0B-5550-454A-85BA-D5B2126C878D}" type="presParOf" srcId="{97C29A6D-2980-4A19-997E-62941A21304D}" destId="{68C06E4B-7832-4E96-85E5-562065D6E441}" srcOrd="2" destOrd="0" presId="urn:microsoft.com/office/officeart/2016/7/layout/BasicTimeline"/>
    <dgm:cxn modelId="{19C917D9-04BE-49CD-B035-2C7D3AACA51E}" type="presParOf" srcId="{97C29A6D-2980-4A19-997E-62941A21304D}" destId="{75FBDCE0-6186-4A2F-88EB-A4D231743CB0}" srcOrd="3" destOrd="0" presId="urn:microsoft.com/office/officeart/2016/7/layout/BasicTimeline"/>
    <dgm:cxn modelId="{BA03CF5A-132B-4116-A93C-C2E1B1754A46}" type="presParOf" srcId="{97C29A6D-2980-4A19-997E-62941A21304D}" destId="{5460DAA5-EFD2-40EE-8C4A-7A0DC16EB570}" srcOrd="4" destOrd="0" presId="urn:microsoft.com/office/officeart/2016/7/layout/BasicTimeline"/>
    <dgm:cxn modelId="{F6552A86-C65C-4734-8230-58FD5C66E3C5}" type="presParOf" srcId="{92D2853B-6885-4751-91B4-830EC5927722}" destId="{F7265766-602E-40F7-B0A7-25E4625DD334}" srcOrd="1" destOrd="0" presId="urn:microsoft.com/office/officeart/2016/7/layout/BasicTimeline"/>
    <dgm:cxn modelId="{8BD40123-51EF-4AA4-84A7-F5984808A282}" type="presParOf" srcId="{92D2853B-6885-4751-91B4-830EC5927722}" destId="{392CB210-7A2B-4FC8-992E-DCB7A6C36691}" srcOrd="2" destOrd="0" presId="urn:microsoft.com/office/officeart/2016/7/layout/BasicTimeline"/>
    <dgm:cxn modelId="{D63AB632-A9B5-440C-9629-5D154C3E74FD}" type="presParOf" srcId="{392CB210-7A2B-4FC8-992E-DCB7A6C36691}" destId="{ECEB3189-8510-4233-9AEA-0115FE66B25B}" srcOrd="0" destOrd="0" presId="urn:microsoft.com/office/officeart/2016/7/layout/BasicTimeline"/>
    <dgm:cxn modelId="{9E1BDF4A-90EE-4968-87AB-BC2418E3370C}" type="presParOf" srcId="{392CB210-7A2B-4FC8-992E-DCB7A6C36691}" destId="{D61B5E6F-C4F8-47CC-86AA-343C556131C6}" srcOrd="1" destOrd="0" presId="urn:microsoft.com/office/officeart/2016/7/layout/BasicTimeline"/>
    <dgm:cxn modelId="{38425CE8-A5A8-43CA-BA9C-39BC88BFC9B5}" type="presParOf" srcId="{D61B5E6F-C4F8-47CC-86AA-343C556131C6}" destId="{BA133910-6E53-4716-8687-7FA05857817F}" srcOrd="0" destOrd="0" presId="urn:microsoft.com/office/officeart/2016/7/layout/BasicTimeline"/>
    <dgm:cxn modelId="{F8485C4C-73E3-4005-835A-73F79E31EB61}" type="presParOf" srcId="{D61B5E6F-C4F8-47CC-86AA-343C556131C6}" destId="{7CBC5C9E-B995-4CEC-9E4D-96DD1D645E69}" srcOrd="1" destOrd="0" presId="urn:microsoft.com/office/officeart/2016/7/layout/BasicTimeline"/>
    <dgm:cxn modelId="{207EF435-C54F-4186-BB60-05F35EE1B92F}" type="presParOf" srcId="{392CB210-7A2B-4FC8-992E-DCB7A6C36691}" destId="{1CD69423-2646-45EE-B16C-79FB3946DB5A}" srcOrd="2" destOrd="0" presId="urn:microsoft.com/office/officeart/2016/7/layout/BasicTimeline"/>
    <dgm:cxn modelId="{E4D2132A-A168-4114-B635-DF19C285B30D}" type="presParOf" srcId="{392CB210-7A2B-4FC8-992E-DCB7A6C36691}" destId="{8CF2C0BF-F938-42D1-B38A-84FB45019331}" srcOrd="3" destOrd="0" presId="urn:microsoft.com/office/officeart/2016/7/layout/BasicTimeline"/>
    <dgm:cxn modelId="{9D66DD07-79BD-40FA-B3C7-7C1FC1CA3095}" type="presParOf" srcId="{392CB210-7A2B-4FC8-992E-DCB7A6C36691}" destId="{206A748E-C260-43D7-9814-03E37D2AB812}" srcOrd="4" destOrd="0" presId="urn:microsoft.com/office/officeart/2016/7/layout/BasicTimeline"/>
    <dgm:cxn modelId="{48CE01F0-F25E-4EDC-9D52-3396A0A3D18E}" type="presParOf" srcId="{92D2853B-6885-4751-91B4-830EC5927722}" destId="{F3342B16-1A65-4D9E-9321-5622C678E78C}" srcOrd="3" destOrd="0" presId="urn:microsoft.com/office/officeart/2016/7/layout/BasicTimeline"/>
    <dgm:cxn modelId="{3FF0DA1A-34AC-4B59-9817-3CE29C66E842}" type="presParOf" srcId="{92D2853B-6885-4751-91B4-830EC5927722}" destId="{E9D450AC-82ED-4960-B50A-CFBEA9C16127}" srcOrd="4" destOrd="0" presId="urn:microsoft.com/office/officeart/2016/7/layout/BasicTimeline"/>
    <dgm:cxn modelId="{348A456B-5486-47C4-96D6-B22B1305683D}" type="presParOf" srcId="{E9D450AC-82ED-4960-B50A-CFBEA9C16127}" destId="{527FC15E-B32B-4626-83DB-F9DFB1480700}" srcOrd="0" destOrd="0" presId="urn:microsoft.com/office/officeart/2016/7/layout/BasicTimeline"/>
    <dgm:cxn modelId="{9A1397DB-3035-47DF-8FC7-543394759F09}" type="presParOf" srcId="{E9D450AC-82ED-4960-B50A-CFBEA9C16127}" destId="{39BD1452-2D4C-47C3-A3AA-66635A5DEEA8}" srcOrd="1" destOrd="0" presId="urn:microsoft.com/office/officeart/2016/7/layout/BasicTimeline"/>
    <dgm:cxn modelId="{BFA9A8B9-782F-47B9-B19B-625FF3A0B0BA}" type="presParOf" srcId="{39BD1452-2D4C-47C3-A3AA-66635A5DEEA8}" destId="{3C6D4BAD-B554-4E34-83B4-93F350181622}" srcOrd="0" destOrd="0" presId="urn:microsoft.com/office/officeart/2016/7/layout/BasicTimeline"/>
    <dgm:cxn modelId="{7C299551-FFDE-4E88-AA52-1518C73DC76E}" type="presParOf" srcId="{39BD1452-2D4C-47C3-A3AA-66635A5DEEA8}" destId="{56B41BDF-2FBB-40B1-9F61-D09CB89BB761}" srcOrd="1" destOrd="0" presId="urn:microsoft.com/office/officeart/2016/7/layout/BasicTimeline"/>
    <dgm:cxn modelId="{ACDA3B50-767F-4942-9736-DA79BEB23AF9}" type="presParOf" srcId="{E9D450AC-82ED-4960-B50A-CFBEA9C16127}" destId="{916864D7-A54C-43D3-98E6-9E4EDFDAC732}" srcOrd="2" destOrd="0" presId="urn:microsoft.com/office/officeart/2016/7/layout/BasicTimeline"/>
    <dgm:cxn modelId="{B00809E6-00B7-4D4F-B092-959E93EC7BAA}" type="presParOf" srcId="{E9D450AC-82ED-4960-B50A-CFBEA9C16127}" destId="{4200A6A4-4B27-48B7-8874-E50E5E619428}" srcOrd="3" destOrd="0" presId="urn:microsoft.com/office/officeart/2016/7/layout/BasicTimeline"/>
    <dgm:cxn modelId="{8ED96FB3-046E-4FB2-8B49-B032DFDE1ABE}" type="presParOf" srcId="{E9D450AC-82ED-4960-B50A-CFBEA9C16127}" destId="{6CBE66B0-4667-4F18-986E-8A3B18472D6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6B40-1D5C-4D69-B753-AAF46D970219}">
      <dsp:nvSpPr>
        <dsp:cNvPr id="0" name=""/>
        <dsp:cNvSpPr/>
      </dsp:nvSpPr>
      <dsp:spPr>
        <a:xfrm>
          <a:off x="0" y="2262981"/>
          <a:ext cx="8229600" cy="0"/>
        </a:xfrm>
        <a:prstGeom prst="line">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59B713DC-6E86-44AB-8259-2C4BE2554B21}">
      <dsp:nvSpPr>
        <dsp:cNvPr id="0" name=""/>
        <dsp:cNvSpPr/>
      </dsp:nvSpPr>
      <dsp:spPr>
        <a:xfrm>
          <a:off x="229207" y="2430441"/>
          <a:ext cx="3352276"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dirty="0">
              <a:latin typeface="Lucida Sans Unicode"/>
            </a:rPr>
            <a:t>2007</a:t>
          </a:r>
          <a:endParaRPr lang="fr-FR" sz="1700" kern="1200" dirty="0"/>
        </a:p>
      </dsp:txBody>
      <dsp:txXfrm>
        <a:off x="229207" y="2430441"/>
        <a:ext cx="3352276" cy="511433"/>
      </dsp:txXfrm>
    </dsp:sp>
    <dsp:sp modelId="{8E39C752-A1D2-484B-84F6-AA010190C8AC}">
      <dsp:nvSpPr>
        <dsp:cNvPr id="0" name=""/>
        <dsp:cNvSpPr/>
      </dsp:nvSpPr>
      <dsp:spPr>
        <a:xfrm>
          <a:off x="642" y="631371"/>
          <a:ext cx="3809404" cy="771676"/>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fr-FR" sz="1400" kern="1200">
              <a:latin typeface="Lucida Sans Unicode"/>
            </a:rPr>
            <a:t>Foundation</a:t>
          </a:r>
          <a:endParaRPr lang="fr-FR" sz="1400" kern="1200"/>
        </a:p>
      </dsp:txBody>
      <dsp:txXfrm>
        <a:off x="38312" y="669041"/>
        <a:ext cx="3734064" cy="696336"/>
      </dsp:txXfrm>
    </dsp:sp>
    <dsp:sp modelId="{68C06E4B-7832-4E96-85E5-562065D6E441}">
      <dsp:nvSpPr>
        <dsp:cNvPr id="0" name=""/>
        <dsp:cNvSpPr/>
      </dsp:nvSpPr>
      <dsp:spPr>
        <a:xfrm>
          <a:off x="1905345" y="1403048"/>
          <a:ext cx="0" cy="859932"/>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CEB3189-8510-4233-9AEA-0115FE66B25B}">
      <dsp:nvSpPr>
        <dsp:cNvPr id="0" name=""/>
        <dsp:cNvSpPr/>
      </dsp:nvSpPr>
      <dsp:spPr>
        <a:xfrm>
          <a:off x="2438661" y="1584086"/>
          <a:ext cx="3352276"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fr-FR" sz="1700" kern="1200">
              <a:latin typeface="Lucida Sans Unicode"/>
            </a:rPr>
            <a:t>2013</a:t>
          </a:r>
          <a:endParaRPr lang="fr-FR" sz="1700" kern="1200"/>
        </a:p>
      </dsp:txBody>
      <dsp:txXfrm>
        <a:off x="2438661" y="1584086"/>
        <a:ext cx="3352276" cy="511433"/>
      </dsp:txXfrm>
    </dsp:sp>
    <dsp:sp modelId="{75FBDCE0-6186-4A2F-88EB-A4D231743CB0}">
      <dsp:nvSpPr>
        <dsp:cNvPr id="0" name=""/>
        <dsp:cNvSpPr/>
      </dsp:nvSpPr>
      <dsp:spPr>
        <a:xfrm>
          <a:off x="1871400" y="2229036"/>
          <a:ext cx="67889" cy="67889"/>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33910-6E53-4716-8687-7FA05857817F}">
      <dsp:nvSpPr>
        <dsp:cNvPr id="0" name=""/>
        <dsp:cNvSpPr/>
      </dsp:nvSpPr>
      <dsp:spPr>
        <a:xfrm>
          <a:off x="2210097" y="3122913"/>
          <a:ext cx="3809404" cy="771676"/>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fr-FR" sz="1400" kern="1200">
              <a:latin typeface="Lucida Sans Unicode"/>
            </a:rPr>
            <a:t>Production of phones instead of GPS</a:t>
          </a:r>
          <a:endParaRPr lang="fr-FR" sz="1400" kern="1200"/>
        </a:p>
      </dsp:txBody>
      <dsp:txXfrm>
        <a:off x="2247767" y="3160583"/>
        <a:ext cx="3734064" cy="696336"/>
      </dsp:txXfrm>
    </dsp:sp>
    <dsp:sp modelId="{1CD69423-2646-45EE-B16C-79FB3946DB5A}">
      <dsp:nvSpPr>
        <dsp:cNvPr id="0" name=""/>
        <dsp:cNvSpPr/>
      </dsp:nvSpPr>
      <dsp:spPr>
        <a:xfrm>
          <a:off x="4114800" y="2262980"/>
          <a:ext cx="0" cy="859932"/>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27FC15E-B32B-4626-83DB-F9DFB1480700}">
      <dsp:nvSpPr>
        <dsp:cNvPr id="0" name=""/>
        <dsp:cNvSpPr/>
      </dsp:nvSpPr>
      <dsp:spPr>
        <a:xfrm>
          <a:off x="4648116" y="2430441"/>
          <a:ext cx="3352276"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a:latin typeface="Lucida Sans Unicode"/>
            </a:rPr>
            <a:t>2016 - 2017</a:t>
          </a:r>
          <a:endParaRPr lang="fr-FR" sz="1700" kern="1200"/>
        </a:p>
      </dsp:txBody>
      <dsp:txXfrm>
        <a:off x="4648116" y="2430441"/>
        <a:ext cx="3352276" cy="511433"/>
      </dsp:txXfrm>
    </dsp:sp>
    <dsp:sp modelId="{8CF2C0BF-F938-42D1-B38A-84FB45019331}">
      <dsp:nvSpPr>
        <dsp:cNvPr id="0" name=""/>
        <dsp:cNvSpPr/>
      </dsp:nvSpPr>
      <dsp:spPr>
        <a:xfrm>
          <a:off x="4080855" y="2229036"/>
          <a:ext cx="67889" cy="67889"/>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D4BAD-B554-4E34-83B4-93F350181622}">
      <dsp:nvSpPr>
        <dsp:cNvPr id="0" name=""/>
        <dsp:cNvSpPr/>
      </dsp:nvSpPr>
      <dsp:spPr>
        <a:xfrm>
          <a:off x="4419552" y="631371"/>
          <a:ext cx="3809404" cy="771676"/>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fr-FR" sz="1400" kern="1200">
              <a:latin typeface="Lucida Sans Unicode"/>
            </a:rPr>
            <a:t>Kapsys went from Shenzhen to Bayonne</a:t>
          </a:r>
          <a:endParaRPr lang="fr-FR" sz="1400" kern="1200"/>
        </a:p>
      </dsp:txBody>
      <dsp:txXfrm>
        <a:off x="4457222" y="669041"/>
        <a:ext cx="3734064" cy="696336"/>
      </dsp:txXfrm>
    </dsp:sp>
    <dsp:sp modelId="{916864D7-A54C-43D3-98E6-9E4EDFDAC732}">
      <dsp:nvSpPr>
        <dsp:cNvPr id="0" name=""/>
        <dsp:cNvSpPr/>
      </dsp:nvSpPr>
      <dsp:spPr>
        <a:xfrm>
          <a:off x="6324254" y="1403048"/>
          <a:ext cx="0" cy="859932"/>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00A6A4-4B27-48B7-8874-E50E5E619428}">
      <dsp:nvSpPr>
        <dsp:cNvPr id="0" name=""/>
        <dsp:cNvSpPr/>
      </dsp:nvSpPr>
      <dsp:spPr>
        <a:xfrm>
          <a:off x="6290310" y="2229036"/>
          <a:ext cx="67889" cy="67889"/>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6EE0FA6-0E8D-4623-B827-B27ADE003220}" type="datetimeFigureOut">
              <a:rPr lang="fr-FR" smtClean="0"/>
              <a:t>29/11/2021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4168FB50-7010-4090-890E-BB608AFA065C}"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6EE0FA6-0E8D-4623-B827-B27ADE003220}" type="datetimeFigureOut">
              <a:rPr lang="fr-FR" smtClean="0"/>
              <a:t>29/11/2021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8FB50-7010-4090-890E-BB608AFA065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6EE0FA6-0E8D-4623-B827-B27ADE003220}" type="datetimeFigureOut">
              <a:rPr lang="fr-FR" smtClean="0"/>
              <a:t>29/11/2021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8FB50-7010-4090-890E-BB608AFA065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6EE0FA6-0E8D-4623-B827-B27ADE003220}" type="datetimeFigureOut">
              <a:rPr lang="fr-FR" smtClean="0"/>
              <a:t>29/11/2021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8FB50-7010-4090-890E-BB608AFA065C}" type="slidenum">
              <a:rPr lang="fr-FR" smtClean="0"/>
              <a:t>‹N°›</a:t>
            </a:fld>
            <a:endParaRPr lang="fr-FR"/>
          </a:p>
        </p:txBody>
      </p:sp>
      <p:sp>
        <p:nvSpPr>
          <p:cNvPr id="7" name="Titre 6"/>
          <p:cNvSpPr>
            <a:spLocks noGrp="1"/>
          </p:cNvSpPr>
          <p:nvPr>
            <p:ph type="title"/>
          </p:nvPr>
        </p:nvSpPr>
        <p:spPr/>
        <p:txBody>
          <a:bodyPr rtlCol="0"/>
          <a:lstStyle/>
          <a:p>
            <a:r>
              <a:rPr kumimoji="0" lang="fr-FR"/>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E6EE0FA6-0E8D-4623-B827-B27ADE003220}" type="datetimeFigureOut">
              <a:rPr lang="fr-FR" smtClean="0"/>
              <a:t>29/11/2021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8FB50-7010-4090-890E-BB608AFA065C}"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6EE0FA6-0E8D-4623-B827-B27ADE003220}" type="datetimeFigureOut">
              <a:rPr lang="fr-FR" smtClean="0"/>
              <a:t>29/11/2021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68FB50-7010-4090-890E-BB608AFA065C}" type="slidenum">
              <a:rPr lang="fr-FR" smtClean="0"/>
              <a:t>‹N°›</a:t>
            </a:fld>
            <a:endParaRPr lang="fr-FR"/>
          </a:p>
        </p:txBody>
      </p:sp>
      <p:sp>
        <p:nvSpPr>
          <p:cNvPr id="8" name="Titre 7"/>
          <p:cNvSpPr>
            <a:spLocks noGrp="1"/>
          </p:cNvSpPr>
          <p:nvPr>
            <p:ph type="title"/>
          </p:nvPr>
        </p:nvSpPr>
        <p:spPr/>
        <p:txBody>
          <a:bodyPr rtlCol="0"/>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6EE0FA6-0E8D-4623-B827-B27ADE003220}" type="datetimeFigureOut">
              <a:rPr lang="fr-FR" smtClean="0"/>
              <a:t>29/11/2021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68FB50-7010-4090-890E-BB608AFA065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6EE0FA6-0E8D-4623-B827-B27ADE003220}" type="datetimeFigureOut">
              <a:rPr lang="fr-FR" smtClean="0"/>
              <a:t>29/11/2021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68FB50-7010-4090-890E-BB608AFA065C}" type="slidenum">
              <a:rPr lang="fr-FR" smtClean="0"/>
              <a:t>‹N°›</a:t>
            </a:fld>
            <a:endParaRPr lang="fr-FR"/>
          </a:p>
        </p:txBody>
      </p:sp>
      <p:sp>
        <p:nvSpPr>
          <p:cNvPr id="6" name="Titre 5"/>
          <p:cNvSpPr>
            <a:spLocks noGrp="1"/>
          </p:cNvSpPr>
          <p:nvPr>
            <p:ph type="title"/>
          </p:nvPr>
        </p:nvSpPr>
        <p:spPr/>
        <p:txBody>
          <a:bodyPr rtlCol="0"/>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EE0FA6-0E8D-4623-B827-B27ADE003220}" type="datetimeFigureOut">
              <a:rPr lang="fr-FR" smtClean="0"/>
              <a:t>29/11/2021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68FB50-7010-4090-890E-BB608AFA065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E6EE0FA6-0E8D-4623-B827-B27ADE003220}" type="datetimeFigureOut">
              <a:rPr lang="fr-FR" smtClean="0"/>
              <a:t>29/11/2021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68FB50-7010-4090-890E-BB608AFA065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6EE0FA6-0E8D-4623-B827-B27ADE003220}" type="datetimeFigureOut">
              <a:rPr lang="fr-FR" smtClean="0"/>
              <a:t>29/11/2021</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4168FB50-7010-4090-890E-BB608AFA065C}"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EE0FA6-0E8D-4623-B827-B27ADE003220}" type="datetimeFigureOut">
              <a:rPr lang="fr-FR" smtClean="0"/>
              <a:t>29/11/2021</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168FB50-7010-4090-890E-BB608AFA065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linfodurable.fr/conso/ou-se-cachent-les-objets-electroniques-made-france-20254" TargetMode="External"/><Relationship Id="rId7" Type="http://schemas.openxmlformats.org/officeDocument/2006/relationships/hyperlink" Target="https://www.societe.com/actualites/kapsys_relocalise_a_bayonne-13224.html" TargetMode="External"/><Relationship Id="rId2" Type="http://schemas.openxmlformats.org/officeDocument/2006/relationships/hyperlink" Target="http://www.kapsys.com/fr/" TargetMode="External"/><Relationship Id="rId1" Type="http://schemas.openxmlformats.org/officeDocument/2006/relationships/slideLayout" Target="../slideLayouts/slideLayout2.xml"/><Relationship Id="rId6" Type="http://schemas.openxmlformats.org/officeDocument/2006/relationships/hyperlink" Target="https://www.sudouest.fr/2016/10/31/-2552476-4583.php?nic" TargetMode="External"/><Relationship Id="rId5" Type="http://schemas.openxmlformats.org/officeDocument/2006/relationships/hyperlink" Target="https://www.societe.com/societe/kapsys-494215783.html" TargetMode="External"/><Relationship Id="rId4" Type="http://schemas.openxmlformats.org/officeDocument/2006/relationships/hyperlink" Target="https://www.verif.com/societe/KAPSYS-49421578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B_FC73A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8000" dirty="0" err="1"/>
              <a:t>Kapsys</a:t>
            </a:r>
            <a:r>
              <a:rPr lang="fr-FR" dirty="0"/>
              <a:t> </a:t>
            </a:r>
          </a:p>
        </p:txBody>
      </p:sp>
      <p:sp>
        <p:nvSpPr>
          <p:cNvPr id="3" name="Sous-titre 2"/>
          <p:cNvSpPr>
            <a:spLocks noGrp="1"/>
          </p:cNvSpPr>
          <p:nvPr>
            <p:ph type="subTitle" idx="1"/>
          </p:nvPr>
        </p:nvSpPr>
        <p:spPr/>
        <p:txBody>
          <a:bodyPr vert="horz" lIns="45720" tIns="45720" rIns="45720" bIns="45720" anchor="t">
            <a:normAutofit/>
          </a:bodyPr>
          <a:lstStyle/>
          <a:p>
            <a:pPr marR="63500"/>
            <a:r>
              <a:rPr lang="en-US" dirty="0"/>
              <a:t>Products</a:t>
            </a:r>
            <a:r>
              <a:rPr lang="fr-FR" dirty="0"/>
              <a:t> made in France</a:t>
            </a: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3456384" cy="267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943"/>
            <a:ext cx="3727174" cy="186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4">
            <a:extLst>
              <a:ext uri="{FF2B5EF4-FFF2-40B4-BE49-F238E27FC236}">
                <a16:creationId xmlns:a16="http://schemas.microsoft.com/office/drawing/2014/main" id="{A141A1D4-5357-471A-87AE-83458C727E99}"/>
              </a:ext>
            </a:extLst>
          </p:cNvPr>
          <p:cNvPicPr>
            <a:picLocks noChangeAspect="1"/>
          </p:cNvPicPr>
          <p:nvPr/>
        </p:nvPicPr>
        <p:blipFill>
          <a:blip r:embed="rId4"/>
          <a:stretch>
            <a:fillRect/>
          </a:stretch>
        </p:blipFill>
        <p:spPr>
          <a:xfrm>
            <a:off x="5958966" y="4209869"/>
            <a:ext cx="1064824" cy="709883"/>
          </a:xfrm>
          <a:prstGeom prst="rect">
            <a:avLst/>
          </a:prstGeom>
        </p:spPr>
      </p:pic>
    </p:spTree>
    <p:extLst>
      <p:ext uri="{BB962C8B-B14F-4D97-AF65-F5344CB8AC3E}">
        <p14:creationId xmlns:p14="http://schemas.microsoft.com/office/powerpoint/2010/main" val="173660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A0C1A05-4D6C-47E6-BEEF-9EF85596CB7B}"/>
              </a:ext>
            </a:extLst>
          </p:cNvPr>
          <p:cNvSpPr>
            <a:spLocks noGrp="1"/>
          </p:cNvSpPr>
          <p:nvPr>
            <p:ph idx="1"/>
          </p:nvPr>
        </p:nvSpPr>
        <p:spPr/>
        <p:txBody>
          <a:bodyPr vert="horz" lIns="91440" tIns="45720" rIns="91440" bIns="45720" anchor="t">
            <a:normAutofit/>
          </a:bodyPr>
          <a:lstStyle/>
          <a:p>
            <a:pPr indent="-255905"/>
            <a:r>
              <a:rPr lang="fr-FR" sz="2400" dirty="0">
                <a:ea typeface="+mn-lt"/>
                <a:cs typeface="+mn-lt"/>
                <a:hlinkClick r:id="rId2"/>
              </a:rPr>
              <a:t>KAPSYS - Spécialiste des solutions de mobilité et de communication</a:t>
            </a:r>
            <a:endParaRPr lang="fr-FR" sz="2400">
              <a:ea typeface="+mn-lt"/>
              <a:cs typeface="+mn-lt"/>
            </a:endParaRPr>
          </a:p>
          <a:p>
            <a:pPr indent="-255905"/>
            <a:r>
              <a:rPr lang="fr-FR" sz="2400" dirty="0">
                <a:ea typeface="+mn-lt"/>
                <a:cs typeface="+mn-lt"/>
                <a:hlinkClick r:id="rId3"/>
              </a:rPr>
              <a:t>Où se cachent les objets électroniques “Made in France” ? (linfodurable.fr)</a:t>
            </a:r>
            <a:endParaRPr lang="fr-FR" sz="2400">
              <a:ea typeface="+mn-lt"/>
              <a:cs typeface="+mn-lt"/>
            </a:endParaRPr>
          </a:p>
          <a:p>
            <a:pPr indent="-255905"/>
            <a:r>
              <a:rPr lang="fr-FR" sz="2400" dirty="0">
                <a:ea typeface="+mn-lt"/>
                <a:cs typeface="+mn-lt"/>
                <a:hlinkClick r:id="rId4"/>
              </a:rPr>
              <a:t>Société KAPSYS à Mougins (Chiffre d'affaires, bilans, résultat) avec Verif.com - Siren 494215783</a:t>
            </a:r>
            <a:endParaRPr lang="fr-FR" sz="2400">
              <a:ea typeface="+mn-lt"/>
              <a:cs typeface="+mn-lt"/>
            </a:endParaRPr>
          </a:p>
          <a:p>
            <a:pPr indent="-255905"/>
            <a:r>
              <a:rPr lang="fr-FR" sz="2400" dirty="0">
                <a:ea typeface="+mn-lt"/>
                <a:cs typeface="+mn-lt"/>
                <a:hlinkClick r:id="rId5"/>
              </a:rPr>
              <a:t>KAPSYS (MOUGINS) Chiffre d'affaires, résultat, bilans sur SOCIETE.COM - 494215783</a:t>
            </a:r>
            <a:endParaRPr lang="fr-FR" sz="2400">
              <a:ea typeface="+mn-lt"/>
              <a:cs typeface="+mn-lt"/>
            </a:endParaRPr>
          </a:p>
          <a:p>
            <a:pPr indent="-255905"/>
            <a:r>
              <a:rPr lang="fr-FR" sz="2400" dirty="0">
                <a:ea typeface="+mn-lt"/>
                <a:cs typeface="+mn-lt"/>
                <a:hlinkClick r:id="rId6"/>
              </a:rPr>
              <a:t>Aram Hekimian, l’Arménien le plus riche de l’Hexagone (sudouest.fr)</a:t>
            </a:r>
            <a:endParaRPr lang="fr-FR" sz="2400">
              <a:ea typeface="+mn-lt"/>
              <a:cs typeface="+mn-lt"/>
            </a:endParaRPr>
          </a:p>
          <a:p>
            <a:pPr indent="-255905"/>
            <a:r>
              <a:rPr lang="fr-FR" sz="2400" dirty="0">
                <a:ea typeface="+mn-lt"/>
                <a:cs typeface="+mn-lt"/>
                <a:hlinkClick r:id="rId7"/>
              </a:rPr>
              <a:t>Kapsys relocalise à Bayonne - Actualité Societe.com</a:t>
            </a:r>
            <a:endParaRPr lang="fr-FR" sz="2400">
              <a:ea typeface="+mn-lt"/>
              <a:cs typeface="+mn-lt"/>
            </a:endParaRPr>
          </a:p>
        </p:txBody>
      </p:sp>
      <p:sp>
        <p:nvSpPr>
          <p:cNvPr id="3" name="Titre 2">
            <a:extLst>
              <a:ext uri="{FF2B5EF4-FFF2-40B4-BE49-F238E27FC236}">
                <a16:creationId xmlns:a16="http://schemas.microsoft.com/office/drawing/2014/main" id="{29C1D293-A90A-41FD-8C91-F237D787BEE8}"/>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fr-FR">
                <a:cs typeface="Lucida Sans Unicode"/>
              </a:rPr>
              <a:t>Thank you for listenning !</a:t>
            </a:r>
            <a:endParaRPr lang="fr-FR"/>
          </a:p>
        </p:txBody>
      </p:sp>
    </p:spTree>
    <p:extLst>
      <p:ext uri="{BB962C8B-B14F-4D97-AF65-F5344CB8AC3E}">
        <p14:creationId xmlns:p14="http://schemas.microsoft.com/office/powerpoint/2010/main" val="150192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vert="horz" lIns="91440" tIns="45720" rIns="91440" bIns="45720" anchor="t">
            <a:normAutofit/>
          </a:bodyPr>
          <a:lstStyle/>
          <a:p>
            <a:pPr indent="-255905"/>
            <a:r>
              <a:rPr lang="fr-FR" dirty="0">
                <a:cs typeface="Lucida Sans Unicode"/>
              </a:rPr>
              <a:t>1. </a:t>
            </a:r>
            <a:r>
              <a:rPr lang="fr-FR" err="1">
                <a:cs typeface="Lucida Sans Unicode"/>
              </a:rPr>
              <a:t>What</a:t>
            </a:r>
            <a:r>
              <a:rPr lang="fr-FR" dirty="0">
                <a:cs typeface="Lucida Sans Unicode"/>
              </a:rPr>
              <a:t> </a:t>
            </a:r>
            <a:r>
              <a:rPr lang="fr-FR" err="1">
                <a:cs typeface="Lucida Sans Unicode"/>
              </a:rPr>
              <a:t>does</a:t>
            </a:r>
            <a:r>
              <a:rPr lang="fr-FR">
                <a:cs typeface="Lucida Sans Unicode"/>
              </a:rPr>
              <a:t> "Made in France" mean</a:t>
            </a:r>
            <a:r>
              <a:rPr lang="fr-FR" dirty="0">
                <a:cs typeface="Lucida Sans Unicode"/>
              </a:rPr>
              <a:t> ?</a:t>
            </a:r>
            <a:br>
              <a:rPr lang="fr-FR" dirty="0">
                <a:cs typeface="Lucida Sans Unicode"/>
              </a:rPr>
            </a:br>
            <a:endParaRPr lang="fr-FR" dirty="0">
              <a:cs typeface="Lucida Sans Unicode"/>
            </a:endParaRPr>
          </a:p>
          <a:p>
            <a:pPr indent="-255905"/>
            <a:r>
              <a:rPr lang="fr-FR" dirty="0">
                <a:cs typeface="Lucida Sans Unicode"/>
              </a:rPr>
              <a:t>2. </a:t>
            </a:r>
            <a:r>
              <a:rPr lang="fr-FR" err="1">
                <a:cs typeface="Lucida Sans Unicode"/>
              </a:rPr>
              <a:t>Kapsys</a:t>
            </a:r>
            <a:r>
              <a:rPr lang="fr-FR">
                <a:cs typeface="Lucida Sans Unicode"/>
              </a:rPr>
              <a:t> on a Map</a:t>
            </a:r>
            <a:br>
              <a:rPr lang="fr-FR" dirty="0">
                <a:cs typeface="Lucida Sans Unicode"/>
              </a:rPr>
            </a:br>
            <a:endParaRPr lang="fr-FR" dirty="0">
              <a:cs typeface="Lucida Sans Unicode"/>
            </a:endParaRPr>
          </a:p>
          <a:p>
            <a:pPr indent="-255905"/>
            <a:r>
              <a:rPr lang="fr-FR" dirty="0">
                <a:cs typeface="Lucida Sans Unicode"/>
              </a:rPr>
              <a:t>3. </a:t>
            </a:r>
            <a:r>
              <a:rPr lang="fr-FR" err="1">
                <a:cs typeface="Lucida Sans Unicode"/>
              </a:rPr>
              <a:t>History</a:t>
            </a:r>
            <a:r>
              <a:rPr lang="fr-FR" dirty="0">
                <a:cs typeface="Lucida Sans Unicode"/>
              </a:rPr>
              <a:t> of </a:t>
            </a:r>
            <a:r>
              <a:rPr lang="fr-FR" err="1">
                <a:cs typeface="Lucida Sans Unicode"/>
              </a:rPr>
              <a:t>Kapsys</a:t>
            </a:r>
            <a:endParaRPr lang="fr-FR">
              <a:cs typeface="Lucida Sans Unicode"/>
            </a:endParaRPr>
          </a:p>
          <a:p>
            <a:pPr indent="-255905"/>
            <a:endParaRPr lang="fr-FR" dirty="0">
              <a:cs typeface="Lucida Sans Unicode"/>
            </a:endParaRPr>
          </a:p>
          <a:p>
            <a:pPr indent="-255905"/>
            <a:r>
              <a:rPr lang="fr-FR">
                <a:cs typeface="Lucida Sans Unicode"/>
              </a:rPr>
              <a:t>4. Kapsys on a multiscale approach</a:t>
            </a:r>
            <a:endParaRPr lang="fr-FR" dirty="0">
              <a:cs typeface="Lucida Sans Unicode"/>
            </a:endParaRPr>
          </a:p>
          <a:p>
            <a:pPr indent="-255905"/>
            <a:endParaRPr lang="fr-FR" dirty="0">
              <a:cs typeface="Lucida Sans Unicode"/>
            </a:endParaRPr>
          </a:p>
          <a:p>
            <a:pPr marL="109855" indent="0">
              <a:buNone/>
            </a:pPr>
            <a:endParaRPr lang="fr-FR" dirty="0">
              <a:cs typeface="Lucida Sans Unicode"/>
            </a:endParaRPr>
          </a:p>
          <a:p>
            <a:pPr indent="-255905"/>
            <a:endParaRPr lang="fr-FR" dirty="0">
              <a:cs typeface="Lucida Sans Unicode"/>
            </a:endParaRPr>
          </a:p>
        </p:txBody>
      </p:sp>
      <p:sp>
        <p:nvSpPr>
          <p:cNvPr id="2" name="Titre 1"/>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fr-FR" u="sng" dirty="0" err="1">
                <a:cs typeface="Lucida Sans Unicode"/>
              </a:rPr>
              <a:t>Summary</a:t>
            </a:r>
            <a:r>
              <a:rPr lang="fr-FR" u="sng" dirty="0">
                <a:cs typeface="Lucida Sans Unicode"/>
              </a:rPr>
              <a:t> :</a:t>
            </a:r>
            <a:endParaRPr lang="fr-FR" u="sng" dirty="0"/>
          </a:p>
        </p:txBody>
      </p:sp>
    </p:spTree>
    <p:extLst>
      <p:ext uri="{BB962C8B-B14F-4D97-AF65-F5344CB8AC3E}">
        <p14:creationId xmlns:p14="http://schemas.microsoft.com/office/powerpoint/2010/main" val="245575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6B7BE76-4E28-4E4F-A731-54D8A44EF572}"/>
              </a:ext>
            </a:extLst>
          </p:cNvPr>
          <p:cNvSpPr>
            <a:spLocks noGrp="1"/>
          </p:cNvSpPr>
          <p:nvPr>
            <p:ph idx="1"/>
          </p:nvPr>
        </p:nvSpPr>
        <p:spPr/>
        <p:txBody>
          <a:bodyPr vert="horz" lIns="91440" tIns="45720" rIns="91440" bIns="45720" anchor="t">
            <a:normAutofit lnSpcReduction="10000"/>
          </a:bodyPr>
          <a:lstStyle/>
          <a:p>
            <a:pPr indent="-255905"/>
            <a:r>
              <a:rPr lang="fr-FR">
                <a:solidFill>
                  <a:srgbClr val="00B050"/>
                </a:solidFill>
                <a:ea typeface="+mn-lt"/>
                <a:cs typeface="+mn-lt"/>
              </a:rPr>
              <a:t>Article 39 : foreign products marked as "Made in France" are forbidden</a:t>
            </a:r>
            <a:endParaRPr lang="fr-FR" dirty="0">
              <a:solidFill>
                <a:srgbClr val="00B050"/>
              </a:solidFill>
              <a:ea typeface="+mn-lt"/>
              <a:cs typeface="+mn-lt"/>
            </a:endParaRPr>
          </a:p>
          <a:p>
            <a:pPr indent="-255905"/>
            <a:endParaRPr lang="fr-FR" dirty="0">
              <a:ea typeface="+mn-lt"/>
              <a:cs typeface="+mn-lt"/>
            </a:endParaRPr>
          </a:p>
          <a:p>
            <a:pPr indent="-255905"/>
            <a:r>
              <a:rPr lang="fr-FR">
                <a:solidFill>
                  <a:srgbClr val="C00000"/>
                </a:solidFill>
                <a:ea typeface="+mn-lt"/>
                <a:cs typeface="+mn-lt"/>
              </a:rPr>
              <a:t>Article L121-1 : indicati</a:t>
            </a:r>
            <a:r>
              <a:rPr lang="fr-FR" dirty="0">
                <a:solidFill>
                  <a:srgbClr val="C00000"/>
                </a:solidFill>
                <a:ea typeface="+mn-lt"/>
                <a:cs typeface="+mn-lt"/>
              </a:rPr>
              <a:t>ons on </a:t>
            </a:r>
            <a:r>
              <a:rPr lang="fr-FR" err="1">
                <a:solidFill>
                  <a:srgbClr val="C00000"/>
                </a:solidFill>
                <a:ea typeface="+mn-lt"/>
                <a:cs typeface="+mn-lt"/>
              </a:rPr>
              <a:t>products</a:t>
            </a:r>
            <a:r>
              <a:rPr lang="fr-FR">
                <a:solidFill>
                  <a:srgbClr val="C00000"/>
                </a:solidFill>
                <a:ea typeface="+mn-lt"/>
                <a:cs typeface="+mn-lt"/>
              </a:rPr>
              <a:t> must </a:t>
            </a:r>
            <a:r>
              <a:rPr lang="fr-FR" err="1">
                <a:solidFill>
                  <a:srgbClr val="C00000"/>
                </a:solidFill>
                <a:ea typeface="+mn-lt"/>
                <a:cs typeface="+mn-lt"/>
              </a:rPr>
              <a:t>be</a:t>
            </a:r>
            <a:r>
              <a:rPr lang="fr-FR" dirty="0">
                <a:solidFill>
                  <a:srgbClr val="C00000"/>
                </a:solidFill>
                <a:ea typeface="+mn-lt"/>
                <a:cs typeface="+mn-lt"/>
              </a:rPr>
              <a:t> </a:t>
            </a:r>
            <a:r>
              <a:rPr lang="fr-FR" err="1">
                <a:solidFill>
                  <a:srgbClr val="C00000"/>
                </a:solidFill>
                <a:ea typeface="+mn-lt"/>
                <a:cs typeface="+mn-lt"/>
              </a:rPr>
              <a:t>true</a:t>
            </a:r>
            <a:r>
              <a:rPr lang="fr-FR">
                <a:solidFill>
                  <a:srgbClr val="C00000"/>
                </a:solidFill>
                <a:ea typeface="+mn-lt"/>
                <a:cs typeface="+mn-lt"/>
              </a:rPr>
              <a:t> (composition or</a:t>
            </a:r>
            <a:r>
              <a:rPr lang="fr-FR" dirty="0">
                <a:solidFill>
                  <a:srgbClr val="C00000"/>
                </a:solidFill>
                <a:ea typeface="+mn-lt"/>
                <a:cs typeface="+mn-lt"/>
              </a:rPr>
              <a:t> </a:t>
            </a:r>
            <a:r>
              <a:rPr lang="fr-FR" u="sng" err="1">
                <a:solidFill>
                  <a:srgbClr val="C00000"/>
                </a:solidFill>
                <a:ea typeface="+mn-lt"/>
                <a:cs typeface="+mn-lt"/>
              </a:rPr>
              <a:t>origin</a:t>
            </a:r>
            <a:r>
              <a:rPr lang="fr-FR">
                <a:solidFill>
                  <a:srgbClr val="C00000"/>
                </a:solidFill>
                <a:ea typeface="+mn-lt"/>
                <a:cs typeface="+mn-lt"/>
              </a:rPr>
              <a:t>)</a:t>
            </a:r>
            <a:endParaRPr lang="fr-FR" dirty="0">
              <a:solidFill>
                <a:srgbClr val="C00000"/>
              </a:solidFill>
              <a:ea typeface="+mn-lt"/>
              <a:cs typeface="+mn-lt"/>
            </a:endParaRPr>
          </a:p>
          <a:p>
            <a:pPr indent="-255905"/>
            <a:endParaRPr lang="fr-FR" u="sng" dirty="0">
              <a:solidFill>
                <a:srgbClr val="C00000"/>
              </a:solidFill>
              <a:ea typeface="+mn-lt"/>
              <a:cs typeface="+mn-lt"/>
            </a:endParaRPr>
          </a:p>
          <a:p>
            <a:pPr indent="-255905"/>
            <a:r>
              <a:rPr lang="fr-FR">
                <a:solidFill>
                  <a:srgbClr val="C00000"/>
                </a:solidFill>
                <a:ea typeface="+mn-lt"/>
                <a:cs typeface="+mn-lt"/>
              </a:rPr>
              <a:t>Article L213-1 : set a sentence on false claims concerning products</a:t>
            </a:r>
          </a:p>
          <a:p>
            <a:pPr indent="-255905"/>
            <a:endParaRPr lang="fr-FR" dirty="0">
              <a:solidFill>
                <a:srgbClr val="C00000"/>
              </a:solidFill>
              <a:ea typeface="+mn-lt"/>
              <a:cs typeface="+mn-lt"/>
            </a:endParaRPr>
          </a:p>
          <a:p>
            <a:pPr indent="-255905"/>
            <a:r>
              <a:rPr lang="fr-FR">
                <a:solidFill>
                  <a:srgbClr val="C00000"/>
                </a:solidFill>
                <a:ea typeface="+mn-lt"/>
                <a:cs typeface="+mn-lt"/>
              </a:rPr>
              <a:t>Article L217-6 :set a sentence on false claims concerning the products' origins </a:t>
            </a:r>
          </a:p>
          <a:p>
            <a:pPr indent="-255905"/>
            <a:endParaRPr lang="fr-FR" dirty="0">
              <a:solidFill>
                <a:srgbClr val="C00000"/>
              </a:solidFill>
              <a:cs typeface="Lucida Sans Unicode"/>
            </a:endParaRPr>
          </a:p>
          <a:p>
            <a:pPr marL="109855" indent="0">
              <a:buNone/>
            </a:pPr>
            <a:endParaRPr lang="fr-FR" dirty="0">
              <a:cs typeface="Lucida Sans Unicode"/>
            </a:endParaRPr>
          </a:p>
        </p:txBody>
      </p:sp>
      <p:sp>
        <p:nvSpPr>
          <p:cNvPr id="3" name="Titre 2">
            <a:extLst>
              <a:ext uri="{FF2B5EF4-FFF2-40B4-BE49-F238E27FC236}">
                <a16:creationId xmlns:a16="http://schemas.microsoft.com/office/drawing/2014/main" id="{B6103AF1-8ABD-4FEE-B99B-2D8EC1E82CB7}"/>
              </a:ext>
            </a:extLst>
          </p:cNvPr>
          <p:cNvSpPr>
            <a:spLocks noGrp="1"/>
          </p:cNvSpPr>
          <p:nvPr>
            <p:ph type="title"/>
          </p:nvPr>
        </p:nvSpPr>
        <p:spPr>
          <a:xfrm>
            <a:off x="-6626" y="274638"/>
            <a:ext cx="9135165" cy="1143000"/>
          </a:xfrm>
        </p:spPr>
        <p:txBody>
          <a:bodyPr vert="horz" lIns="91440" tIns="45720" rIns="91440" bIns="45720" rtlCol="0" anchor="ctr">
            <a:normAutofit fontScale="90000"/>
            <a:scene3d>
              <a:camera prst="orthographicFront"/>
              <a:lightRig rig="soft" dir="t"/>
            </a:scene3d>
            <a:sp3d prstMaterial="softEdge">
              <a:bevelT w="25400" h="25400"/>
            </a:sp3d>
          </a:bodyPr>
          <a:lstStyle/>
          <a:p>
            <a:r>
              <a:rPr lang="fr-FR" u="sng">
                <a:cs typeface="Lucida Sans Unicode"/>
              </a:rPr>
              <a:t>1. What does "Made in France" mean ?</a:t>
            </a:r>
            <a:endParaRPr lang="fr-FR" i="1" dirty="0">
              <a:cs typeface="Lucida Sans Unicode"/>
            </a:endParaRPr>
          </a:p>
        </p:txBody>
      </p:sp>
    </p:spTree>
    <p:extLst>
      <p:ext uri="{BB962C8B-B14F-4D97-AF65-F5344CB8AC3E}">
        <p14:creationId xmlns:p14="http://schemas.microsoft.com/office/powerpoint/2010/main" val="57843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carte&#10;&#10;Description générée automatiquement">
            <a:extLst>
              <a:ext uri="{FF2B5EF4-FFF2-40B4-BE49-F238E27FC236}">
                <a16:creationId xmlns:a16="http://schemas.microsoft.com/office/drawing/2014/main" id="{10A47A9E-1B86-434D-B8D8-8ADF847809E3}"/>
              </a:ext>
            </a:extLst>
          </p:cNvPr>
          <p:cNvPicPr>
            <a:picLocks noGrp="1" noChangeAspect="1"/>
          </p:cNvPicPr>
          <p:nvPr>
            <p:ph idx="1"/>
          </p:nvPr>
        </p:nvPicPr>
        <p:blipFill>
          <a:blip r:embed="rId2"/>
          <a:stretch>
            <a:fillRect/>
          </a:stretch>
        </p:blipFill>
        <p:spPr>
          <a:xfrm>
            <a:off x="1607388" y="2308660"/>
            <a:ext cx="7541551" cy="3879778"/>
          </a:xfrm>
        </p:spPr>
      </p:pic>
      <p:sp>
        <p:nvSpPr>
          <p:cNvPr id="3" name="Titre 2">
            <a:extLst>
              <a:ext uri="{FF2B5EF4-FFF2-40B4-BE49-F238E27FC236}">
                <a16:creationId xmlns:a16="http://schemas.microsoft.com/office/drawing/2014/main" id="{EBADF409-7D60-4133-A1B6-8B035E93B81D}"/>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fr-FR" u="sng">
                <a:cs typeface="Lucida Sans Unicode"/>
              </a:rPr>
              <a:t>2. Kapsys on a Map.</a:t>
            </a:r>
            <a:endParaRPr lang="fr-FR" i="1" dirty="0">
              <a:cs typeface="Lucida Sans Unicode"/>
            </a:endParaRPr>
          </a:p>
        </p:txBody>
      </p:sp>
      <p:sp>
        <p:nvSpPr>
          <p:cNvPr id="8" name="ZoneTexte 7">
            <a:extLst>
              <a:ext uri="{FF2B5EF4-FFF2-40B4-BE49-F238E27FC236}">
                <a16:creationId xmlns:a16="http://schemas.microsoft.com/office/drawing/2014/main" id="{6477A8E5-9C41-4EEB-8E45-744E09B1AEFF}"/>
              </a:ext>
            </a:extLst>
          </p:cNvPr>
          <p:cNvSpPr txBox="1"/>
          <p:nvPr/>
        </p:nvSpPr>
        <p:spPr>
          <a:xfrm>
            <a:off x="348559" y="1904161"/>
            <a:ext cx="42288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cs typeface="Lucida Sans Unicode"/>
              </a:rPr>
              <a:t>20 countries </a:t>
            </a:r>
            <a:r>
              <a:rPr lang="fr-FR" sz="2000" dirty="0" err="1">
                <a:cs typeface="Lucida Sans Unicode"/>
              </a:rPr>
              <a:t>accross</a:t>
            </a:r>
            <a:r>
              <a:rPr lang="fr-FR" sz="2000" dirty="0">
                <a:cs typeface="Lucida Sans Unicode"/>
              </a:rPr>
              <a:t> the world</a:t>
            </a:r>
          </a:p>
        </p:txBody>
      </p:sp>
    </p:spTree>
    <p:extLst>
      <p:ext uri="{BB962C8B-B14F-4D97-AF65-F5344CB8AC3E}">
        <p14:creationId xmlns:p14="http://schemas.microsoft.com/office/powerpoint/2010/main" val="40368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ADF409-7D60-4133-A1B6-8B035E93B81D}"/>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endParaRPr lang="fr-FR" u="sng" dirty="0">
              <a:cs typeface="Lucida Sans Unicode"/>
            </a:endParaRPr>
          </a:p>
        </p:txBody>
      </p:sp>
      <p:sp>
        <p:nvSpPr>
          <p:cNvPr id="8" name="ZoneTexte 7">
            <a:extLst>
              <a:ext uri="{FF2B5EF4-FFF2-40B4-BE49-F238E27FC236}">
                <a16:creationId xmlns:a16="http://schemas.microsoft.com/office/drawing/2014/main" id="{6477A8E5-9C41-4EEB-8E45-744E09B1AEFF}"/>
              </a:ext>
            </a:extLst>
          </p:cNvPr>
          <p:cNvSpPr txBox="1"/>
          <p:nvPr/>
        </p:nvSpPr>
        <p:spPr>
          <a:xfrm>
            <a:off x="348559" y="1904161"/>
            <a:ext cx="83300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cs typeface="Lucida Sans Unicode"/>
              </a:rPr>
              <a:t>Partnerships concerning the </a:t>
            </a:r>
            <a:r>
              <a:rPr lang="fr-FR" sz="2000">
                <a:cs typeface="Lucida Sans Unicode"/>
              </a:rPr>
              <a:t>technologies used in phones </a:t>
            </a:r>
          </a:p>
        </p:txBody>
      </p:sp>
      <p:pic>
        <p:nvPicPr>
          <p:cNvPr id="2" name="Image 3">
            <a:extLst>
              <a:ext uri="{FF2B5EF4-FFF2-40B4-BE49-F238E27FC236}">
                <a16:creationId xmlns:a16="http://schemas.microsoft.com/office/drawing/2014/main" id="{019A1A6C-8C9B-4EB4-B2EB-4A7BEF187782}"/>
              </a:ext>
            </a:extLst>
          </p:cNvPr>
          <p:cNvPicPr>
            <a:picLocks noChangeAspect="1"/>
          </p:cNvPicPr>
          <p:nvPr/>
        </p:nvPicPr>
        <p:blipFill>
          <a:blip r:embed="rId2"/>
          <a:stretch>
            <a:fillRect/>
          </a:stretch>
        </p:blipFill>
        <p:spPr>
          <a:xfrm>
            <a:off x="1606440" y="2576289"/>
            <a:ext cx="7462683" cy="2976052"/>
          </a:xfrm>
          <a:prstGeom prst="rect">
            <a:avLst/>
          </a:prstGeom>
        </p:spPr>
      </p:pic>
      <p:sp>
        <p:nvSpPr>
          <p:cNvPr id="6" name="Espace réservé du contenu 5">
            <a:extLst>
              <a:ext uri="{FF2B5EF4-FFF2-40B4-BE49-F238E27FC236}">
                <a16:creationId xmlns:a16="http://schemas.microsoft.com/office/drawing/2014/main" id="{2FBF3A12-2266-47EB-A245-F4810A506FD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9728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carte&#10;&#10;Description générée automatiquement">
            <a:extLst>
              <a:ext uri="{FF2B5EF4-FFF2-40B4-BE49-F238E27FC236}">
                <a16:creationId xmlns:a16="http://schemas.microsoft.com/office/drawing/2014/main" id="{18B6D2C2-D1E8-4C29-B0EF-0E67FF5B195F}"/>
              </a:ext>
            </a:extLst>
          </p:cNvPr>
          <p:cNvPicPr>
            <a:picLocks noGrp="1" noChangeAspect="1"/>
          </p:cNvPicPr>
          <p:nvPr>
            <p:ph idx="1"/>
          </p:nvPr>
        </p:nvPicPr>
        <p:blipFill>
          <a:blip r:embed="rId2"/>
          <a:stretch>
            <a:fillRect/>
          </a:stretch>
        </p:blipFill>
        <p:spPr>
          <a:xfrm>
            <a:off x="3705760" y="3903208"/>
            <a:ext cx="2476501" cy="2345940"/>
          </a:xfrm>
        </p:spPr>
      </p:pic>
      <p:sp>
        <p:nvSpPr>
          <p:cNvPr id="3" name="Titre 2">
            <a:extLst>
              <a:ext uri="{FF2B5EF4-FFF2-40B4-BE49-F238E27FC236}">
                <a16:creationId xmlns:a16="http://schemas.microsoft.com/office/drawing/2014/main" id="{59A29C55-901F-43A7-BFAA-F1AC3195E7D1}"/>
              </a:ext>
            </a:extLst>
          </p:cNvPr>
          <p:cNvSpPr>
            <a:spLocks noGrp="1"/>
          </p:cNvSpPr>
          <p:nvPr>
            <p:ph type="title"/>
          </p:nvPr>
        </p:nvSpPr>
        <p:spPr>
          <a:xfrm>
            <a:off x="457200" y="195223"/>
            <a:ext cx="8229600" cy="1143000"/>
          </a:xfrm>
        </p:spPr>
        <p:txBody>
          <a:bodyPr vert="horz" lIns="91440" tIns="45720" rIns="91440" bIns="45720" rtlCol="0" anchor="ctr">
            <a:normAutofit/>
            <a:scene3d>
              <a:camera prst="orthographicFront"/>
              <a:lightRig rig="soft" dir="t"/>
            </a:scene3d>
            <a:sp3d prstMaterial="softEdge">
              <a:bevelT w="25400" h="25400"/>
            </a:sp3d>
          </a:bodyPr>
          <a:lstStyle/>
          <a:p>
            <a:endParaRPr lang="fr-FR" dirty="0">
              <a:cs typeface="Lucida Sans Unicode"/>
            </a:endParaRPr>
          </a:p>
        </p:txBody>
      </p:sp>
      <p:pic>
        <p:nvPicPr>
          <p:cNvPr id="6" name="Image 6" descr="Une image contenant carte&#10;&#10;Description générée automatiquement">
            <a:extLst>
              <a:ext uri="{FF2B5EF4-FFF2-40B4-BE49-F238E27FC236}">
                <a16:creationId xmlns:a16="http://schemas.microsoft.com/office/drawing/2014/main" id="{8E3ABF75-2749-463B-9B3B-A634EB6E4A1A}"/>
              </a:ext>
            </a:extLst>
          </p:cNvPr>
          <p:cNvPicPr>
            <a:picLocks noChangeAspect="1"/>
          </p:cNvPicPr>
          <p:nvPr/>
        </p:nvPicPr>
        <p:blipFill>
          <a:blip r:embed="rId3"/>
          <a:stretch>
            <a:fillRect/>
          </a:stretch>
        </p:blipFill>
        <p:spPr>
          <a:xfrm>
            <a:off x="3705142" y="1568017"/>
            <a:ext cx="2476595" cy="2199426"/>
          </a:xfrm>
          <a:prstGeom prst="rect">
            <a:avLst/>
          </a:prstGeom>
        </p:spPr>
      </p:pic>
      <p:sp>
        <p:nvSpPr>
          <p:cNvPr id="7" name="ZoneTexte 6">
            <a:extLst>
              <a:ext uri="{FF2B5EF4-FFF2-40B4-BE49-F238E27FC236}">
                <a16:creationId xmlns:a16="http://schemas.microsoft.com/office/drawing/2014/main" id="{0389C0FE-B940-4008-A700-F44B1FD48ACE}"/>
              </a:ext>
            </a:extLst>
          </p:cNvPr>
          <p:cNvSpPr txBox="1"/>
          <p:nvPr/>
        </p:nvSpPr>
        <p:spPr>
          <a:xfrm>
            <a:off x="454931" y="1566733"/>
            <a:ext cx="274319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cs typeface="Lucida Sans Unicode"/>
              </a:rPr>
              <a:t>The Headquarters are </a:t>
            </a:r>
            <a:r>
              <a:rPr lang="fr-FR">
                <a:cs typeface="Lucida Sans Unicode"/>
              </a:rPr>
              <a:t>located in Mougins</a:t>
            </a:r>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endParaRPr lang="fr-FR" dirty="0">
              <a:cs typeface="Lucida Sans Unicode"/>
            </a:endParaRPr>
          </a:p>
          <a:p>
            <a:r>
              <a:rPr lang="fr-FR">
                <a:cs typeface="Lucida Sans Unicode"/>
              </a:rPr>
              <a:t>The production sites were located in Shenzhen before being relocated in Bayonne</a:t>
            </a:r>
            <a:endParaRPr lang="fr-FR" dirty="0">
              <a:cs typeface="Lucida Sans Unicode"/>
            </a:endParaRPr>
          </a:p>
          <a:p>
            <a:endParaRPr lang="fr-FR" dirty="0">
              <a:cs typeface="Lucida Sans Unicode"/>
            </a:endParaRPr>
          </a:p>
        </p:txBody>
      </p:sp>
      <p:pic>
        <p:nvPicPr>
          <p:cNvPr id="12" name="Image 12" descr="Une image contenant carte&#10;&#10;Description générée automatiquement">
            <a:extLst>
              <a:ext uri="{FF2B5EF4-FFF2-40B4-BE49-F238E27FC236}">
                <a16:creationId xmlns:a16="http://schemas.microsoft.com/office/drawing/2014/main" id="{6920C951-485B-451C-A6C6-F4B45085F60F}"/>
              </a:ext>
            </a:extLst>
          </p:cNvPr>
          <p:cNvPicPr>
            <a:picLocks noChangeAspect="1"/>
          </p:cNvPicPr>
          <p:nvPr/>
        </p:nvPicPr>
        <p:blipFill>
          <a:blip r:embed="rId4"/>
          <a:stretch>
            <a:fillRect/>
          </a:stretch>
        </p:blipFill>
        <p:spPr>
          <a:xfrm>
            <a:off x="6331596" y="3901294"/>
            <a:ext cx="2743200" cy="2351110"/>
          </a:xfrm>
          <a:prstGeom prst="rect">
            <a:avLst/>
          </a:prstGeom>
        </p:spPr>
      </p:pic>
    </p:spTree>
    <p:extLst>
      <p:ext uri="{BB962C8B-B14F-4D97-AF65-F5344CB8AC3E}">
        <p14:creationId xmlns:p14="http://schemas.microsoft.com/office/powerpoint/2010/main" val="227356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4">
            <a:extLst>
              <a:ext uri="{FF2B5EF4-FFF2-40B4-BE49-F238E27FC236}">
                <a16:creationId xmlns:a16="http://schemas.microsoft.com/office/drawing/2014/main" id="{CEA13201-0A2E-488B-93BB-368B773DC695}"/>
              </a:ext>
            </a:extLst>
          </p:cNvPr>
          <p:cNvGraphicFramePr>
            <a:graphicFrameLocks noGrp="1"/>
          </p:cNvGraphicFramePr>
          <p:nvPr>
            <p:ph idx="1"/>
            <p:extLst>
              <p:ext uri="{D42A27DB-BD31-4B8C-83A1-F6EECF244321}">
                <p14:modId xmlns:p14="http://schemas.microsoft.com/office/powerpoint/2010/main" val="179354174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BE6BD27C-6426-4266-A5B8-A92629A5DE1C}"/>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fr-FR" u="sng">
                <a:ea typeface="+mj-lt"/>
                <a:cs typeface="+mj-lt"/>
              </a:rPr>
              <a:t>3. History of Kapsys</a:t>
            </a:r>
            <a:endParaRPr lang="fr-FR" u="sng"/>
          </a:p>
        </p:txBody>
      </p:sp>
      <p:pic>
        <p:nvPicPr>
          <p:cNvPr id="1434" name="Image 1434" descr="Une image contenant personne, homme, mur, chemise&#10;&#10;Description générée automatiquement">
            <a:extLst>
              <a:ext uri="{FF2B5EF4-FFF2-40B4-BE49-F238E27FC236}">
                <a16:creationId xmlns:a16="http://schemas.microsoft.com/office/drawing/2014/main" id="{9F567AFC-6D4B-4980-B5B0-5440002D34F3}"/>
              </a:ext>
            </a:extLst>
          </p:cNvPr>
          <p:cNvPicPr>
            <a:picLocks noChangeAspect="1"/>
          </p:cNvPicPr>
          <p:nvPr/>
        </p:nvPicPr>
        <p:blipFill>
          <a:blip r:embed="rId7"/>
          <a:stretch>
            <a:fillRect/>
          </a:stretch>
        </p:blipFill>
        <p:spPr>
          <a:xfrm>
            <a:off x="6599485" y="5569653"/>
            <a:ext cx="2380163" cy="1190082"/>
          </a:xfrm>
          <a:prstGeom prst="rect">
            <a:avLst/>
          </a:prstGeom>
          <a:ln w="28575">
            <a:solidFill>
              <a:schemeClr val="accent1"/>
            </a:solidFill>
          </a:ln>
        </p:spPr>
      </p:pic>
    </p:spTree>
    <p:extLst>
      <p:ext uri="{BB962C8B-B14F-4D97-AF65-F5344CB8AC3E}">
        <p14:creationId xmlns:p14="http://schemas.microsoft.com/office/powerpoint/2010/main" val="36052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CB8F80-CDEE-41C1-845A-92CD6C4F7563}"/>
              </a:ext>
            </a:extLst>
          </p:cNvPr>
          <p:cNvSpPr>
            <a:spLocks noGrp="1"/>
          </p:cNvSpPr>
          <p:nvPr>
            <p:ph type="title"/>
          </p:nvPr>
        </p:nvSpPr>
        <p:spPr>
          <a:xfrm>
            <a:off x="3404" y="274638"/>
            <a:ext cx="9148537" cy="1143000"/>
          </a:xfrm>
        </p:spPr>
        <p:txBody>
          <a:bodyPr vert="horz" lIns="91440" tIns="45720" rIns="91440" bIns="45720" rtlCol="0" anchor="ctr">
            <a:normAutofit/>
            <a:scene3d>
              <a:camera prst="orthographicFront"/>
              <a:lightRig rig="soft" dir="t"/>
            </a:scene3d>
            <a:sp3d prstMaterial="softEdge">
              <a:bevelT w="25400" h="25400"/>
            </a:sp3d>
          </a:bodyPr>
          <a:lstStyle/>
          <a:p>
            <a:r>
              <a:rPr lang="fr-FR" u="sng">
                <a:cs typeface="Lucida Sans Unicode"/>
              </a:rPr>
              <a:t>4. Kapsys on a multiscale </a:t>
            </a:r>
            <a:r>
              <a:rPr lang="fr-FR" u="sng" dirty="0">
                <a:cs typeface="Lucida Sans Unicode"/>
              </a:rPr>
              <a:t>approach</a:t>
            </a:r>
            <a:endParaRPr lang="fr-FR" dirty="0"/>
          </a:p>
        </p:txBody>
      </p:sp>
      <p:pic>
        <p:nvPicPr>
          <p:cNvPr id="7" name="Image 7" descr="Une image contenant table&#10;&#10;Description générée automatiquement">
            <a:extLst>
              <a:ext uri="{FF2B5EF4-FFF2-40B4-BE49-F238E27FC236}">
                <a16:creationId xmlns:a16="http://schemas.microsoft.com/office/drawing/2014/main" id="{4760599A-CC5E-4340-94A9-764D78FFD246}"/>
              </a:ext>
            </a:extLst>
          </p:cNvPr>
          <p:cNvPicPr>
            <a:picLocks noGrp="1" noChangeAspect="1"/>
          </p:cNvPicPr>
          <p:nvPr>
            <p:ph idx="1"/>
          </p:nvPr>
        </p:nvPicPr>
        <p:blipFill>
          <a:blip r:embed="rId3"/>
          <a:stretch>
            <a:fillRect/>
          </a:stretch>
        </p:blipFill>
        <p:spPr>
          <a:xfrm>
            <a:off x="780015" y="1220396"/>
            <a:ext cx="7470520" cy="4673446"/>
          </a:xfrm>
        </p:spPr>
      </p:pic>
    </p:spTree>
    <p:extLst>
      <p:ext uri="{BB962C8B-B14F-4D97-AF65-F5344CB8AC3E}">
        <p14:creationId xmlns:p14="http://schemas.microsoft.com/office/powerpoint/2010/main" val="26471480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texte&#10;&#10;Description générée automatiquement">
            <a:extLst>
              <a:ext uri="{FF2B5EF4-FFF2-40B4-BE49-F238E27FC236}">
                <a16:creationId xmlns:a16="http://schemas.microsoft.com/office/drawing/2014/main" id="{D1FA56EC-ECA9-4473-B93A-40A2875A86A1}"/>
              </a:ext>
            </a:extLst>
          </p:cNvPr>
          <p:cNvPicPr>
            <a:picLocks noGrp="1" noChangeAspect="1"/>
          </p:cNvPicPr>
          <p:nvPr>
            <p:ph idx="1"/>
          </p:nvPr>
        </p:nvPicPr>
        <p:blipFill>
          <a:blip r:embed="rId2"/>
          <a:stretch>
            <a:fillRect/>
          </a:stretch>
        </p:blipFill>
        <p:spPr>
          <a:xfrm>
            <a:off x="332406" y="1420051"/>
            <a:ext cx="8229600" cy="1358492"/>
          </a:xfrm>
        </p:spPr>
      </p:pic>
      <p:sp>
        <p:nvSpPr>
          <p:cNvPr id="3" name="Titre 2">
            <a:extLst>
              <a:ext uri="{FF2B5EF4-FFF2-40B4-BE49-F238E27FC236}">
                <a16:creationId xmlns:a16="http://schemas.microsoft.com/office/drawing/2014/main" id="{DD625DEC-4535-4A50-910D-3D38CDA7E902}"/>
              </a:ext>
            </a:extLst>
          </p:cNvPr>
          <p:cNvSpPr>
            <a:spLocks noGrp="1"/>
          </p:cNvSpPr>
          <p:nvPr>
            <p:ph type="title"/>
          </p:nvPr>
        </p:nvSpPr>
        <p:spPr/>
        <p:txBody>
          <a:bodyPr/>
          <a:lstStyle/>
          <a:p>
            <a:endParaRPr lang="fr-FR"/>
          </a:p>
        </p:txBody>
      </p:sp>
      <p:pic>
        <p:nvPicPr>
          <p:cNvPr id="5" name="Image 5" descr="Une image contenant texte&#10;&#10;Description générée automatiquement">
            <a:extLst>
              <a:ext uri="{FF2B5EF4-FFF2-40B4-BE49-F238E27FC236}">
                <a16:creationId xmlns:a16="http://schemas.microsoft.com/office/drawing/2014/main" id="{1A398612-394A-493D-84C2-9C8ACBD3EA66}"/>
              </a:ext>
            </a:extLst>
          </p:cNvPr>
          <p:cNvPicPr>
            <a:picLocks noChangeAspect="1"/>
          </p:cNvPicPr>
          <p:nvPr/>
        </p:nvPicPr>
        <p:blipFill>
          <a:blip r:embed="rId3"/>
          <a:stretch>
            <a:fillRect/>
          </a:stretch>
        </p:blipFill>
        <p:spPr>
          <a:xfrm>
            <a:off x="454931" y="2832024"/>
            <a:ext cx="7644202" cy="1591026"/>
          </a:xfrm>
          <a:prstGeom prst="rect">
            <a:avLst/>
          </a:prstGeom>
        </p:spPr>
      </p:pic>
      <p:pic>
        <p:nvPicPr>
          <p:cNvPr id="6" name="Image 6" descr="Une image contenant texte&#10;&#10;Description générée automatiquement">
            <a:extLst>
              <a:ext uri="{FF2B5EF4-FFF2-40B4-BE49-F238E27FC236}">
                <a16:creationId xmlns:a16="http://schemas.microsoft.com/office/drawing/2014/main" id="{EB9BC39D-B852-4A6A-8939-6D184F8614CD}"/>
              </a:ext>
            </a:extLst>
          </p:cNvPr>
          <p:cNvPicPr>
            <a:picLocks noChangeAspect="1"/>
          </p:cNvPicPr>
          <p:nvPr/>
        </p:nvPicPr>
        <p:blipFill>
          <a:blip r:embed="rId4"/>
          <a:stretch>
            <a:fillRect/>
          </a:stretch>
        </p:blipFill>
        <p:spPr>
          <a:xfrm>
            <a:off x="454930" y="4492632"/>
            <a:ext cx="7162045" cy="1366968"/>
          </a:xfrm>
          <a:prstGeom prst="rect">
            <a:avLst/>
          </a:prstGeom>
        </p:spPr>
      </p:pic>
    </p:spTree>
    <p:extLst>
      <p:ext uri="{BB962C8B-B14F-4D97-AF65-F5344CB8AC3E}">
        <p14:creationId xmlns:p14="http://schemas.microsoft.com/office/powerpoint/2010/main" val="1521888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TotalTime>
  <Words>5</Words>
  <Application>Microsoft Office PowerPoint</Application>
  <PresentationFormat>Affichage à l'écran (4:3)</PresentationFormat>
  <Paragraphs>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Rotonde</vt:lpstr>
      <vt:lpstr>Kapsys </vt:lpstr>
      <vt:lpstr>Summary :</vt:lpstr>
      <vt:lpstr>1. What does "Made in France" mean ?</vt:lpstr>
      <vt:lpstr>2. Kapsys on a Map.</vt:lpstr>
      <vt:lpstr>Présentation PowerPoint</vt:lpstr>
      <vt:lpstr>Présentation PowerPoint</vt:lpstr>
      <vt:lpstr>3. History of Kapsys</vt:lpstr>
      <vt:lpstr>4. Kapsys on a multiscale approach</vt:lpstr>
      <vt:lpstr>Présentation PowerPoint</vt:lpstr>
      <vt:lpstr>Thank you for listenning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Kapsys</dc:title>
  <dc:creator>eleve</dc:creator>
  <cp:lastModifiedBy>eleve</cp:lastModifiedBy>
  <cp:revision>349</cp:revision>
  <dcterms:created xsi:type="dcterms:W3CDTF">2021-10-12T13:22:57Z</dcterms:created>
  <dcterms:modified xsi:type="dcterms:W3CDTF">2021-11-29T16:27:10Z</dcterms:modified>
</cp:coreProperties>
</file>