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2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5475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67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348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1264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517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29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394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2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227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806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81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6741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1186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845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737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823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59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507DF-B70A-4D00-9371-33AF6CD433D0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91A35-9D98-475C-8C77-8E6B13117A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85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  <p:sldLayoutId id="214748408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jpg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Notre </a:t>
            </a:r>
            <a:r>
              <a:rPr lang="fr-FR" dirty="0" err="1" smtClean="0"/>
              <a:t>ecole</a:t>
            </a:r>
            <a:r>
              <a:rPr lang="fr-FR" dirty="0" smtClean="0"/>
              <a:t> de saint-sauvant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2435971"/>
            <a:ext cx="5365750" cy="4024313"/>
          </a:xfr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65" y="1963270"/>
            <a:ext cx="4374776" cy="328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7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834064" y="5435761"/>
            <a:ext cx="2515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ernard MT Condensed" panose="02050806060905020404" pitchFamily="18" charset="0"/>
              </a:rPr>
              <a:t>Le dortoir</a:t>
            </a:r>
            <a:endParaRPr lang="fr-FR" sz="4800" dirty="0">
              <a:solidFill>
                <a:schemeClr val="accent6">
                  <a:lumMod val="60000"/>
                  <a:lumOff val="40000"/>
                </a:schemeClr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73" y="259645"/>
            <a:ext cx="6261571" cy="469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31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4000">
        <p15:prstTrans prst="fracture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233998" y="783772"/>
            <a:ext cx="3831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lackadder ITC" panose="04020505051007020D02" pitchFamily="82" charset="0"/>
              </a:rPr>
              <a:t>La cantine</a:t>
            </a:r>
            <a:endParaRPr lang="fr-FR" sz="8000" dirty="0">
              <a:solidFill>
                <a:schemeClr val="accent6">
                  <a:lumMod val="60000"/>
                  <a:lumOff val="40000"/>
                </a:schemeClr>
              </a:solidFill>
              <a:latin typeface="Blackadder ITC" panose="04020505051007020D02" pitchFamily="8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" y="338309"/>
            <a:ext cx="5468981" cy="410173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14" y="2386064"/>
            <a:ext cx="5440067" cy="4080050"/>
          </a:xfrm>
          <a:prstGeom prst="rect">
            <a:avLst/>
          </a:prstGeom>
        </p:spPr>
      </p:pic>
      <p:pic>
        <p:nvPicPr>
          <p:cNvPr id="11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9922" y="114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0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73865" y="2009421"/>
            <a:ext cx="84666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Blackadder ITC" panose="04020505051007020D02" pitchFamily="82" charset="0"/>
              </a:rPr>
              <a:t>Alyssa</a:t>
            </a:r>
            <a:r>
              <a:rPr lang="fr-FR" dirty="0" smtClean="0"/>
              <a:t> </a:t>
            </a:r>
            <a:r>
              <a:rPr lang="fr-FR" sz="4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Blackadder ITC" panose="04020505051007020D02" pitchFamily="82" charset="0"/>
              </a:rPr>
              <a:t>Anouk </a:t>
            </a:r>
            <a:r>
              <a:rPr lang="fr-FR" dirty="0" smtClean="0"/>
              <a:t> </a:t>
            </a:r>
            <a:r>
              <a:rPr lang="fr-FR" sz="6000" dirty="0" smtClean="0">
                <a:solidFill>
                  <a:srgbClr val="FF0000"/>
                </a:solidFill>
                <a:latin typeface="Arial Nova" panose="020B0504020202020204" pitchFamily="34" charset="0"/>
              </a:rPr>
              <a:t>Matthew</a:t>
            </a:r>
            <a:r>
              <a:rPr lang="fr-FR" dirty="0" smtClean="0"/>
              <a:t> </a:t>
            </a:r>
            <a:r>
              <a:rPr lang="fr-FR" sz="4000" dirty="0" smtClean="0">
                <a:latin typeface="Algerian" panose="04020705040A02060702" pitchFamily="82" charset="0"/>
              </a:rPr>
              <a:t>Noah</a:t>
            </a:r>
            <a:r>
              <a:rPr lang="fr-FR" dirty="0" smtClean="0"/>
              <a:t>  </a:t>
            </a:r>
            <a:r>
              <a:rPr lang="fr-FR" sz="6000" dirty="0" err="1" smtClean="0">
                <a:solidFill>
                  <a:srgbClr val="FF6600"/>
                </a:solidFill>
                <a:latin typeface="Blackadder ITC" panose="04020505051007020D02" pitchFamily="82" charset="0"/>
              </a:rPr>
              <a:t>Noevan</a:t>
            </a:r>
            <a:r>
              <a:rPr lang="fr-FR" sz="6000" dirty="0" smtClean="0"/>
              <a:t>  </a:t>
            </a:r>
            <a:r>
              <a:rPr lang="fr-FR" sz="4400" dirty="0" err="1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Lenzo</a:t>
            </a:r>
            <a:r>
              <a:rPr lang="fr-FR" dirty="0" smtClean="0"/>
              <a:t>   </a:t>
            </a:r>
            <a:r>
              <a:rPr lang="fr-FR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Enola</a:t>
            </a:r>
            <a:r>
              <a:rPr lang="fr-FR" dirty="0" smtClean="0"/>
              <a:t> </a:t>
            </a:r>
            <a:r>
              <a:rPr lang="fr-FR" sz="4800" dirty="0" smtClean="0">
                <a:solidFill>
                  <a:srgbClr val="FF0000"/>
                </a:solidFill>
                <a:latin typeface="Algerian" panose="04020705040A02060702" pitchFamily="82" charset="0"/>
              </a:rPr>
              <a:t>Sixtine</a:t>
            </a:r>
            <a:r>
              <a:rPr lang="fr-FR" dirty="0" smtClean="0"/>
              <a:t>  </a:t>
            </a:r>
            <a:r>
              <a:rPr lang="fr-FR" sz="44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Emiliana</a:t>
            </a:r>
            <a:r>
              <a:rPr lang="fr-FR" dirty="0" smtClean="0"/>
              <a:t>   </a:t>
            </a:r>
            <a:r>
              <a:rPr lang="fr-FR" sz="4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Ellie</a:t>
            </a:r>
            <a:r>
              <a:rPr lang="fr-FR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stellar" panose="020A0402060406010301" pitchFamily="18" charset="0"/>
              </a:rPr>
              <a:t> </a:t>
            </a:r>
            <a:r>
              <a:rPr lang="fr-FR" dirty="0" smtClean="0"/>
              <a:t>   </a:t>
            </a:r>
            <a:r>
              <a:rPr lang="fr-FR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Mélyana</a:t>
            </a:r>
            <a:r>
              <a:rPr lang="fr-FR" dirty="0" smtClean="0"/>
              <a:t>   </a:t>
            </a:r>
            <a:r>
              <a:rPr lang="fr-FR" sz="4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Emmy</a:t>
            </a:r>
            <a:r>
              <a:rPr lang="fr-FR" dirty="0" smtClean="0"/>
              <a:t>   </a:t>
            </a:r>
            <a:r>
              <a:rPr lang="fr-FR" sz="4000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Saber</a:t>
            </a:r>
            <a:r>
              <a:rPr lang="fr-FR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fr-FR" dirty="0" smtClean="0"/>
              <a:t>  </a:t>
            </a:r>
            <a:r>
              <a:rPr lang="fr-FR" sz="4000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Arwéne</a:t>
            </a:r>
            <a:r>
              <a:rPr lang="fr-FR" dirty="0" smtClean="0"/>
              <a:t>    </a:t>
            </a:r>
            <a:r>
              <a:rPr lang="fr-FR" sz="4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Tiziano</a:t>
            </a:r>
            <a:r>
              <a:rPr lang="fr-FR" dirty="0" smtClean="0"/>
              <a:t>   </a:t>
            </a:r>
            <a:r>
              <a:rPr lang="fr-FR" sz="4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Giano</a:t>
            </a:r>
            <a:r>
              <a:rPr lang="fr-FR" sz="4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fr-FR" dirty="0" smtClean="0"/>
              <a:t>  </a:t>
            </a:r>
            <a:r>
              <a:rPr lang="fr-FR" sz="4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lackadder ITC" panose="04020505051007020D02" pitchFamily="82" charset="0"/>
              </a:rPr>
              <a:t>Lola</a:t>
            </a:r>
            <a:r>
              <a:rPr lang="fr-FR" dirty="0" smtClean="0"/>
              <a:t>   </a:t>
            </a:r>
            <a:r>
              <a:rPr lang="fr-FR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Estéban </a:t>
            </a:r>
            <a:r>
              <a:rPr lang="fr-FR" dirty="0" smtClean="0"/>
              <a:t>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9996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85109" y="4415246"/>
            <a:ext cx="512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solidFill>
                  <a:srgbClr val="00B050"/>
                </a:solidFill>
                <a:latin typeface="Blackadder ITC" panose="04020505051007020D02" pitchFamily="82" charset="0"/>
              </a:rPr>
              <a:t>La garderie</a:t>
            </a:r>
            <a:endParaRPr lang="fr-FR" sz="6000" dirty="0">
              <a:solidFill>
                <a:srgbClr val="00B050"/>
              </a:solidFill>
              <a:latin typeface="Blackadder ITC" panose="04020505051007020D02" pitchFamily="82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92" y="574765"/>
            <a:ext cx="3496491" cy="262236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" y="354329"/>
            <a:ext cx="4084320" cy="30632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48" y="3670663"/>
            <a:ext cx="3705497" cy="2779123"/>
          </a:xfrm>
          <a:prstGeom prst="rect">
            <a:avLst/>
          </a:prstGeom>
        </p:spPr>
      </p:pic>
      <p:pic>
        <p:nvPicPr>
          <p:cNvPr id="13" name="anouk alyss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90159" y="4618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8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09" y="1005840"/>
            <a:ext cx="5556068" cy="41670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" y="235131"/>
            <a:ext cx="4737463" cy="355309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750423" y="5460274"/>
            <a:ext cx="37621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FF0000"/>
                </a:solidFill>
                <a:latin typeface="Cooper Black" panose="0208090404030B020404" pitchFamily="18" charset="0"/>
              </a:rPr>
              <a:t>Le jardin</a:t>
            </a:r>
            <a:endParaRPr lang="fr-FR" sz="4400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2330" y="5540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0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5000">
        <p15:prstTrans prst="origami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" y="517979"/>
            <a:ext cx="4332514" cy="324938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08" y="496388"/>
            <a:ext cx="4345576" cy="325918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83725" y="5081451"/>
            <a:ext cx="5812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solidFill>
                  <a:srgbClr val="002060"/>
                </a:solidFill>
                <a:latin typeface="Bodoni MT Black" panose="02070A03080606020203" pitchFamily="18" charset="0"/>
              </a:rPr>
              <a:t>La cour maternelle.</a:t>
            </a:r>
            <a:endParaRPr lang="fr-FR" sz="4400" dirty="0">
              <a:solidFill>
                <a:srgbClr val="002060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04294" y="5241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57" y="297180"/>
            <a:ext cx="3814354" cy="28607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1" y="359229"/>
            <a:ext cx="3648892" cy="27366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96" y="310243"/>
            <a:ext cx="3796937" cy="284770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59829" y="5303520"/>
            <a:ext cx="607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La bibliothèque</a:t>
            </a:r>
            <a:endParaRPr lang="fr-FR" sz="400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4365" y="5401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1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airplan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" y="444137"/>
            <a:ext cx="5852160" cy="43891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931920" y="5355772"/>
            <a:ext cx="3944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accent4"/>
                </a:solidFill>
                <a:latin typeface="Blackadder ITC" panose="04020505051007020D02" pitchFamily="82" charset="0"/>
              </a:rPr>
              <a:t>La classe des ce1-ce2.</a:t>
            </a:r>
            <a:endParaRPr lang="fr-FR" sz="4000" dirty="0">
              <a:solidFill>
                <a:schemeClr val="accent4"/>
              </a:solidFill>
              <a:latin typeface="Blackadder ITC" panose="04020505051007020D02" pitchFamily="82" charset="0"/>
            </a:endParaRPr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72103" y="5454058"/>
            <a:ext cx="609600" cy="60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25" y="781931"/>
            <a:ext cx="4556713" cy="341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97" y="169818"/>
            <a:ext cx="4145280" cy="31089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74322"/>
            <a:ext cx="5299164" cy="397437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246812" y="5447211"/>
            <a:ext cx="81612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solidFill>
                  <a:schemeClr val="accent3">
                    <a:lumMod val="75000"/>
                  </a:schemeClr>
                </a:solidFill>
                <a:latin typeface="Algerian" panose="04020705040A02060702" pitchFamily="82" charset="0"/>
              </a:rPr>
              <a:t>Les classes de maternelle</a:t>
            </a:r>
            <a:endParaRPr lang="fr-FR" sz="4400" dirty="0">
              <a:solidFill>
                <a:schemeClr val="accent3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8012" y="5607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1293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83" y="73477"/>
            <a:ext cx="5590904" cy="419317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73477"/>
            <a:ext cx="5090159" cy="381761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821577" y="4950823"/>
            <a:ext cx="566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FFFF00"/>
                </a:solidFill>
                <a:latin typeface="Cooper Black" panose="0208090404030B020404" pitchFamily="18" charset="0"/>
              </a:rPr>
              <a:t>La cour de récréation</a:t>
            </a:r>
            <a:endParaRPr lang="fr-FR" sz="4000" dirty="0">
              <a:solidFill>
                <a:srgbClr val="FFFF00"/>
              </a:solidFill>
              <a:latin typeface="Cooper Black" panose="0208090404030B020404" pitchFamily="18" charset="0"/>
            </a:endParaRPr>
          </a:p>
        </p:txBody>
      </p:sp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3735" y="5049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2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crush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67" y="153488"/>
            <a:ext cx="5403670" cy="40527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3" y="153488"/>
            <a:ext cx="5403669" cy="40527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66159" y="5381897"/>
            <a:ext cx="6988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accent4"/>
                </a:solidFill>
                <a:latin typeface="Bernard MT Condensed" panose="02050806060905020404" pitchFamily="18" charset="0"/>
              </a:rPr>
              <a:t>Le bureau de la directrice</a:t>
            </a:r>
            <a:endParaRPr lang="fr-FR" sz="3600" dirty="0">
              <a:solidFill>
                <a:schemeClr val="accent4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2702" y="5418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06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ractur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aînée de condensation">
  <a:themeElements>
    <a:clrScheme name="Traînée de condensatio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Traînée de condensatio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înée de condensatio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TM04033937[[fn=Traînée de condensation]]</Template>
  <TotalTime>3412</TotalTime>
  <Words>54</Words>
  <Application>Microsoft Office PowerPoint</Application>
  <PresentationFormat>Grand écran</PresentationFormat>
  <Paragraphs>12</Paragraphs>
  <Slides>12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4" baseType="lpstr">
      <vt:lpstr>Algerian</vt:lpstr>
      <vt:lpstr>Arial</vt:lpstr>
      <vt:lpstr>Arial Black</vt:lpstr>
      <vt:lpstr>Arial Nova</vt:lpstr>
      <vt:lpstr>Bernard MT Condensed</vt:lpstr>
      <vt:lpstr>Blackadder ITC</vt:lpstr>
      <vt:lpstr>Bodoni MT Black</vt:lpstr>
      <vt:lpstr>Castellar</vt:lpstr>
      <vt:lpstr>Century Gothic</vt:lpstr>
      <vt:lpstr>Constantia</vt:lpstr>
      <vt:lpstr>Cooper Black</vt:lpstr>
      <vt:lpstr>Traînée de condensation</vt:lpstr>
      <vt:lpstr>Notre ecole de saint-sauvant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Eleve</dc:creator>
  <cp:lastModifiedBy>imasse</cp:lastModifiedBy>
  <cp:revision>26</cp:revision>
  <dcterms:created xsi:type="dcterms:W3CDTF">2021-05-10T09:30:44Z</dcterms:created>
  <dcterms:modified xsi:type="dcterms:W3CDTF">2021-06-14T13:15:30Z</dcterms:modified>
</cp:coreProperties>
</file>