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460DD-B233-495A-AB7B-B9520FD4C4AD}" type="datetimeFigureOut">
              <a:rPr lang="fr-FR"/>
              <a:pPr>
                <a:defRPr/>
              </a:pPr>
              <a:t>14/04/2014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F6A11-79C3-4E5E-AD89-51946BBB3DD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3438C-0E66-4F57-9283-D38247FE696B}" type="datetimeFigureOut">
              <a:rPr lang="fr-FR"/>
              <a:pPr>
                <a:defRPr/>
              </a:pPr>
              <a:t>14/04/2014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319D-1FD6-4363-B37E-A5C9C6D1074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E866-1E9A-4C4A-A047-384412DCC8FD}" type="datetimeFigureOut">
              <a:rPr lang="fr-FR"/>
              <a:pPr>
                <a:defRPr/>
              </a:pPr>
              <a:t>14/04/2014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D2601-BDE3-4730-AD82-39726DC3BE9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4F38-A3CD-454F-A58B-99945B5707D2}" type="datetimeFigureOut">
              <a:rPr lang="fr-FR"/>
              <a:pPr>
                <a:defRPr/>
              </a:pPr>
              <a:t>14/04/2014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9A9B1-5AEA-46E5-B3B3-5FB8F06CBAF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324E2-12B6-44F5-9BC9-23AB9A1B4841}" type="datetimeFigureOut">
              <a:rPr lang="fr-FR"/>
              <a:pPr>
                <a:defRPr/>
              </a:pPr>
              <a:t>14/04/2014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083BD-B520-4A03-9DEC-3D1EA9FD72E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BFE6A-6BDB-40C1-AFA1-021B6E3D096A}" type="datetimeFigureOut">
              <a:rPr lang="fr-FR"/>
              <a:pPr>
                <a:defRPr/>
              </a:pPr>
              <a:t>14/04/2014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139DE-EE45-4133-8E53-BF3410D6A2E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AC96D-3287-4789-9DF2-CAF827FAA365}" type="datetimeFigureOut">
              <a:rPr lang="fr-FR"/>
              <a:pPr>
                <a:defRPr/>
              </a:pPr>
              <a:t>14/04/2014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05018-EB53-47CC-9387-403F596EE71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FF65A-1FCC-46D3-9516-0C30E89ABE6D}" type="datetimeFigureOut">
              <a:rPr lang="fr-FR"/>
              <a:pPr>
                <a:defRPr/>
              </a:pPr>
              <a:t>14/04/2014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3E12-73CB-453B-B614-C5B846845EB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6D62C-F1D7-42AF-A3C5-5E76516967A3}" type="datetimeFigureOut">
              <a:rPr lang="fr-FR"/>
              <a:pPr>
                <a:defRPr/>
              </a:pPr>
              <a:t>14/04/2014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3067E-58B2-4874-8280-8097B836A64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DD490-58D7-4718-A879-5EE18C6AFB5F}" type="datetimeFigureOut">
              <a:rPr lang="fr-FR"/>
              <a:pPr>
                <a:defRPr/>
              </a:pPr>
              <a:t>14/04/2014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79081-8AFF-43BD-9DB2-33B7F932417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15390-55BE-4A13-AEB4-7F1A76B6F564}" type="datetimeFigureOut">
              <a:rPr lang="fr-FR"/>
              <a:pPr>
                <a:defRPr/>
              </a:pPr>
              <a:t>14/04/2014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8A52-26B5-41EF-AB92-C533DC2D99C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F9892D-3446-41C7-BA92-6EE80EBE4420}" type="datetimeFigureOut">
              <a:rPr lang="fr-FR"/>
              <a:pPr>
                <a:defRPr/>
              </a:pPr>
              <a:t>14/04/2014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46E011-7744-412B-A6D1-6327DFF618E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t.ac-reunion.fr/wordpress/videos/devoirs-eleves/devoirs-eleves.html" TargetMode="External"/><Relationship Id="rId2" Type="http://schemas.openxmlformats.org/officeDocument/2006/relationships/hyperlink" Target="http://www.erea86.fr/faq.php?lng=f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erea86.fr/profs/faq.php?lng=fr&amp;pg=527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yivpY-DMB2WVWa7aj2gdqHsRLDE4eh06NpFlod21oz4/viewanalytics" TargetMode="External"/><Relationship Id="rId2" Type="http://schemas.openxmlformats.org/officeDocument/2006/relationships/hyperlink" Target="https://docs.google.com/forms/d/1yivpY-DMB2WVWa7aj2gdqHsRLDE4eh06NpFlod21oz4/edi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se-citron.net/10-logiciels-gratuits-de-capture-decran-en-video" TargetMode="External"/><Relationship Id="rId2" Type="http://schemas.openxmlformats.org/officeDocument/2006/relationships/hyperlink" Target="http://fr.pdfforge.org/pdfcreato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faure1@ac-poitiers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>
          <a:xfrm>
            <a:off x="827088" y="981075"/>
            <a:ext cx="7772400" cy="1470025"/>
          </a:xfrm>
        </p:spPr>
        <p:txBody>
          <a:bodyPr/>
          <a:lstStyle/>
          <a:p>
            <a:r>
              <a:rPr lang="fr-FR" b="1" smtClean="0"/>
              <a:t>Les tutoriels…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08275"/>
            <a:ext cx="6400800" cy="34575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b="1" dirty="0" smtClean="0"/>
              <a:t>…vecteurs d’autonomie 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b="1" dirty="0" smtClean="0"/>
              <a:t>Mon expérience.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Nicolas FAURE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Enseignant/éducateur-RUPN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EREA - POITIERS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Des tutos pour tout…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36830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sz="2200" smtClean="0"/>
              <a:t>Pour d’abord </a:t>
            </a:r>
            <a:r>
              <a:rPr lang="fr-FR" sz="2200" smtClean="0">
                <a:hlinkClick r:id="rId2"/>
              </a:rPr>
              <a:t>apprendre à utiliser </a:t>
            </a:r>
            <a:r>
              <a:rPr lang="fr-FR" sz="2200" smtClean="0"/>
              <a:t>le site collaboratif lors de sa création.</a:t>
            </a:r>
          </a:p>
          <a:p>
            <a:pPr>
              <a:lnSpc>
                <a:spcPct val="80000"/>
              </a:lnSpc>
            </a:pPr>
            <a:endParaRPr lang="fr-FR" sz="2200" smtClean="0"/>
          </a:p>
          <a:p>
            <a:pPr>
              <a:lnSpc>
                <a:spcPct val="80000"/>
              </a:lnSpc>
            </a:pPr>
            <a:r>
              <a:rPr lang="fr-FR" sz="2200" smtClean="0"/>
              <a:t>Pour tout ce qui peut aider et sous différents formats (vidéos, textes, images).</a:t>
            </a:r>
            <a:br>
              <a:rPr lang="fr-FR" sz="2200" smtClean="0"/>
            </a:br>
            <a:endParaRPr lang="fr-FR" sz="2200" smtClean="0"/>
          </a:p>
          <a:p>
            <a:pPr>
              <a:lnSpc>
                <a:spcPct val="80000"/>
              </a:lnSpc>
            </a:pPr>
            <a:r>
              <a:rPr lang="fr-FR" sz="2200" smtClean="0"/>
              <a:t>En fouinant sur le net avant de faire. </a:t>
            </a:r>
            <a:br>
              <a:rPr lang="fr-FR" sz="2200" smtClean="0"/>
            </a:br>
            <a:r>
              <a:rPr lang="fr-FR" sz="1800" smtClean="0"/>
              <a:t>Exemple : </a:t>
            </a:r>
            <a:r>
              <a:rPr lang="fr-FR" sz="1800" smtClean="0">
                <a:hlinkClick r:id="rId3"/>
              </a:rPr>
              <a:t>distribuer les devoirs avec I-Cart.</a:t>
            </a:r>
            <a:endParaRPr lang="fr-FR" sz="1800" smtClean="0"/>
          </a:p>
          <a:p>
            <a:pPr>
              <a:lnSpc>
                <a:spcPct val="80000"/>
              </a:lnSpc>
            </a:pPr>
            <a:endParaRPr lang="fr-FR" sz="2200" smtClean="0"/>
          </a:p>
          <a:p>
            <a:pPr>
              <a:lnSpc>
                <a:spcPct val="80000"/>
              </a:lnSpc>
            </a:pPr>
            <a:r>
              <a:rPr lang="fr-FR" sz="2200" smtClean="0"/>
              <a:t>Est-ce utile ?</a:t>
            </a:r>
          </a:p>
        </p:txBody>
      </p:sp>
      <p:pic>
        <p:nvPicPr>
          <p:cNvPr id="14339" name="Image 3" descr="tutos_vrac.JPG">
            <a:hlinkClick r:id="rId4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5263" y="1484313"/>
            <a:ext cx="5138737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Est-ce utile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500" smtClean="0"/>
              <a:t>une </a:t>
            </a:r>
            <a:r>
              <a:rPr lang="fr-FR" sz="2500" smtClean="0">
                <a:hlinkClick r:id="rId2"/>
              </a:rPr>
              <a:t>enquête</a:t>
            </a:r>
            <a:r>
              <a:rPr lang="fr-FR" sz="2500" smtClean="0"/>
              <a:t> menée auprès des collègues :</a:t>
            </a:r>
            <a:br>
              <a:rPr lang="fr-FR" sz="2500" smtClean="0"/>
            </a:br>
            <a:endParaRPr lang="fr-FR" sz="25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2500" smtClean="0"/>
          </a:p>
          <a:p>
            <a:pPr>
              <a:lnSpc>
                <a:spcPct val="80000"/>
              </a:lnSpc>
            </a:pPr>
            <a:r>
              <a:rPr lang="fr-FR" sz="2500" smtClean="0"/>
              <a:t>Connaissez-vous l’existence des tutoriels  ? </a:t>
            </a:r>
            <a:r>
              <a:rPr lang="fr-FR" sz="2800" b="1" smtClean="0"/>
              <a:t>OUI à 89%</a:t>
            </a:r>
          </a:p>
          <a:p>
            <a:r>
              <a:rPr lang="fr-FR" sz="2500" smtClean="0"/>
              <a:t>Les avez-vous déjà utilisés ? </a:t>
            </a:r>
            <a:r>
              <a:rPr lang="fr-FR" sz="2800" b="1" smtClean="0"/>
              <a:t>OUI à 70%</a:t>
            </a:r>
          </a:p>
          <a:p>
            <a:r>
              <a:rPr lang="fr-FR" sz="2500" smtClean="0"/>
              <a:t>A quelle fréquence ? </a:t>
            </a:r>
            <a:r>
              <a:rPr lang="fr-FR" sz="2800" b="1" smtClean="0"/>
              <a:t>67% moins de 4 x / an</a:t>
            </a:r>
          </a:p>
          <a:p>
            <a:r>
              <a:rPr lang="fr-FR" sz="2500" smtClean="0"/>
              <a:t>Comment notez-vous l’utilité de ces tutoriels ? Voir ci-dessus</a:t>
            </a:r>
            <a:endParaRPr lang="fr-FR" sz="3100" smtClean="0"/>
          </a:p>
          <a:p>
            <a:r>
              <a:rPr lang="fr-FR" sz="2500" smtClean="0"/>
              <a:t>Quels types d’aide préférez-vous ? </a:t>
            </a:r>
          </a:p>
          <a:p>
            <a:pPr lvl="1"/>
            <a:r>
              <a:rPr lang="fr-FR" b="1" smtClean="0"/>
              <a:t>Ecrit (5%) – vidéos (32%) – textes + images (60%)</a:t>
            </a:r>
          </a:p>
          <a:p>
            <a:pPr lvl="2">
              <a:lnSpc>
                <a:spcPct val="80000"/>
              </a:lnSpc>
            </a:pPr>
            <a:endParaRPr lang="fr-FR" sz="1900" smtClean="0"/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fr-FR" sz="2600" smtClean="0"/>
              <a:t>Les </a:t>
            </a:r>
            <a:r>
              <a:rPr lang="fr-FR" sz="2600" smtClean="0">
                <a:hlinkClick r:id="rId3"/>
              </a:rPr>
              <a:t>résultats</a:t>
            </a:r>
            <a:r>
              <a:rPr lang="fr-FR" sz="2600" smtClean="0"/>
              <a:t> précis.</a:t>
            </a:r>
          </a:p>
          <a:p>
            <a:pPr>
              <a:lnSpc>
                <a:spcPct val="80000"/>
              </a:lnSpc>
            </a:pPr>
            <a:endParaRPr lang="fr-FR" sz="2500" smtClean="0"/>
          </a:p>
        </p:txBody>
      </p:sp>
      <p:pic>
        <p:nvPicPr>
          <p:cNvPr id="4" name="Image 3" descr="Utilit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0"/>
            <a:ext cx="2411412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r>
              <a:rPr lang="fr-FR" smtClean="0"/>
              <a:t>Des tutos… avec quoi ?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457200" y="2997200"/>
            <a:ext cx="8362950" cy="3128963"/>
          </a:xfrm>
        </p:spPr>
        <p:txBody>
          <a:bodyPr/>
          <a:lstStyle/>
          <a:p>
            <a:r>
              <a:rPr lang="fr-FR" smtClean="0"/>
              <a:t>Des outils classiques </a:t>
            </a:r>
            <a:r>
              <a:rPr lang="fr-FR" sz="2000" smtClean="0"/>
              <a:t>(traitement de textes, outils de publication assistée par ordinateur…) </a:t>
            </a:r>
            <a:r>
              <a:rPr lang="fr-FR" smtClean="0"/>
              <a:t>puis </a:t>
            </a:r>
            <a:r>
              <a:rPr lang="fr-FR" smtClean="0">
                <a:hlinkClick r:id="rId2"/>
              </a:rPr>
              <a:t>passés en PDF</a:t>
            </a:r>
            <a:endParaRPr lang="fr-FR" smtClean="0"/>
          </a:p>
          <a:p>
            <a:r>
              <a:rPr lang="fr-FR" smtClean="0">
                <a:hlinkClick r:id="rId3"/>
              </a:rPr>
              <a:t>10 logiciels gratuits </a:t>
            </a:r>
            <a:r>
              <a:rPr lang="fr-FR" smtClean="0"/>
              <a:t>de capture d’écran en vidéo</a:t>
            </a:r>
            <a:endParaRPr lang="fr-FR" sz="1800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/>
              <a:t>Plus d’infos ?</a:t>
            </a:r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24479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fr-FR" smtClean="0"/>
              <a:t>Nicolas FAURE – </a:t>
            </a:r>
            <a:r>
              <a:rPr lang="fr-FR" smtClean="0">
                <a:hlinkClick r:id="rId2"/>
              </a:rPr>
              <a:t>nicolas.faure1@ac-poitiers.fr</a:t>
            </a:r>
            <a:endParaRPr lang="fr-FR" smtClean="0"/>
          </a:p>
          <a:p>
            <a:pPr algn="ctr">
              <a:buFont typeface="Arial" charset="0"/>
              <a:buNone/>
            </a:pPr>
            <a:endParaRPr lang="fr-FR" smtClean="0"/>
          </a:p>
          <a:p>
            <a:pPr algn="ctr">
              <a:buFont typeface="Arial" charset="0"/>
              <a:buNone/>
            </a:pPr>
            <a:endParaRPr lang="fr-FR" smtClean="0"/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Arial" charset="0"/>
              <a:buNone/>
            </a:pPr>
            <a:endParaRPr lang="fr-FR" sz="240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5288" y="6092825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Document réalisé en avril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147</Words>
  <Application>Microsoft Office PowerPoint</Application>
  <PresentationFormat>Affichage à l'écran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Calibri</vt:lpstr>
      <vt:lpstr>Arial</vt:lpstr>
      <vt:lpstr>Thème Office</vt:lpstr>
      <vt:lpstr>Les tutoriels…</vt:lpstr>
      <vt:lpstr>Des tutos pour tout…</vt:lpstr>
      <vt:lpstr>Est-ce utile ?</vt:lpstr>
      <vt:lpstr>Des tutos… avec quoi ?</vt:lpstr>
      <vt:lpstr>Plus d’infos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tutoriels…</dc:title>
  <dc:creator>Nicolas</dc:creator>
  <cp:lastModifiedBy>CHANTAL BERNARD</cp:lastModifiedBy>
  <cp:revision>30</cp:revision>
  <dcterms:created xsi:type="dcterms:W3CDTF">2014-04-08T10:38:22Z</dcterms:created>
  <dcterms:modified xsi:type="dcterms:W3CDTF">2014-04-14T10:19:15Z</dcterms:modified>
</cp:coreProperties>
</file>