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692696"/>
            <a:ext cx="41582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/>
              <a:t>Compliment aux auteurs de </a:t>
            </a:r>
            <a:r>
              <a:rPr lang="fr-FR" sz="1200" b="1" i="1" dirty="0" smtClean="0"/>
              <a:t>Dent </a:t>
            </a:r>
            <a:r>
              <a:rPr lang="fr-FR" sz="1200" b="1" i="1" dirty="0" smtClean="0"/>
              <a:t>d'Ours</a:t>
            </a: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r>
              <a:rPr lang="fr-FR" sz="1200" dirty="0" smtClean="0"/>
              <a:t>Messieurs</a:t>
            </a:r>
            <a:r>
              <a:rPr lang="fr-FR" sz="1200" dirty="0" smtClean="0"/>
              <a:t>,</a:t>
            </a: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r>
              <a:rPr lang="fr-FR" sz="1200" dirty="0" smtClean="0"/>
              <a:t>Nous avons été passionnés par votre bande dessinée et nous sommes heureux de vous rencontrer en personne</a:t>
            </a:r>
            <a:r>
              <a:rPr lang="fr-FR" sz="1200" dirty="0" smtClean="0"/>
              <a:t>.</a:t>
            </a: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r>
              <a:rPr lang="fr-FR" sz="1200" dirty="0" smtClean="0"/>
              <a:t>Tout d'abord, le contexte de la Deuxième Guerre Mondiale nous a intéressés, car nous comprenons bien comment les Jeunesses hitlériennes manipulaient les jeunes</a:t>
            </a:r>
            <a:r>
              <a:rPr lang="fr-FR" sz="1200" dirty="0" smtClean="0"/>
              <a:t>.</a:t>
            </a: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r>
              <a:rPr lang="fr-FR" sz="1200" dirty="0" smtClean="0"/>
              <a:t>Ensuite, ce qui nous a beaucoup plu, c'est de voir grandir les héros et c'était une bonne idée de jouer sur les couleurs selon l'âge des personnages : quand ils sont jeunes et insouciants, elles sont variées et claires, et quand Max est adulte, elles sont moins variées et plus sombres pour montrer la violence de la guerre</a:t>
            </a:r>
            <a:r>
              <a:rPr lang="fr-FR" sz="1200" dirty="0" smtClean="0"/>
              <a:t>.</a:t>
            </a: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r>
              <a:rPr lang="fr-FR" sz="1200" dirty="0" smtClean="0"/>
              <a:t>Enfin, nous avons été impressionnés par le réalisme des dessins : sur les bombes larguées par les avions américains, on peut même lire les messages envoyés aux Nazis !</a:t>
            </a:r>
          </a:p>
          <a:p>
            <a:endParaRPr lang="fr-FR" sz="1200" dirty="0" smtClean="0"/>
          </a:p>
          <a:p>
            <a:r>
              <a:rPr lang="fr-FR" sz="1200" dirty="0" smtClean="0"/>
              <a:t>Nous espérons pouvoir bientôt lire les deuxième et troisième tomes et nous vous souhaitons de gagner de nombreux prix avec cette série !</a:t>
            </a:r>
          </a:p>
          <a:p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r>
              <a:rPr lang="fr-FR" sz="1200" i="1" dirty="0" smtClean="0"/>
              <a:t>Les élèves de 5ème B du Collège Agrippa d'Aubigné de Saintes</a:t>
            </a:r>
            <a:endParaRPr lang="fr-FR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nt d'ours 2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17537" y="194832"/>
            <a:ext cx="5112569" cy="6252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106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7249"/>
            <a:ext cx="6120680" cy="649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107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5688632" cy="6539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108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4664"/>
            <a:ext cx="4119340" cy="571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111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175" y="1052736"/>
            <a:ext cx="554361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112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92696"/>
            <a:ext cx="4267928" cy="56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assim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726932" cy="431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obin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608512" cy="599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Affichage à l'écran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profil</dc:creator>
  <cp:lastModifiedBy>profil</cp:lastModifiedBy>
  <cp:revision>2</cp:revision>
  <dcterms:created xsi:type="dcterms:W3CDTF">2014-05-11T13:59:14Z</dcterms:created>
  <dcterms:modified xsi:type="dcterms:W3CDTF">2014-05-11T14:09:47Z</dcterms:modified>
</cp:coreProperties>
</file>