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3BB5E-664F-4B8D-8F7D-59F79E0DC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BA804C-49FF-426D-A965-642545B86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76007F-816B-4428-85A7-B1017637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5F434-8E6B-4ECC-ADF3-6132C772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C7BEB5-6275-4F6A-926F-8F92BC7A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09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BC286-B89A-49B6-B59E-FCC0FBC4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2D53AD-A692-40F9-B05B-590E1AE79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7792C-1070-43A7-82C4-8ECF1DA4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82C677-37C6-447B-BE3B-71B2AC24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5E6D04-B287-4AD0-B6E2-0D64CCB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17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32D1D0-DCD8-4655-AAEB-F9DD67A74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EAD5F9-EAB7-4F40-A8B4-CB095187C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8721D1-73C3-40C4-9C71-61336BB5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73C6DF-F460-421F-8E02-9E0CE653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10F938-0F2F-430F-80EF-C5514C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0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AC131-D5BA-45A4-9E4C-1A41ABBD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CB886-5C9F-4A2E-A133-04EB67E6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18384-03C9-48C1-B246-F15DE58B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F3747-654D-4C17-8F84-377AAC56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B48FC-A40E-42F8-9563-E5FE0722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16069-1A78-4491-B2D5-2486AACD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07AF3B-211F-46D9-A260-2ECCEA1A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AF552-80BF-4B65-A0E1-2ECD27C4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37A7B-CAFC-4EA6-A34A-B66A4197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77DC2E-7D46-464A-A304-DE895966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3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94849-E411-49E0-B1A8-2855673C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D0E859-368F-4706-B4AD-A00AD47C7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6209B8-8479-499F-ADEA-9FE2E6C30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CBF11-541E-49CC-91BB-5C5A9DA5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CA9F10-95BE-4260-B326-15ED4720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F8C951-2307-4541-96F2-04ABAC7C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8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F5FA9-5D88-4562-80EE-B023CB4B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FB8BBB-3DE0-4DD5-B718-B97D81CD1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CE8219-E39E-4DD3-BF29-5B87AF518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F7336C-50CC-434D-8C19-A38A2BE6C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324C29-B61B-48DF-A11B-BFA97C461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B6F8E8-FEA3-499B-B692-6F0A533B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EBC3E8-A132-475D-A704-91F6BCA5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67C477-41DC-4622-8FB2-527A1F72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8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313F9-2C35-4B2E-B2DD-A0B8A63E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D97C03-AA7C-4EDF-8795-77814B81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E90FC7-7F63-4EA7-9A7F-3D8083F9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497298-BDFB-4135-9B73-F86FDB92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8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7EDF65-C024-408B-9D1F-3DB17243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DB679F-A3AF-4939-A077-54933147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B4DE39-0C20-420F-80E9-F960DA16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1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7A23F-62A6-43A2-93BF-6605AB96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5892F-03C1-4AEF-91D6-40E11378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70924C-A06C-4008-9EC1-6BC1C7F70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F2B0D8-C0E4-4B95-9D70-96E21EBD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553CDF-BBE4-43C1-B5F2-3784D863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902B9-C910-4A55-8F5B-EDC0B1BD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9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81971-529D-4E55-B1D4-2F857C11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58E6DD-D245-4F6B-AC28-D312529BD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2A6A5D-A89F-40E5-BB90-80000D1C5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0DFD8B-5466-468C-BBA2-6B863B1E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057DDE-7692-471A-9B11-046183F5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58C76-C1F4-463E-B01A-D6E819D6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21565B-73D7-4A82-9E2D-B998F91D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43B139-EC12-4EE8-B238-E179E80C0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BBCAE-5CDE-41B9-A5A8-1AD65F28A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749C-9DCC-4D8E-A556-17A3F984ADAA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F9F2F-FC65-4ABE-861E-25E4A838B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A263DD-3D3E-48E2-B452-E06D76AAA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F390-5997-4E7B-89EB-DC06B9BF00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771D6DD-5BB8-48DA-AE13-002DC5245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969962"/>
          </a:xfrm>
        </p:spPr>
        <p:txBody>
          <a:bodyPr/>
          <a:lstStyle/>
          <a:p>
            <a:r>
              <a:rPr lang="fr-FR" dirty="0"/>
              <a:t>Associez chaque plan  à un plan de </a:t>
            </a:r>
            <a:r>
              <a:rPr lang="fr-FR" i="1" dirty="0" err="1"/>
              <a:t>Jaws</a:t>
            </a:r>
            <a:endParaRPr lang="fr-FR" dirty="0"/>
          </a:p>
          <a:p>
            <a:r>
              <a:rPr lang="fr-FR" dirty="0"/>
              <a:t>Identifiez le procédé pour susciter l’angoisse chez le spectateur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010552-AAEF-41EB-A366-998DC61F1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078348"/>
            <a:ext cx="3594100" cy="18764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918DE8-9752-40D4-862C-7318B621C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" y="4227845"/>
            <a:ext cx="3165540" cy="20798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A07A08-A236-4F74-A237-C4478E524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26" y="1192665"/>
            <a:ext cx="2929468" cy="16478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27ED08-DC70-4BB7-BF38-008C918C5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" y="1089549"/>
            <a:ext cx="3316019" cy="18652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5FDD157-85CE-459A-8F01-BF7D9E404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06" y="4373856"/>
            <a:ext cx="3437998" cy="193387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1954B63-FFA1-4ABD-96C1-CDDB28193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29" y="3193109"/>
            <a:ext cx="3843118" cy="153724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A8EF019-FDDD-4B9E-B8C3-BD6F5365D4C3}"/>
              </a:ext>
            </a:extLst>
          </p:cNvPr>
          <p:cNvSpPr txBox="1"/>
          <p:nvPr/>
        </p:nvSpPr>
        <p:spPr>
          <a:xfrm>
            <a:off x="1269865" y="2984211"/>
            <a:ext cx="301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Halloween, </a:t>
            </a:r>
            <a:r>
              <a:rPr lang="fr-FR" sz="1400" dirty="0"/>
              <a:t>J. Carpenter, 1978 (1, 2)</a:t>
            </a:r>
            <a:endParaRPr lang="fr-FR" sz="1400" i="1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DE513AE-F19F-4DB6-88B1-0D3A5EBF7E73}"/>
              </a:ext>
            </a:extLst>
          </p:cNvPr>
          <p:cNvSpPr/>
          <p:nvPr/>
        </p:nvSpPr>
        <p:spPr>
          <a:xfrm>
            <a:off x="504031" y="1078348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9C858F9-7E4E-47AB-86AA-EED4E7D98A32}"/>
              </a:ext>
            </a:extLst>
          </p:cNvPr>
          <p:cNvSpPr/>
          <p:nvPr/>
        </p:nvSpPr>
        <p:spPr>
          <a:xfrm>
            <a:off x="3669571" y="2375424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FB03963-1026-4CA6-B1F9-F2BED8A64898}"/>
              </a:ext>
            </a:extLst>
          </p:cNvPr>
          <p:cNvSpPr/>
          <p:nvPr/>
        </p:nvSpPr>
        <p:spPr>
          <a:xfrm>
            <a:off x="11048999" y="1369776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2032BD5-6946-4263-B9AE-AD53010844EA}"/>
              </a:ext>
            </a:extLst>
          </p:cNvPr>
          <p:cNvSpPr/>
          <p:nvPr/>
        </p:nvSpPr>
        <p:spPr>
          <a:xfrm>
            <a:off x="4207669" y="3257164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72B2D36-8A33-4EF4-A4E9-D1ED0AE63267}"/>
              </a:ext>
            </a:extLst>
          </p:cNvPr>
          <p:cNvSpPr/>
          <p:nvPr/>
        </p:nvSpPr>
        <p:spPr>
          <a:xfrm>
            <a:off x="3141663" y="4355003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C7EEBE2-7489-4AAB-B1F5-A22DBB447F39}"/>
              </a:ext>
            </a:extLst>
          </p:cNvPr>
          <p:cNvSpPr/>
          <p:nvPr/>
        </p:nvSpPr>
        <p:spPr>
          <a:xfrm>
            <a:off x="11145045" y="4459270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809B01-2623-479C-A9AD-3655467348C0}"/>
              </a:ext>
            </a:extLst>
          </p:cNvPr>
          <p:cNvSpPr txBox="1"/>
          <p:nvPr/>
        </p:nvSpPr>
        <p:spPr>
          <a:xfrm>
            <a:off x="4082122" y="4730356"/>
            <a:ext cx="301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Alien, R. Scott</a:t>
            </a:r>
            <a:r>
              <a:rPr lang="fr-FR" sz="1400" dirty="0"/>
              <a:t>, 1979</a:t>
            </a:r>
            <a:endParaRPr lang="fr-FR" sz="1400" i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DAF79BF-8586-41DC-83FB-4E619975B915}"/>
              </a:ext>
            </a:extLst>
          </p:cNvPr>
          <p:cNvSpPr txBox="1"/>
          <p:nvPr/>
        </p:nvSpPr>
        <p:spPr>
          <a:xfrm>
            <a:off x="8491404" y="2800920"/>
            <a:ext cx="301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Psychose, A</a:t>
            </a:r>
            <a:r>
              <a:rPr lang="fr-FR" sz="1400" dirty="0"/>
              <a:t>. Hitchcock, 1960</a:t>
            </a:r>
            <a:endParaRPr lang="fr-FR" sz="1400" i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714AA72-FD5E-4F3F-8811-5E6806CC547C}"/>
              </a:ext>
            </a:extLst>
          </p:cNvPr>
          <p:cNvSpPr txBox="1"/>
          <p:nvPr/>
        </p:nvSpPr>
        <p:spPr>
          <a:xfrm>
            <a:off x="396398" y="6280999"/>
            <a:ext cx="301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Grave, J. Ducournau</a:t>
            </a:r>
            <a:r>
              <a:rPr lang="fr-FR" sz="1400" dirty="0"/>
              <a:t>, 2017</a:t>
            </a:r>
            <a:endParaRPr lang="fr-FR" sz="1400" i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23A6786-139F-44E0-83FF-5963301D78A2}"/>
              </a:ext>
            </a:extLst>
          </p:cNvPr>
          <p:cNvSpPr txBox="1"/>
          <p:nvPr/>
        </p:nvSpPr>
        <p:spPr>
          <a:xfrm>
            <a:off x="8073558" y="6307730"/>
            <a:ext cx="301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L’étrange créature du lac noir, </a:t>
            </a:r>
            <a:r>
              <a:rPr lang="fr-FR" sz="1400" dirty="0"/>
              <a:t>J. Arnold, 1954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32602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E3FD02F-05D3-4E78-846E-9713F2A1D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58" y="4600574"/>
            <a:ext cx="3265072" cy="183660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46A7663-7804-49D1-B862-FF1C22E2C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1" y="357444"/>
            <a:ext cx="3235635" cy="25857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BEC954E-D742-4963-AC6E-0D53CDD4F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18" y="433648"/>
            <a:ext cx="2707779" cy="21662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37BADD-9103-4102-BB76-31AF66D131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87"/>
          <a:stretch/>
        </p:blipFill>
        <p:spPr>
          <a:xfrm>
            <a:off x="7694762" y="463141"/>
            <a:ext cx="3461773" cy="27434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ED807C0-40E0-4C8F-AF92-15B48E420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090" y="3268418"/>
            <a:ext cx="3569610" cy="28473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6FD13E-5EE6-425F-9D44-37B796C76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1" y="3429000"/>
            <a:ext cx="3094732" cy="173972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6BC676E-BAB9-4076-881C-820DCC913B22}"/>
              </a:ext>
            </a:extLst>
          </p:cNvPr>
          <p:cNvSpPr/>
          <p:nvPr/>
        </p:nvSpPr>
        <p:spPr>
          <a:xfrm>
            <a:off x="854490" y="536645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05A50C7-C7F5-4215-9573-5145596C13A7}"/>
              </a:ext>
            </a:extLst>
          </p:cNvPr>
          <p:cNvSpPr/>
          <p:nvPr/>
        </p:nvSpPr>
        <p:spPr>
          <a:xfrm>
            <a:off x="4838700" y="664094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6B94376-1D82-4094-9FA4-48E3E29F12F3}"/>
              </a:ext>
            </a:extLst>
          </p:cNvPr>
          <p:cNvSpPr/>
          <p:nvPr/>
        </p:nvSpPr>
        <p:spPr>
          <a:xfrm>
            <a:off x="7898274" y="602098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448C7D-69EC-49B3-B5F1-58D696BE0235}"/>
              </a:ext>
            </a:extLst>
          </p:cNvPr>
          <p:cNvSpPr/>
          <p:nvPr/>
        </p:nvSpPr>
        <p:spPr>
          <a:xfrm>
            <a:off x="1324590" y="5297923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BE0D886-F3FE-4D17-B847-38BD9302947E}"/>
              </a:ext>
            </a:extLst>
          </p:cNvPr>
          <p:cNvSpPr/>
          <p:nvPr/>
        </p:nvSpPr>
        <p:spPr>
          <a:xfrm>
            <a:off x="5371306" y="3526273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646A7CB-EFC5-4266-A3D3-8A4E2210FED3}"/>
              </a:ext>
            </a:extLst>
          </p:cNvPr>
          <p:cNvSpPr/>
          <p:nvPr/>
        </p:nvSpPr>
        <p:spPr>
          <a:xfrm>
            <a:off x="11156535" y="4793375"/>
            <a:ext cx="361949" cy="375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3300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DC85935-7E07-4C98-BB23-C976F60A6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92314"/>
              </p:ext>
            </p:extLst>
          </p:nvPr>
        </p:nvGraphicFramePr>
        <p:xfrm>
          <a:off x="317500" y="224366"/>
          <a:ext cx="11531601" cy="64698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43867">
                  <a:extLst>
                    <a:ext uri="{9D8B030D-6E8A-4147-A177-3AD203B41FA5}">
                      <a16:colId xmlns:a16="http://schemas.microsoft.com/office/drawing/2014/main" val="2618402198"/>
                    </a:ext>
                  </a:extLst>
                </a:gridCol>
                <a:gridCol w="3843867">
                  <a:extLst>
                    <a:ext uri="{9D8B030D-6E8A-4147-A177-3AD203B41FA5}">
                      <a16:colId xmlns:a16="http://schemas.microsoft.com/office/drawing/2014/main" val="2869500601"/>
                    </a:ext>
                  </a:extLst>
                </a:gridCol>
                <a:gridCol w="3843867">
                  <a:extLst>
                    <a:ext uri="{9D8B030D-6E8A-4147-A177-3AD203B41FA5}">
                      <a16:colId xmlns:a16="http://schemas.microsoft.com/office/drawing/2014/main" val="3235535594"/>
                    </a:ext>
                  </a:extLst>
                </a:gridCol>
              </a:tblGrid>
              <a:tr h="893254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Regard subjectif du monstre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65098"/>
                  </a:ext>
                </a:extLst>
              </a:tr>
              <a:tr h="893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La disparition du monstre du cadre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178337"/>
                  </a:ext>
                </a:extLst>
              </a:tr>
              <a:tr h="1352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Apparition dans la profondeur de champ, à l’arrière-plan / cloisonnement du regard de la victime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82402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Montrer la victime et laisse le monstre hors-champ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47038"/>
                  </a:ext>
                </a:extLst>
              </a:tr>
              <a:tr h="893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Monstration de l’acte meurtrier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2615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D9B40A4-F9B5-46DC-BFBE-4E0A72BE0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3" y="383427"/>
            <a:ext cx="1715033" cy="9647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BCB63D-0B71-4462-8F50-EE04FEAA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42" y="1804335"/>
            <a:ext cx="1829333" cy="9565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EC3721-0864-4EF8-BA0B-B54E93E5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67" y="4284448"/>
            <a:ext cx="2010308" cy="11284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D4E1BC-D738-4004-89E8-E61C5AF2B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43" y="2980527"/>
            <a:ext cx="2791358" cy="11165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59B83F-F98F-45A6-8941-F427A7BD1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650" y="5537611"/>
            <a:ext cx="1668141" cy="10960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CB94C5-AA1A-4BB7-8C91-19FB70403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2573" y="391537"/>
            <a:ext cx="1696604" cy="9565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943DDA-CB40-4571-9806-DF7DD1516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47" y="5572488"/>
            <a:ext cx="1285254" cy="1026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97A8D08-4301-431D-91ED-F414C385A6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4038" y="4290164"/>
            <a:ext cx="1484472" cy="11869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F64178-85DB-4E86-9247-BC9DDDFF1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5654" y="2914508"/>
            <a:ext cx="1575985" cy="12485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C29516-E067-48FD-9E34-BE927D17B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0517" y="291958"/>
            <a:ext cx="2283769" cy="12846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1F11B31-ACBC-4C4D-BA23-8A72C64089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8244" y="2914509"/>
            <a:ext cx="1575985" cy="12559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F85F40-2936-454E-8A09-D6C3436BA7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57" y="1753633"/>
            <a:ext cx="1880887" cy="10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01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111</Words>
  <Application>Microsoft Office PowerPoint</Application>
  <PresentationFormat>Grand écran</PresentationFormat>
  <Paragraphs>30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steff_rauser@yahoo.fr</dc:creator>
  <cp:lastModifiedBy>steff_rauser@yahoo.fr</cp:lastModifiedBy>
  <cp:revision>8</cp:revision>
  <dcterms:created xsi:type="dcterms:W3CDTF">2018-03-04T09:36:46Z</dcterms:created>
  <dcterms:modified xsi:type="dcterms:W3CDTF">2018-03-11T09:00:17Z</dcterms:modified>
</cp:coreProperties>
</file>