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530-A49B-4F4B-83A2-242DB5C80D17}" type="datetimeFigureOut">
              <a:rPr lang="fr-FR" smtClean="0"/>
              <a:pPr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9FF92-F8E5-4AC1-BB71-6556168659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31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530-A49B-4F4B-83A2-242DB5C80D17}" type="datetimeFigureOut">
              <a:rPr lang="fr-FR" smtClean="0"/>
              <a:pPr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9FF92-F8E5-4AC1-BB71-6556168659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063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530-A49B-4F4B-83A2-242DB5C80D17}" type="datetimeFigureOut">
              <a:rPr lang="fr-FR" smtClean="0"/>
              <a:pPr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9FF92-F8E5-4AC1-BB71-6556168659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4843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530-A49B-4F4B-83A2-242DB5C80D17}" type="datetimeFigureOut">
              <a:rPr lang="fr-FR" smtClean="0"/>
              <a:pPr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9FF92-F8E5-4AC1-BB71-6556168659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802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530-A49B-4F4B-83A2-242DB5C80D17}" type="datetimeFigureOut">
              <a:rPr lang="fr-FR" smtClean="0"/>
              <a:pPr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9FF92-F8E5-4AC1-BB71-6556168659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3193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530-A49B-4F4B-83A2-242DB5C80D17}" type="datetimeFigureOut">
              <a:rPr lang="fr-FR" smtClean="0"/>
              <a:pPr/>
              <a:t>13/03/2014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9FF92-F8E5-4AC1-BB71-6556168659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4932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530-A49B-4F4B-83A2-242DB5C80D17}" type="datetimeFigureOut">
              <a:rPr lang="fr-FR" smtClean="0"/>
              <a:pPr/>
              <a:t>13/03/2014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9FF92-F8E5-4AC1-BB71-6556168659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6970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530-A49B-4F4B-83A2-242DB5C80D17}" type="datetimeFigureOut">
              <a:rPr lang="fr-FR" smtClean="0"/>
              <a:pPr/>
              <a:t>13/03/2014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9FF92-F8E5-4AC1-BB71-6556168659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4156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530-A49B-4F4B-83A2-242DB5C80D17}" type="datetimeFigureOut">
              <a:rPr lang="fr-FR" smtClean="0"/>
              <a:pPr/>
              <a:t>13/03/2014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9FF92-F8E5-4AC1-BB71-6556168659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592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530-A49B-4F4B-83A2-242DB5C80D17}" type="datetimeFigureOut">
              <a:rPr lang="fr-FR" smtClean="0"/>
              <a:pPr/>
              <a:t>13/03/2014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9FF92-F8E5-4AC1-BB71-6556168659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8083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530-A49B-4F4B-83A2-242DB5C80D17}" type="datetimeFigureOut">
              <a:rPr lang="fr-FR" smtClean="0"/>
              <a:pPr/>
              <a:t>13/03/2014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9FF92-F8E5-4AC1-BB71-6556168659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2013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A3530-A49B-4F4B-83A2-242DB5C80D17}" type="datetimeFigureOut">
              <a:rPr lang="fr-FR" smtClean="0"/>
              <a:pPr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9FF92-F8E5-4AC1-BB71-6556168659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7817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3059" y="1318456"/>
            <a:ext cx="4869160" cy="486916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9" y="980728"/>
            <a:ext cx="3241812" cy="554461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60040" y="297582"/>
            <a:ext cx="8244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>
                <a:latin typeface="Agency FB" panose="020B0503020202020204" pitchFamily="34" charset="0"/>
              </a:rPr>
              <a:t>The </a:t>
            </a:r>
            <a:r>
              <a:rPr lang="fr-FR" sz="2000" b="1" i="1" dirty="0" err="1" smtClean="0">
                <a:latin typeface="Agency FB" panose="020B0503020202020204" pitchFamily="34" charset="0"/>
              </a:rPr>
              <a:t>trail’s</a:t>
            </a:r>
            <a:r>
              <a:rPr lang="fr-FR" sz="2000" b="1" i="1" dirty="0" smtClean="0">
                <a:latin typeface="Agency FB" panose="020B0503020202020204" pitchFamily="34" charset="0"/>
              </a:rPr>
              <a:t> end</a:t>
            </a:r>
            <a:r>
              <a:rPr lang="fr-FR" sz="2000" b="1" dirty="0" smtClean="0">
                <a:latin typeface="Agency FB" panose="020B0503020202020204" pitchFamily="34" charset="0"/>
              </a:rPr>
              <a:t>, Bonnie Parker (1934) // </a:t>
            </a:r>
            <a:r>
              <a:rPr lang="fr-FR" sz="2000" b="1" i="1" dirty="0" smtClean="0">
                <a:latin typeface="Agency FB" panose="020B0503020202020204" pitchFamily="34" charset="0"/>
              </a:rPr>
              <a:t>Bonnie and Clyde</a:t>
            </a:r>
            <a:r>
              <a:rPr lang="fr-FR" sz="2000" b="1" dirty="0" smtClean="0">
                <a:latin typeface="Agency FB" panose="020B0503020202020204" pitchFamily="34" charset="0"/>
              </a:rPr>
              <a:t>, Serge Gainsbourg (1968)</a:t>
            </a:r>
            <a:endParaRPr lang="fr-FR" sz="20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81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586" r="24539" b="5709"/>
          <a:stretch/>
        </p:blipFill>
        <p:spPr bwMode="auto">
          <a:xfrm>
            <a:off x="301450" y="116632"/>
            <a:ext cx="8447014" cy="66120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7842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19</Words>
  <Application>Microsoft Office PowerPoint</Application>
  <PresentationFormat>Affichage à l'écran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</dc:creator>
  <cp:lastModifiedBy> </cp:lastModifiedBy>
  <cp:revision>6</cp:revision>
  <dcterms:created xsi:type="dcterms:W3CDTF">2014-03-11T14:44:08Z</dcterms:created>
  <dcterms:modified xsi:type="dcterms:W3CDTF">2014-03-13T06:06:59Z</dcterms:modified>
</cp:coreProperties>
</file>