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8E75-0C54-4CBF-9507-FD3F583BCD79}" type="datetimeFigureOut">
              <a:rPr lang="fr-FR" smtClean="0"/>
              <a:t>09/10/2014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C9CD-4377-41A4-BFF0-A58F4DB7EA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8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8E75-0C54-4CBF-9507-FD3F583BCD79}" type="datetimeFigureOut">
              <a:rPr lang="fr-FR" smtClean="0"/>
              <a:t>09/10/2014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C9CD-4377-41A4-BFF0-A58F4DB7EA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92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8E75-0C54-4CBF-9507-FD3F583BCD79}" type="datetimeFigureOut">
              <a:rPr lang="fr-FR" smtClean="0"/>
              <a:t>09/10/2014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C9CD-4377-41A4-BFF0-A58F4DB7EA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927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8E75-0C54-4CBF-9507-FD3F583BCD79}" type="datetimeFigureOut">
              <a:rPr lang="fr-FR" smtClean="0"/>
              <a:t>09/10/2014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C9CD-4377-41A4-BFF0-A58F4DB7EA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03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8E75-0C54-4CBF-9507-FD3F583BCD79}" type="datetimeFigureOut">
              <a:rPr lang="fr-FR" smtClean="0"/>
              <a:t>09/10/2014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C9CD-4377-41A4-BFF0-A58F4DB7EA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730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8E75-0C54-4CBF-9507-FD3F583BCD79}" type="datetimeFigureOut">
              <a:rPr lang="fr-FR" smtClean="0"/>
              <a:t>09/10/2014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C9CD-4377-41A4-BFF0-A58F4DB7EA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97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8E75-0C54-4CBF-9507-FD3F583BCD79}" type="datetimeFigureOut">
              <a:rPr lang="fr-FR" smtClean="0"/>
              <a:t>09/10/2014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C9CD-4377-41A4-BFF0-A58F4DB7EA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290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8E75-0C54-4CBF-9507-FD3F583BCD79}" type="datetimeFigureOut">
              <a:rPr lang="fr-FR" smtClean="0"/>
              <a:t>09/10/2014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C9CD-4377-41A4-BFF0-A58F4DB7EA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49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8E75-0C54-4CBF-9507-FD3F583BCD79}" type="datetimeFigureOut">
              <a:rPr lang="fr-FR" smtClean="0"/>
              <a:t>09/10/2014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C9CD-4377-41A4-BFF0-A58F4DB7EA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24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8E75-0C54-4CBF-9507-FD3F583BCD79}" type="datetimeFigureOut">
              <a:rPr lang="fr-FR" smtClean="0"/>
              <a:t>09/10/2014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C9CD-4377-41A4-BFF0-A58F4DB7EA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2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8E75-0C54-4CBF-9507-FD3F583BCD79}" type="datetimeFigureOut">
              <a:rPr lang="fr-FR" smtClean="0"/>
              <a:t>09/10/2014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C9CD-4377-41A4-BFF0-A58F4DB7EA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81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48E75-0C54-4CBF-9507-FD3F583BCD79}" type="datetimeFigureOut">
              <a:rPr lang="fr-FR" smtClean="0"/>
              <a:t>09/10/2014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1C9CD-4377-41A4-BFF0-A58F4DB7EA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45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3384376" cy="3256132"/>
          </a:xfrm>
        </p:spPr>
        <p:txBody>
          <a:bodyPr>
            <a:normAutofit/>
          </a:bodyPr>
          <a:lstStyle/>
          <a:p>
            <a:r>
              <a:rPr lang="fr-FR" b="1" i="1" dirty="0" smtClean="0"/>
              <a:t>Les 400 coups</a:t>
            </a:r>
            <a:r>
              <a:rPr lang="fr-FR" b="1" dirty="0"/>
              <a:t> </a:t>
            </a:r>
            <a:r>
              <a:rPr lang="fr-FR" b="1" dirty="0" smtClean="0"/>
              <a:t> </a:t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dirty="0" smtClean="0">
                <a:latin typeface="Agency FB" panose="020B0503020202020204" pitchFamily="34" charset="0"/>
              </a:rPr>
              <a:t>l’affiche</a:t>
            </a:r>
            <a:br>
              <a:rPr lang="fr-FR" dirty="0" smtClean="0">
                <a:latin typeface="Agency FB" panose="020B0503020202020204" pitchFamily="34" charset="0"/>
              </a:rPr>
            </a:br>
            <a:r>
              <a:rPr lang="fr-FR" dirty="0" smtClean="0">
                <a:latin typeface="Agency FB" panose="020B0503020202020204" pitchFamily="34" charset="0"/>
              </a:rPr>
              <a:t>originale</a:t>
            </a:r>
            <a:endParaRPr lang="fr-FR" sz="4000" dirty="0">
              <a:latin typeface="Agency FB" panose="020B0503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997" y="260648"/>
            <a:ext cx="4325040" cy="636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01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6738" y="27856"/>
            <a:ext cx="7283152" cy="922114"/>
          </a:xfrm>
        </p:spPr>
        <p:txBody>
          <a:bodyPr/>
          <a:lstStyle/>
          <a:p>
            <a:r>
              <a:rPr lang="fr-FR" dirty="0" smtClean="0">
                <a:latin typeface="Agency FB" panose="020B0503020202020204" pitchFamily="34" charset="0"/>
              </a:rPr>
              <a:t>Les affiches françaises</a:t>
            </a:r>
            <a:endParaRPr lang="fr-FR" dirty="0">
              <a:latin typeface="Agency FB" panose="020B0503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68760"/>
            <a:ext cx="2866781" cy="422108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442" y="980728"/>
            <a:ext cx="4009945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76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idx="1"/>
          </p:nvPr>
        </p:nvSpPr>
        <p:spPr>
          <a:xfrm>
            <a:off x="5340133" y="5517232"/>
            <a:ext cx="3600400" cy="8640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 smtClean="0">
                <a:latin typeface="Agency FB" panose="020B0503020202020204" pitchFamily="34" charset="0"/>
              </a:rPr>
              <a:t>L’affiche américaine</a:t>
            </a:r>
            <a:endParaRPr lang="fr-FR" sz="4000" dirty="0">
              <a:latin typeface="Agency FB" panose="020B0503020202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583" y="1124744"/>
            <a:ext cx="2857500" cy="4229100"/>
          </a:xfrm>
          <a:prstGeom prst="rect">
            <a:avLst/>
          </a:prstGeom>
        </p:spPr>
      </p:pic>
      <p:pic>
        <p:nvPicPr>
          <p:cNvPr id="1026" name="Picture 2" descr="http://s3.amazonaws.com/auteurs_production/post_images/9740/400Blows_UKQuad_198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5146279" cy="387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1024459" y="4489748"/>
            <a:ext cx="360040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4000" dirty="0" smtClean="0">
                <a:latin typeface="Agency FB" panose="020B0503020202020204" pitchFamily="34" charset="0"/>
              </a:rPr>
              <a:t>L’affiche anglaise</a:t>
            </a:r>
            <a:endParaRPr lang="fr-FR" sz="40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647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41145"/>
            <a:ext cx="4248472" cy="6075314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5364088" y="2708920"/>
            <a:ext cx="360040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4000" dirty="0" smtClean="0">
                <a:latin typeface="Agency FB" panose="020B0503020202020204" pitchFamily="34" charset="0"/>
              </a:rPr>
              <a:t>L’affiche allemande</a:t>
            </a:r>
            <a:endParaRPr lang="fr-FR" sz="4000" dirty="0">
              <a:latin typeface="Agency FB" panose="020B0503020202020204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373604" y="4941168"/>
            <a:ext cx="324036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500" b="1" dirty="0" smtClean="0">
                <a:latin typeface="Arial Black" panose="020B0A04020102020204" pitchFamily="34" charset="0"/>
              </a:rPr>
              <a:t>Farces (coups) et raclées (coups)</a:t>
            </a:r>
            <a:endParaRPr lang="fr-FR" sz="25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76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idx="1"/>
          </p:nvPr>
        </p:nvSpPr>
        <p:spPr>
          <a:xfrm>
            <a:off x="774430" y="5402261"/>
            <a:ext cx="2770603" cy="74270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fr-FR" sz="4000" dirty="0" smtClean="0">
                <a:latin typeface="Agency FB" panose="020B0503020202020204" pitchFamily="34" charset="0"/>
              </a:rPr>
              <a:t>L’affiche italienne</a:t>
            </a:r>
            <a:endParaRPr lang="fr-FR" sz="4000" dirty="0">
              <a:latin typeface="Agency FB" panose="020B0503020202020204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6418366" y="5517232"/>
            <a:ext cx="2156467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4000" dirty="0" smtClean="0">
                <a:latin typeface="Agency FB" panose="020B0503020202020204" pitchFamily="34" charset="0"/>
              </a:rPr>
              <a:t>L’affiche polonaise</a:t>
            </a:r>
            <a:endParaRPr lang="fr-FR" sz="4000" dirty="0">
              <a:latin typeface="Agency FB" panose="020B050302020202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3"/>
            <a:ext cx="3672408" cy="499447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754" y="294237"/>
            <a:ext cx="2156870" cy="306275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622" y="2043148"/>
            <a:ext cx="2335956" cy="3355990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4012169" y="3524747"/>
            <a:ext cx="2156467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4000" dirty="0" smtClean="0">
                <a:latin typeface="Agency FB" panose="020B0503020202020204" pitchFamily="34" charset="0"/>
              </a:rPr>
              <a:t>L’affiche japonaise</a:t>
            </a:r>
            <a:endParaRPr lang="fr-FR" sz="40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660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27</Words>
  <Application>Microsoft Office PowerPoint</Application>
  <PresentationFormat>Affichage à l'écran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Les 400 coups    l’affiche originale</vt:lpstr>
      <vt:lpstr>Les affiches françaises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</dc:creator>
  <cp:lastModifiedBy>Olivier</cp:lastModifiedBy>
  <cp:revision>3</cp:revision>
  <dcterms:created xsi:type="dcterms:W3CDTF">2014-10-09T09:37:06Z</dcterms:created>
  <dcterms:modified xsi:type="dcterms:W3CDTF">2014-10-09T09:52:34Z</dcterms:modified>
</cp:coreProperties>
</file>