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3" r:id="rId5"/>
    <p:sldId id="256" r:id="rId6"/>
    <p:sldId id="268" r:id="rId7"/>
    <p:sldId id="270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352799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>Bienvenue dans notre nouvelle salle de classe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05400"/>
          </a:xfrm>
        </p:spPr>
        <p:txBody>
          <a:bodyPr>
            <a:noAutofit/>
          </a:bodyPr>
          <a:lstStyle/>
          <a:p>
            <a:pPr algn="l"/>
            <a:r>
              <a:rPr lang="fr-FR" sz="4800" u="sng" dirty="0" smtClean="0">
                <a:solidFill>
                  <a:schemeClr val="accent1">
                    <a:lumMod val="75000"/>
                  </a:schemeClr>
                </a:solidFill>
              </a:rPr>
              <a:t>La suite : lundi 23 mars 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conseil de classe à 10h00</a:t>
            </a:r>
            <a:b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- correction du premier travail</a:t>
            </a:r>
            <a:b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(la veille)…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…et nouveau travail à faire</a:t>
            </a:r>
            <a:endParaRPr lang="fr-FR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375" r="52068" b="3127"/>
          <a:stretch>
            <a:fillRect/>
          </a:stretch>
        </p:blipFill>
        <p:spPr bwMode="auto">
          <a:xfrm>
            <a:off x="0" y="381000"/>
            <a:ext cx="5638800" cy="578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72343" t="9375" r="-557" b="3127"/>
          <a:stretch>
            <a:fillRect/>
          </a:stretch>
        </p:blipFill>
        <p:spPr bwMode="auto">
          <a:xfrm>
            <a:off x="5715000" y="422030"/>
            <a:ext cx="3429000" cy="597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713" t="50000" r="39678" b="4167"/>
          <a:stretch>
            <a:fillRect/>
          </a:stretch>
        </p:blipFill>
        <p:spPr bwMode="auto">
          <a:xfrm>
            <a:off x="1524000" y="1828800"/>
            <a:ext cx="632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Vous prendrez bien un petit goutter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20482" name="Picture 2" descr="See origina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038600" cy="2183027"/>
          </a:xfrm>
          <a:prstGeom prst="rect">
            <a:avLst/>
          </a:prstGeom>
          <a:noFill/>
        </p:spPr>
      </p:pic>
      <p:pic>
        <p:nvPicPr>
          <p:cNvPr id="8" name="Picture 2" descr="See origina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4038600" cy="2183027"/>
          </a:xfrm>
          <a:prstGeom prst="rect">
            <a:avLst/>
          </a:prstGeom>
          <a:noFill/>
        </p:spPr>
      </p:pic>
      <p:pic>
        <p:nvPicPr>
          <p:cNvPr id="9" name="Picture 2" descr="See origina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91000"/>
            <a:ext cx="4038600" cy="218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amphitheatre chc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466344"/>
            <a:ext cx="8827008" cy="5925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Conseil de classe : exprimez-vous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352799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>Un peu de BPH maintenant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00978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Affichage à l'écran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Bienvenue dans notre nouvelle salle de classe</vt:lpstr>
      <vt:lpstr>Diapositive 2</vt:lpstr>
      <vt:lpstr>Diapositive 3</vt:lpstr>
      <vt:lpstr>Vous prendrez bien un petit goutter !</vt:lpstr>
      <vt:lpstr>Diapositive 5</vt:lpstr>
      <vt:lpstr>Conseil de classe : exprimez-vous</vt:lpstr>
      <vt:lpstr>Un peu de BPH maintenant</vt:lpstr>
      <vt:lpstr>Diapositive 8</vt:lpstr>
      <vt:lpstr>Diapositive 9</vt:lpstr>
      <vt:lpstr>La suite : lundi 23 mars   - conseil de classe à 10h00 - correction du premier travail (la veille)… …et nouveau travail à faire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</dc:creator>
  <cp:lastModifiedBy>Administrateur</cp:lastModifiedBy>
  <cp:revision>29</cp:revision>
  <dcterms:created xsi:type="dcterms:W3CDTF">2006-08-16T00:00:00Z</dcterms:created>
  <dcterms:modified xsi:type="dcterms:W3CDTF">2020-03-19T16:46:05Z</dcterms:modified>
</cp:coreProperties>
</file>