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media/image2.jpeg" ContentType="image/jpeg"/>
  <Override PartName="/ppt/theme/theme2.xml" ContentType="application/vnd.openxmlformats-officedocument.theme+xml"/>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6CDD2"/>
          </a:solidFill>
        </a:fill>
      </a:tcStyle>
    </a:wholeTbl>
    <a:band2H>
      <a:tcTxStyle b="def" i="def"/>
      <a:tcStyle>
        <a:tcBdr/>
        <a:fill>
          <a:solidFill>
            <a:srgbClr val="F3E8EA"/>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D3CC"/>
          </a:solidFill>
        </a:fill>
      </a:tcStyle>
    </a:wholeTbl>
    <a:band2H>
      <a:tcTxStyle b="def" i="def"/>
      <a:tcStyle>
        <a:tcBdr/>
        <a:fill>
          <a:solidFill>
            <a:srgbClr val="F9EAE7"/>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DDACD"/>
          </a:solidFill>
        </a:fill>
      </a:tcStyle>
    </a:wholeTbl>
    <a:band2H>
      <a:tcTxStyle b="def" i="def"/>
      <a:tcStyle>
        <a:tcBdr/>
        <a:fill>
          <a:solidFill>
            <a:srgbClr val="FEEDE8"/>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rebuchet MS"/>
          <a:ea typeface="Trebuchet MS"/>
          <a:cs typeface="Trebuchet MS"/>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5" name="Shape 95"/>
          <p:cNvSpPr/>
          <p:nvPr>
            <p:ph type="sldImg"/>
          </p:nvPr>
        </p:nvSpPr>
        <p:spPr>
          <a:xfrm>
            <a:off x="1143000" y="685800"/>
            <a:ext cx="4572000" cy="3429000"/>
          </a:xfrm>
          <a:prstGeom prst="rect">
            <a:avLst/>
          </a:prstGeom>
        </p:spPr>
        <p:txBody>
          <a:bodyPr/>
          <a:lstStyle/>
          <a:p>
            <a:pPr/>
          </a:p>
        </p:txBody>
      </p:sp>
      <p:sp>
        <p:nvSpPr>
          <p:cNvPr id="96" name="Shape 9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iapositive de titre">
    <p:bg>
      <p:bgPr>
        <a:gradFill flip="none" rotWithShape="1">
          <a:gsLst>
            <a:gs pos="0">
              <a:srgbClr val="FFFFFF"/>
            </a:gs>
            <a:gs pos="100000">
              <a:srgbClr val="9E9E9E"/>
            </a:gs>
          </a:gsLst>
          <a:path path="circle">
            <a:fillToRect l="50000" t="50000" r="50000" b="50000"/>
          </a:path>
        </a:gradFill>
      </p:bgPr>
    </p:bg>
    <p:spTree>
      <p:nvGrpSpPr>
        <p:cNvPr id="1" name=""/>
        <p:cNvGrpSpPr/>
        <p:nvPr/>
      </p:nvGrpSpPr>
      <p:grpSpPr>
        <a:xfrm>
          <a:off x="0" y="0"/>
          <a:ext cx="0" cy="0"/>
          <a:chOff x="0" y="0"/>
          <a:chExt cx="0" cy="0"/>
        </a:xfrm>
      </p:grpSpPr>
      <p:sp>
        <p:nvSpPr>
          <p:cNvPr id="12" name="Rectangle 7"/>
          <p:cNvSpPr/>
          <p:nvPr/>
        </p:nvSpPr>
        <p:spPr>
          <a:xfrm flipH="1">
            <a:off x="2667000" y="0"/>
            <a:ext cx="6477000" cy="6858000"/>
          </a:xfrm>
          <a:prstGeom prst="rect">
            <a:avLst/>
          </a:prstGeom>
          <a:blipFill>
            <a:blip r:embed="rId2"/>
          </a:blipFill>
          <a:ln w="12700">
            <a:miter lim="400000"/>
          </a:ln>
        </p:spPr>
        <p:txBody>
          <a:bodyPr lIns="45719" rIns="45719" anchor="ctr"/>
          <a:lstStyle/>
          <a:p>
            <a:pPr algn="ctr">
              <a:defRPr>
                <a:solidFill>
                  <a:srgbClr val="FFFFFF"/>
                </a:solidFill>
              </a:defRPr>
            </a:pPr>
          </a:p>
        </p:txBody>
      </p:sp>
      <p:sp>
        <p:nvSpPr>
          <p:cNvPr id="13" name="Connecteur droit 8"/>
          <p:cNvSpPr/>
          <p:nvPr/>
        </p:nvSpPr>
        <p:spPr>
          <a:xfrm flipV="1">
            <a:off x="2666364" y="634"/>
            <a:ext cx="1" cy="6858001"/>
          </a:xfrm>
          <a:prstGeom prst="line">
            <a:avLst/>
          </a:prstGeom>
          <a:ln w="11430">
            <a:solidFill>
              <a:srgbClr val="F9F9F9"/>
            </a:solidFill>
            <a:miter/>
          </a:ln>
        </p:spPr>
        <p:txBody>
          <a:bodyPr lIns="45719" rIns="45719"/>
          <a:lstStyle/>
          <a:p>
            <a:pPr/>
          </a:p>
        </p:txBody>
      </p:sp>
      <p:sp>
        <p:nvSpPr>
          <p:cNvPr id="14" name="Texte du titre"/>
          <p:cNvSpPr txBox="1"/>
          <p:nvPr>
            <p:ph type="title"/>
          </p:nvPr>
        </p:nvSpPr>
        <p:spPr>
          <a:xfrm>
            <a:off x="3366868" y="533400"/>
            <a:ext cx="5105401" cy="2868168"/>
          </a:xfrm>
          <a:prstGeom prst="rect">
            <a:avLst/>
          </a:prstGeom>
        </p:spPr>
        <p:txBody>
          <a:bodyPr/>
          <a:lstStyle>
            <a:lvl1pPr algn="r">
              <a:defRPr sz="4200"/>
            </a:lvl1pPr>
          </a:lstStyle>
          <a:p>
            <a:pPr/>
            <a:r>
              <a:t>Texte du titre</a:t>
            </a:r>
          </a:p>
        </p:txBody>
      </p:sp>
      <p:sp>
        <p:nvSpPr>
          <p:cNvPr id="15" name="Texte niveau 1…"/>
          <p:cNvSpPr txBox="1"/>
          <p:nvPr>
            <p:ph type="body" sz="quarter" idx="1"/>
          </p:nvPr>
        </p:nvSpPr>
        <p:spPr>
          <a:xfrm>
            <a:off x="3354442" y="3539864"/>
            <a:ext cx="5114779" cy="1101249"/>
          </a:xfrm>
          <a:prstGeom prst="rect">
            <a:avLst/>
          </a:prstGeom>
        </p:spPr>
        <p:txBody>
          <a:bodyPr lIns="0" tIns="0" rIns="0" bIns="0"/>
          <a:lstStyle>
            <a:lvl1pPr marL="0" indent="0" algn="r">
              <a:buClrTx/>
              <a:buSzTx/>
              <a:buNone/>
              <a:defRPr sz="2200">
                <a:solidFill>
                  <a:srgbClr val="FFFFFF"/>
                </a:solidFill>
              </a:defRPr>
            </a:lvl1pPr>
            <a:lvl2pPr marL="0" indent="457200" algn="r">
              <a:buClrTx/>
              <a:buSzTx/>
              <a:buNone/>
              <a:defRPr sz="2200">
                <a:solidFill>
                  <a:srgbClr val="FFFFFF"/>
                </a:solidFill>
              </a:defRPr>
            </a:lvl2pPr>
            <a:lvl3pPr marL="0" indent="914400" algn="r">
              <a:buClrTx/>
              <a:buSzTx/>
              <a:buNone/>
              <a:defRPr sz="2200">
                <a:solidFill>
                  <a:srgbClr val="FFFFFF"/>
                </a:solidFill>
              </a:defRPr>
            </a:lvl3pPr>
            <a:lvl4pPr marL="0" indent="1371600" algn="r">
              <a:buClrTx/>
              <a:buSzTx/>
              <a:buNone/>
              <a:defRPr sz="2200">
                <a:solidFill>
                  <a:srgbClr val="FFFFFF"/>
                </a:solidFill>
              </a:defRPr>
            </a:lvl4pPr>
            <a:lvl5pPr marL="0" indent="1828800" algn="r">
              <a:buClrTx/>
              <a:buSzTx/>
              <a:buNone/>
              <a:defRPr sz="2200">
                <a:solidFill>
                  <a:srgbClr val="FFFFFF"/>
                </a:solidFill>
              </a:defRPr>
            </a:lvl5pPr>
          </a:lstStyle>
          <a:p>
            <a:pPr/>
            <a:r>
              <a:t>Texte niveau 1</a:t>
            </a:r>
          </a:p>
          <a:p>
            <a:pPr lvl="1"/>
            <a:r>
              <a:t>Texte niveau 2</a:t>
            </a:r>
          </a:p>
          <a:p>
            <a:pPr lvl="2"/>
            <a:r>
              <a:t>Texte niveau 3</a:t>
            </a:r>
          </a:p>
          <a:p>
            <a:pPr lvl="3"/>
            <a:r>
              <a:t>Texte niveau 4</a:t>
            </a:r>
          </a:p>
          <a:p>
            <a:pPr lvl="4"/>
            <a:r>
              <a:t>Texte niveau 5</a:t>
            </a:r>
          </a:p>
        </p:txBody>
      </p:sp>
      <p:sp>
        <p:nvSpPr>
          <p:cNvPr id="16" name="Numéro de diapositive"/>
          <p:cNvSpPr txBox="1"/>
          <p:nvPr>
            <p:ph type="sldNum" sz="quarter" idx="2"/>
          </p:nvPr>
        </p:nvSpPr>
        <p:spPr>
          <a:xfrm>
            <a:off x="8309998" y="6632447"/>
            <a:ext cx="159223" cy="152401"/>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et contenu">
    <p:spTree>
      <p:nvGrpSpPr>
        <p:cNvPr id="1" name=""/>
        <p:cNvGrpSpPr/>
        <p:nvPr/>
      </p:nvGrpSpPr>
      <p:grpSpPr>
        <a:xfrm>
          <a:off x="0" y="0"/>
          <a:ext cx="0" cy="0"/>
          <a:chOff x="0" y="0"/>
          <a:chExt cx="0" cy="0"/>
        </a:xfrm>
      </p:grpSpPr>
      <p:sp>
        <p:nvSpPr>
          <p:cNvPr id="23" name="Texte du titre"/>
          <p:cNvSpPr txBox="1"/>
          <p:nvPr>
            <p:ph type="title"/>
          </p:nvPr>
        </p:nvSpPr>
        <p:spPr>
          <a:xfrm>
            <a:off x="457200" y="320040"/>
            <a:ext cx="7239000" cy="1143001"/>
          </a:xfrm>
          <a:prstGeom prst="rect">
            <a:avLst/>
          </a:prstGeom>
        </p:spPr>
        <p:txBody>
          <a:bodyPr/>
          <a:lstStyle/>
          <a:p>
            <a:pPr/>
            <a:r>
              <a:t>Texte du titre</a:t>
            </a:r>
          </a:p>
        </p:txBody>
      </p:sp>
      <p:sp>
        <p:nvSpPr>
          <p:cNvPr id="24" name="Texte niveau 1…"/>
          <p:cNvSpPr txBox="1"/>
          <p:nvPr>
            <p:ph type="body" idx="1"/>
          </p:nvPr>
        </p:nvSpPr>
        <p:spPr>
          <a:xfrm>
            <a:off x="457200" y="1609416"/>
            <a:ext cx="7239000" cy="4846321"/>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25"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de section">
    <p:spTree>
      <p:nvGrpSpPr>
        <p:cNvPr id="1" name=""/>
        <p:cNvGrpSpPr/>
        <p:nvPr/>
      </p:nvGrpSpPr>
      <p:grpSpPr>
        <a:xfrm>
          <a:off x="0" y="0"/>
          <a:ext cx="0" cy="0"/>
          <a:chOff x="0" y="0"/>
          <a:chExt cx="0" cy="0"/>
        </a:xfrm>
      </p:grpSpPr>
      <p:sp>
        <p:nvSpPr>
          <p:cNvPr id="32" name="Texte du titre"/>
          <p:cNvSpPr txBox="1"/>
          <p:nvPr>
            <p:ph type="title"/>
          </p:nvPr>
        </p:nvSpPr>
        <p:spPr>
          <a:xfrm>
            <a:off x="1066800" y="2821837"/>
            <a:ext cx="6255488" cy="1362076"/>
          </a:xfrm>
          <a:prstGeom prst="rect">
            <a:avLst/>
          </a:prstGeom>
        </p:spPr>
        <p:txBody>
          <a:bodyPr anchor="t"/>
          <a:lstStyle>
            <a:lvl1pPr algn="r">
              <a:defRPr sz="4200"/>
            </a:lvl1pPr>
          </a:lstStyle>
          <a:p>
            <a:pPr/>
            <a:r>
              <a:t>Texte du titre</a:t>
            </a:r>
          </a:p>
        </p:txBody>
      </p:sp>
      <p:sp>
        <p:nvSpPr>
          <p:cNvPr id="33" name="Texte niveau 1…"/>
          <p:cNvSpPr txBox="1"/>
          <p:nvPr>
            <p:ph type="body" sz="quarter" idx="1"/>
          </p:nvPr>
        </p:nvSpPr>
        <p:spPr>
          <a:xfrm>
            <a:off x="1066800" y="1905000"/>
            <a:ext cx="6255488" cy="743507"/>
          </a:xfrm>
          <a:prstGeom prst="rect">
            <a:avLst/>
          </a:prstGeom>
        </p:spPr>
        <p:txBody>
          <a:bodyPr anchor="b"/>
          <a:lstStyle>
            <a:lvl1pPr marL="0" indent="0" algn="r">
              <a:buClrTx/>
              <a:buSzTx/>
              <a:buNone/>
              <a:defRPr sz="2000"/>
            </a:lvl1pPr>
            <a:lvl2pPr marL="0" indent="292608" algn="r">
              <a:buClrTx/>
              <a:buSzTx/>
              <a:buNone/>
              <a:defRPr sz="2000"/>
            </a:lvl2pPr>
            <a:lvl3pPr marL="0" indent="530351" algn="r">
              <a:buClrTx/>
              <a:buSzTx/>
              <a:buNone/>
              <a:defRPr sz="2000"/>
            </a:lvl3pPr>
            <a:lvl4pPr marL="0" indent="777239" algn="r">
              <a:buClrTx/>
              <a:buSzTx/>
              <a:buNone/>
              <a:defRPr sz="2000"/>
            </a:lvl4pPr>
            <a:lvl5pPr marL="0" indent="1051560" algn="r">
              <a:buClrTx/>
              <a:buSzTx/>
              <a:buNone/>
              <a:defRPr sz="2000"/>
            </a:lvl5pPr>
          </a:lstStyle>
          <a:p>
            <a:pPr/>
            <a:r>
              <a:t>Texte niveau 1</a:t>
            </a:r>
          </a:p>
          <a:p>
            <a:pPr lvl="1"/>
            <a:r>
              <a:t>Texte niveau 2</a:t>
            </a:r>
          </a:p>
          <a:p>
            <a:pPr lvl="2"/>
            <a:r>
              <a:t>Texte niveau 3</a:t>
            </a:r>
          </a:p>
          <a:p>
            <a:pPr lvl="3"/>
            <a:r>
              <a:t>Texte niveau 4</a:t>
            </a:r>
          </a:p>
          <a:p>
            <a:pPr lvl="4"/>
            <a:r>
              <a:t>Texte niveau 5</a:t>
            </a:r>
          </a:p>
        </p:txBody>
      </p:sp>
      <p:sp>
        <p:nvSpPr>
          <p:cNvPr id="34" name="Numéro de diapositive"/>
          <p:cNvSpPr txBox="1"/>
          <p:nvPr>
            <p:ph type="sldNum" sz="quarter" idx="2"/>
          </p:nvPr>
        </p:nvSpPr>
        <p:spPr>
          <a:xfrm>
            <a:off x="7163066" y="6631312"/>
            <a:ext cx="159222" cy="152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ux contenus">
    <p:spTree>
      <p:nvGrpSpPr>
        <p:cNvPr id="1" name=""/>
        <p:cNvGrpSpPr/>
        <p:nvPr/>
      </p:nvGrpSpPr>
      <p:grpSpPr>
        <a:xfrm>
          <a:off x="0" y="0"/>
          <a:ext cx="0" cy="0"/>
          <a:chOff x="0" y="0"/>
          <a:chExt cx="0" cy="0"/>
        </a:xfrm>
      </p:grpSpPr>
      <p:sp>
        <p:nvSpPr>
          <p:cNvPr id="41" name="Texte du titre"/>
          <p:cNvSpPr txBox="1"/>
          <p:nvPr>
            <p:ph type="title"/>
          </p:nvPr>
        </p:nvSpPr>
        <p:spPr>
          <a:xfrm>
            <a:off x="457200" y="320040"/>
            <a:ext cx="7242048" cy="1143001"/>
          </a:xfrm>
          <a:prstGeom prst="rect">
            <a:avLst/>
          </a:prstGeom>
        </p:spPr>
        <p:txBody>
          <a:bodyPr/>
          <a:lstStyle/>
          <a:p>
            <a:pPr/>
            <a:r>
              <a:t>Texte du titre</a:t>
            </a:r>
          </a:p>
        </p:txBody>
      </p:sp>
      <p:sp>
        <p:nvSpPr>
          <p:cNvPr id="42" name="Texte niveau 1…"/>
          <p:cNvSpPr txBox="1"/>
          <p:nvPr>
            <p:ph type="body" sz="half" idx="1"/>
          </p:nvPr>
        </p:nvSpPr>
        <p:spPr>
          <a:xfrm>
            <a:off x="457200" y="1600200"/>
            <a:ext cx="3520441" cy="4525963"/>
          </a:xfrm>
          <a:prstGeom prst="rect">
            <a:avLst/>
          </a:prstGeom>
        </p:spPr>
        <p:txBody>
          <a:bodyPr/>
          <a:lstStyle>
            <a:lvl1pPr>
              <a:defRPr sz="2800"/>
            </a:lvl1pPr>
            <a:lvl2pPr marL="559308" indent="-266700">
              <a:defRPr sz="2800"/>
            </a:lvl2pPr>
            <a:lvl3pPr marL="850391" indent="-320040">
              <a:defRPr sz="2800"/>
            </a:lvl3pPr>
            <a:lvl4pPr marL="1132839" indent="-355600">
              <a:defRPr sz="2800"/>
            </a:lvl4pPr>
            <a:lvl5pPr marL="1407160" indent="-355600">
              <a:defRPr sz="2800"/>
            </a:lvl5pPr>
          </a:lstStyle>
          <a:p>
            <a:pPr/>
            <a:r>
              <a:t>Texte niveau 1</a:t>
            </a:r>
          </a:p>
          <a:p>
            <a:pPr lvl="1"/>
            <a:r>
              <a:t>Texte niveau 2</a:t>
            </a:r>
          </a:p>
          <a:p>
            <a:pPr lvl="2"/>
            <a:r>
              <a:t>Texte niveau 3</a:t>
            </a:r>
          </a:p>
          <a:p>
            <a:pPr lvl="3"/>
            <a:r>
              <a:t>Texte niveau 4</a:t>
            </a:r>
          </a:p>
          <a:p>
            <a:pPr lvl="4"/>
            <a:r>
              <a:t>Texte niveau 5</a:t>
            </a:r>
          </a:p>
        </p:txBody>
      </p:sp>
      <p:sp>
        <p:nvSpPr>
          <p:cNvPr id="4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aison">
    <p:spTree>
      <p:nvGrpSpPr>
        <p:cNvPr id="1" name=""/>
        <p:cNvGrpSpPr/>
        <p:nvPr/>
      </p:nvGrpSpPr>
      <p:grpSpPr>
        <a:xfrm>
          <a:off x="0" y="0"/>
          <a:ext cx="0" cy="0"/>
          <a:chOff x="0" y="0"/>
          <a:chExt cx="0" cy="0"/>
        </a:xfrm>
      </p:grpSpPr>
      <p:sp>
        <p:nvSpPr>
          <p:cNvPr id="50" name="Texte du titre"/>
          <p:cNvSpPr txBox="1"/>
          <p:nvPr>
            <p:ph type="title"/>
          </p:nvPr>
        </p:nvSpPr>
        <p:spPr>
          <a:xfrm>
            <a:off x="457200" y="320040"/>
            <a:ext cx="7242048" cy="1143001"/>
          </a:xfrm>
          <a:prstGeom prst="rect">
            <a:avLst/>
          </a:prstGeom>
        </p:spPr>
        <p:txBody>
          <a:bodyPr/>
          <a:lstStyle/>
          <a:p>
            <a:pPr/>
            <a:r>
              <a:t>Texte du titre</a:t>
            </a:r>
          </a:p>
        </p:txBody>
      </p:sp>
      <p:sp>
        <p:nvSpPr>
          <p:cNvPr id="51" name="Texte niveau 1…"/>
          <p:cNvSpPr txBox="1"/>
          <p:nvPr>
            <p:ph type="body" sz="quarter" idx="1"/>
          </p:nvPr>
        </p:nvSpPr>
        <p:spPr>
          <a:xfrm>
            <a:off x="457200" y="5867400"/>
            <a:ext cx="3520441" cy="457200"/>
          </a:xfrm>
          <a:prstGeom prst="rect">
            <a:avLst/>
          </a:prstGeom>
          <a:ln>
            <a:solidFill>
              <a:srgbClr val="B13F9A"/>
            </a:solidFill>
            <a:round/>
          </a:ln>
        </p:spPr>
        <p:txBody>
          <a:bodyPr anchor="ctr"/>
          <a:lstStyle>
            <a:lvl1pPr marL="0" indent="0" algn="ctr">
              <a:buClrTx/>
              <a:buSzTx/>
              <a:buNone/>
              <a:defRPr b="1" sz="1800">
                <a:solidFill>
                  <a:srgbClr val="B13F9A"/>
                </a:solidFill>
              </a:defRPr>
            </a:lvl1pPr>
            <a:lvl2pPr marL="0" indent="292608" algn="ctr">
              <a:buClrTx/>
              <a:buSzTx/>
              <a:buNone/>
              <a:defRPr b="1" sz="1800">
                <a:solidFill>
                  <a:srgbClr val="B13F9A"/>
                </a:solidFill>
              </a:defRPr>
            </a:lvl2pPr>
            <a:lvl3pPr marL="0" indent="530351" algn="ctr">
              <a:buClrTx/>
              <a:buSzTx/>
              <a:buNone/>
              <a:defRPr b="1" sz="1800">
                <a:solidFill>
                  <a:srgbClr val="B13F9A"/>
                </a:solidFill>
              </a:defRPr>
            </a:lvl3pPr>
            <a:lvl4pPr marL="0" indent="777239" algn="ctr">
              <a:buClrTx/>
              <a:buSzTx/>
              <a:buNone/>
              <a:defRPr b="1" sz="1800">
                <a:solidFill>
                  <a:srgbClr val="B13F9A"/>
                </a:solidFill>
              </a:defRPr>
            </a:lvl4pPr>
            <a:lvl5pPr marL="0" indent="1051560" algn="ctr">
              <a:buClrTx/>
              <a:buSzTx/>
              <a:buNone/>
              <a:defRPr b="1" sz="1800">
                <a:solidFill>
                  <a:srgbClr val="B13F9A"/>
                </a:solidFill>
              </a:defRPr>
            </a:lvl5pPr>
          </a:lstStyle>
          <a:p>
            <a:pPr/>
            <a:r>
              <a:t>Texte niveau 1</a:t>
            </a:r>
          </a:p>
          <a:p>
            <a:pPr lvl="1"/>
            <a:r>
              <a:t>Texte niveau 2</a:t>
            </a:r>
          </a:p>
          <a:p>
            <a:pPr lvl="2"/>
            <a:r>
              <a:t>Texte niveau 3</a:t>
            </a:r>
          </a:p>
          <a:p>
            <a:pPr lvl="3"/>
            <a:r>
              <a:t>Texte niveau 4</a:t>
            </a:r>
          </a:p>
          <a:p>
            <a:pPr lvl="4"/>
            <a:r>
              <a:t>Texte niveau 5</a:t>
            </a:r>
          </a:p>
        </p:txBody>
      </p:sp>
      <p:sp>
        <p:nvSpPr>
          <p:cNvPr id="52" name="Espace réservé du texte 3"/>
          <p:cNvSpPr/>
          <p:nvPr>
            <p:ph type="body" sz="quarter" idx="13"/>
          </p:nvPr>
        </p:nvSpPr>
        <p:spPr>
          <a:xfrm>
            <a:off x="4178808" y="5867400"/>
            <a:ext cx="3520441" cy="457200"/>
          </a:xfrm>
          <a:prstGeom prst="rect">
            <a:avLst/>
          </a:prstGeom>
          <a:ln>
            <a:solidFill>
              <a:srgbClr val="B13F9A"/>
            </a:solidFill>
            <a:round/>
          </a:ln>
        </p:spPr>
        <p:txBody>
          <a:bodyPr anchor="ctr"/>
          <a:lstStyle/>
          <a:p>
            <a:pPr marL="0" indent="0" algn="ctr">
              <a:buClrTx/>
              <a:buSzTx/>
              <a:buNone/>
              <a:defRPr b="1" sz="1800">
                <a:solidFill>
                  <a:srgbClr val="B13F9A"/>
                </a:solidFill>
              </a:defRPr>
            </a:pPr>
          </a:p>
        </p:txBody>
      </p:sp>
      <p:sp>
        <p:nvSpPr>
          <p:cNvPr id="5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re seul">
    <p:spTree>
      <p:nvGrpSpPr>
        <p:cNvPr id="1" name=""/>
        <p:cNvGrpSpPr/>
        <p:nvPr/>
      </p:nvGrpSpPr>
      <p:grpSpPr>
        <a:xfrm>
          <a:off x="0" y="0"/>
          <a:ext cx="0" cy="0"/>
          <a:chOff x="0" y="0"/>
          <a:chExt cx="0" cy="0"/>
        </a:xfrm>
      </p:grpSpPr>
      <p:sp>
        <p:nvSpPr>
          <p:cNvPr id="60" name="Texte du titre"/>
          <p:cNvSpPr txBox="1"/>
          <p:nvPr>
            <p:ph type="title"/>
          </p:nvPr>
        </p:nvSpPr>
        <p:spPr>
          <a:xfrm>
            <a:off x="457200" y="320040"/>
            <a:ext cx="7242048" cy="1143001"/>
          </a:xfrm>
          <a:prstGeom prst="rect">
            <a:avLst/>
          </a:prstGeom>
        </p:spPr>
        <p:txBody>
          <a:bodyPr/>
          <a:lstStyle/>
          <a:p>
            <a:pPr/>
            <a:r>
              <a:t>Texte du titre</a:t>
            </a:r>
          </a:p>
        </p:txBody>
      </p:sp>
      <p:sp>
        <p:nvSpPr>
          <p:cNvPr id="61"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de">
    <p:spTree>
      <p:nvGrpSpPr>
        <p:cNvPr id="1" name=""/>
        <p:cNvGrpSpPr/>
        <p:nvPr/>
      </p:nvGrpSpPr>
      <p:grpSpPr>
        <a:xfrm>
          <a:off x="0" y="0"/>
          <a:ext cx="0" cy="0"/>
          <a:chOff x="0" y="0"/>
          <a:chExt cx="0" cy="0"/>
        </a:xfrm>
      </p:grpSpPr>
      <p:sp>
        <p:nvSpPr>
          <p:cNvPr id="68"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u avec légende">
    <p:spTree>
      <p:nvGrpSpPr>
        <p:cNvPr id="1" name=""/>
        <p:cNvGrpSpPr/>
        <p:nvPr/>
      </p:nvGrpSpPr>
      <p:grpSpPr>
        <a:xfrm>
          <a:off x="0" y="0"/>
          <a:ext cx="0" cy="0"/>
          <a:chOff x="0" y="0"/>
          <a:chExt cx="0" cy="0"/>
        </a:xfrm>
      </p:grpSpPr>
      <p:sp>
        <p:nvSpPr>
          <p:cNvPr id="75" name="Texte du titre"/>
          <p:cNvSpPr txBox="1"/>
          <p:nvPr>
            <p:ph type="title"/>
          </p:nvPr>
        </p:nvSpPr>
        <p:spPr>
          <a:xfrm>
            <a:off x="457200" y="228600"/>
            <a:ext cx="5897880" cy="1173481"/>
          </a:xfrm>
          <a:prstGeom prst="rect">
            <a:avLst/>
          </a:prstGeom>
        </p:spPr>
        <p:txBody>
          <a:bodyPr/>
          <a:lstStyle>
            <a:lvl1pPr>
              <a:defRPr sz="2400"/>
            </a:lvl1pPr>
          </a:lstStyle>
          <a:p>
            <a:pPr/>
            <a:r>
              <a:t>Texte du titre</a:t>
            </a:r>
          </a:p>
        </p:txBody>
      </p:sp>
      <p:sp>
        <p:nvSpPr>
          <p:cNvPr id="76" name="Texte niveau 1…"/>
          <p:cNvSpPr txBox="1"/>
          <p:nvPr>
            <p:ph type="body" sz="quarter" idx="1"/>
          </p:nvPr>
        </p:nvSpPr>
        <p:spPr>
          <a:xfrm>
            <a:off x="457200" y="1497415"/>
            <a:ext cx="5897880" cy="602513"/>
          </a:xfrm>
          <a:prstGeom prst="rect">
            <a:avLst/>
          </a:prstGeom>
        </p:spPr>
        <p:txBody>
          <a:bodyPr lIns="0" tIns="0" rIns="0" bIns="0"/>
          <a:lstStyle>
            <a:lvl1pPr marL="0" indent="0">
              <a:spcBef>
                <a:spcPts val="0"/>
              </a:spcBef>
              <a:buClrTx/>
              <a:buSzTx/>
              <a:buNone/>
              <a:defRPr sz="1400"/>
            </a:lvl1pPr>
            <a:lvl2pPr marL="0" indent="292608">
              <a:spcBef>
                <a:spcPts val="0"/>
              </a:spcBef>
              <a:buClrTx/>
              <a:buSzTx/>
              <a:buNone/>
              <a:defRPr sz="1400"/>
            </a:lvl2pPr>
            <a:lvl3pPr marL="0" indent="530351">
              <a:spcBef>
                <a:spcPts val="0"/>
              </a:spcBef>
              <a:buClrTx/>
              <a:buSzTx/>
              <a:buNone/>
              <a:defRPr sz="1400"/>
            </a:lvl3pPr>
            <a:lvl4pPr marL="0" indent="777239">
              <a:spcBef>
                <a:spcPts val="0"/>
              </a:spcBef>
              <a:buClrTx/>
              <a:buSzTx/>
              <a:buNone/>
              <a:defRPr sz="1400"/>
            </a:lvl4pPr>
            <a:lvl5pPr marL="0" indent="1051560">
              <a:spcBef>
                <a:spcPts val="0"/>
              </a:spcBef>
              <a:buClrTx/>
              <a:buSzTx/>
              <a:buNone/>
              <a:defRPr sz="1400"/>
            </a:lvl5pPr>
          </a:lstStyle>
          <a:p>
            <a:pPr/>
            <a:r>
              <a:t>Texte niveau 1</a:t>
            </a:r>
          </a:p>
          <a:p>
            <a:pPr lvl="1"/>
            <a:r>
              <a:t>Texte niveau 2</a:t>
            </a:r>
          </a:p>
          <a:p>
            <a:pPr lvl="2"/>
            <a:r>
              <a:t>Texte niveau 3</a:t>
            </a:r>
          </a:p>
          <a:p>
            <a:pPr lvl="3"/>
            <a:r>
              <a:t>Texte niveau 4</a:t>
            </a:r>
          </a:p>
          <a:p>
            <a:pPr lvl="4"/>
            <a:r>
              <a:t>Texte niveau 5</a:t>
            </a:r>
          </a:p>
        </p:txBody>
      </p:sp>
      <p:sp>
        <p:nvSpPr>
          <p:cNvPr id="77"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age avec légende">
    <p:bg>
      <p:bgPr>
        <a:gradFill flip="none" rotWithShape="1">
          <a:gsLst>
            <a:gs pos="0">
              <a:srgbClr val="E965C8"/>
            </a:gs>
            <a:gs pos="100000">
              <a:srgbClr val="81146B"/>
            </a:gs>
          </a:gsLst>
          <a:path path="circle">
            <a:fillToRect l="50000" t="50000" r="50000" b="50000"/>
          </a:path>
        </a:gradFill>
      </p:bgPr>
    </p:bg>
    <p:spTree>
      <p:nvGrpSpPr>
        <p:cNvPr id="1" name=""/>
        <p:cNvGrpSpPr/>
        <p:nvPr/>
      </p:nvGrpSpPr>
      <p:grpSpPr>
        <a:xfrm>
          <a:off x="0" y="0"/>
          <a:ext cx="0" cy="0"/>
          <a:chOff x="0" y="0"/>
          <a:chExt cx="0" cy="0"/>
        </a:xfrm>
      </p:grpSpPr>
      <p:sp>
        <p:nvSpPr>
          <p:cNvPr id="84" name="Rectangle 7"/>
          <p:cNvSpPr/>
          <p:nvPr/>
        </p:nvSpPr>
        <p:spPr>
          <a:xfrm rot="21240000">
            <a:off x="597968" y="1004668"/>
            <a:ext cx="4319528" cy="4312573"/>
          </a:xfrm>
          <a:prstGeom prst="rect">
            <a:avLst/>
          </a:prstGeom>
          <a:solidFill>
            <a:srgbClr val="FAFAFA"/>
          </a:solidFill>
          <a:ln w="3175" cap="rnd">
            <a:solidFill>
              <a:srgbClr val="EAEAEA"/>
            </a:solidFill>
          </a:ln>
          <a:effectLst>
            <a:outerShdw sx="100000" sy="100000" kx="0" ky="0" algn="b" rotWithShape="0" blurRad="25400" dist="12700" dir="5400000">
              <a:srgbClr val="000000">
                <a:alpha val="40000"/>
              </a:srgbClr>
            </a:outerShdw>
          </a:effectLst>
        </p:spPr>
        <p:txBody>
          <a:bodyPr lIns="45719" rIns="45719" anchor="ctr"/>
          <a:lstStyle/>
          <a:p>
            <a:pPr algn="ctr">
              <a:defRPr>
                <a:solidFill>
                  <a:srgbClr val="FFFFFF"/>
                </a:solidFill>
              </a:defRPr>
            </a:pPr>
          </a:p>
        </p:txBody>
      </p:sp>
      <p:sp>
        <p:nvSpPr>
          <p:cNvPr id="85" name="Rectangle 8"/>
          <p:cNvSpPr/>
          <p:nvPr/>
        </p:nvSpPr>
        <p:spPr>
          <a:xfrm rot="21420000">
            <a:off x="596706" y="998816"/>
            <a:ext cx="4319528" cy="4312573"/>
          </a:xfrm>
          <a:prstGeom prst="rect">
            <a:avLst/>
          </a:prstGeom>
          <a:solidFill>
            <a:srgbClr val="FAFAFA"/>
          </a:solidFill>
          <a:ln w="3175" cap="rnd">
            <a:solidFill>
              <a:srgbClr val="EAEAEA"/>
            </a:solidFill>
          </a:ln>
          <a:effectLst>
            <a:outerShdw sx="100000" sy="100000" kx="0" ky="0" algn="b" rotWithShape="0" blurRad="25400" dist="12700" dir="5400000">
              <a:srgbClr val="000000">
                <a:alpha val="40000"/>
              </a:srgbClr>
            </a:outerShdw>
          </a:effectLst>
        </p:spPr>
        <p:txBody>
          <a:bodyPr lIns="45719" rIns="45719" anchor="ctr"/>
          <a:lstStyle/>
          <a:p>
            <a:pPr algn="ctr">
              <a:defRPr>
                <a:solidFill>
                  <a:srgbClr val="FFFFFF"/>
                </a:solidFill>
              </a:defRPr>
            </a:pPr>
          </a:p>
        </p:txBody>
      </p:sp>
      <p:sp>
        <p:nvSpPr>
          <p:cNvPr id="86" name="Texte du titre"/>
          <p:cNvSpPr txBox="1"/>
          <p:nvPr>
            <p:ph type="title"/>
          </p:nvPr>
        </p:nvSpPr>
        <p:spPr>
          <a:xfrm>
            <a:off x="5389098" y="1143000"/>
            <a:ext cx="3429001" cy="2057400"/>
          </a:xfrm>
          <a:prstGeom prst="rect">
            <a:avLst/>
          </a:prstGeom>
        </p:spPr>
        <p:txBody>
          <a:bodyPr/>
          <a:lstStyle>
            <a:lvl1pPr>
              <a:defRPr sz="3000">
                <a:ln w="500">
                  <a:solidFill>
                    <a:srgbClr val="565053"/>
                  </a:solidFill>
                </a:ln>
              </a:defRPr>
            </a:lvl1pPr>
          </a:lstStyle>
          <a:p>
            <a:pPr/>
            <a:r>
              <a:t>Texte du titre</a:t>
            </a:r>
          </a:p>
        </p:txBody>
      </p:sp>
      <p:sp>
        <p:nvSpPr>
          <p:cNvPr id="87" name="Texte niveau 1…"/>
          <p:cNvSpPr txBox="1"/>
          <p:nvPr>
            <p:ph type="body" sz="quarter" idx="1"/>
          </p:nvPr>
        </p:nvSpPr>
        <p:spPr>
          <a:xfrm>
            <a:off x="5389098" y="3283634"/>
            <a:ext cx="3429001" cy="1920241"/>
          </a:xfrm>
          <a:prstGeom prst="rect">
            <a:avLst/>
          </a:prstGeom>
        </p:spPr>
        <p:txBody>
          <a:bodyPr lIns="0" tIns="0" rIns="0" bIns="0"/>
          <a:lstStyle>
            <a:lvl1pPr marL="0" indent="0">
              <a:spcBef>
                <a:spcPts val="0"/>
              </a:spcBef>
              <a:buClrTx/>
              <a:buSzTx/>
              <a:buNone/>
              <a:defRPr sz="1400">
                <a:solidFill>
                  <a:srgbClr val="FFFFFF"/>
                </a:solidFill>
              </a:defRPr>
            </a:lvl1pPr>
            <a:lvl2pPr marL="559308" indent="-266700">
              <a:spcBef>
                <a:spcPts val="0"/>
              </a:spcBef>
              <a:buClrTx/>
              <a:defRPr sz="1400">
                <a:solidFill>
                  <a:srgbClr val="FFFFFF"/>
                </a:solidFill>
              </a:defRPr>
            </a:lvl2pPr>
            <a:lvl3pPr marL="850391" indent="-320040">
              <a:spcBef>
                <a:spcPts val="0"/>
              </a:spcBef>
              <a:buClrTx/>
              <a:defRPr sz="1400">
                <a:solidFill>
                  <a:srgbClr val="FFFFFF"/>
                </a:solidFill>
              </a:defRPr>
            </a:lvl3pPr>
            <a:lvl4pPr marL="1132839" indent="-355600">
              <a:spcBef>
                <a:spcPts val="0"/>
              </a:spcBef>
              <a:buClrTx/>
              <a:defRPr sz="1400">
                <a:solidFill>
                  <a:srgbClr val="FFFFFF"/>
                </a:solidFill>
              </a:defRPr>
            </a:lvl4pPr>
            <a:lvl5pPr marL="1407160" indent="-355600">
              <a:spcBef>
                <a:spcPts val="0"/>
              </a:spcBef>
              <a:buClrTx/>
              <a:defRPr sz="1400">
                <a:solidFill>
                  <a:srgbClr val="FFFFFF"/>
                </a:solidFill>
              </a:defRPr>
            </a:lvl5pPr>
          </a:lstStyle>
          <a:p>
            <a:pPr/>
            <a:r>
              <a:t>Texte niveau 1</a:t>
            </a:r>
          </a:p>
          <a:p>
            <a:pPr lvl="1"/>
            <a:r>
              <a:t>Texte niveau 2</a:t>
            </a:r>
          </a:p>
          <a:p>
            <a:pPr lvl="2"/>
            <a:r>
              <a:t>Texte niveau 3</a:t>
            </a:r>
          </a:p>
          <a:p>
            <a:pPr lvl="3"/>
            <a:r>
              <a:t>Texte niveau 4</a:t>
            </a:r>
          </a:p>
          <a:p>
            <a:pPr lvl="4"/>
            <a:r>
              <a:t>Texte niveau 5</a:t>
            </a:r>
          </a:p>
        </p:txBody>
      </p:sp>
      <p:sp>
        <p:nvSpPr>
          <p:cNvPr id="88" name="Espace réservé pour une image  9"/>
          <p:cNvSpPr/>
          <p:nvPr>
            <p:ph type="pic" sz="half" idx="13"/>
          </p:nvPr>
        </p:nvSpPr>
        <p:spPr>
          <a:xfrm>
            <a:off x="663682" y="1041001"/>
            <a:ext cx="4206241" cy="4206242"/>
          </a:xfrm>
          <a:prstGeom prst="rect">
            <a:avLst/>
          </a:prstGeom>
          <a:ln w="107950">
            <a:solidFill>
              <a:srgbClr val="FFFFFF"/>
            </a:solidFill>
            <a:miter lim="800000"/>
          </a:ln>
          <a:effectLst>
            <a:outerShdw sx="100000" sy="100000" kx="0" ky="0" algn="b" rotWithShape="0" blurRad="50800" dist="3810" dir="5400000">
              <a:srgbClr val="000000">
                <a:alpha val="60000"/>
              </a:srgbClr>
            </a:outerShdw>
          </a:effectLst>
        </p:spPr>
        <p:txBody>
          <a:bodyPr lIns="91439" rIns="91439">
            <a:noAutofit/>
          </a:bodyPr>
          <a:lstStyle/>
          <a:p>
            <a:pPr/>
          </a:p>
        </p:txBody>
      </p:sp>
      <p:sp>
        <p:nvSpPr>
          <p:cNvPr id="89" name="Numéro de diapositive"/>
          <p:cNvSpPr txBox="1"/>
          <p:nvPr>
            <p:ph type="sldNum" sz="quarter" idx="2"/>
          </p:nvPr>
        </p:nvSpPr>
        <p:spPr>
          <a:prstGeom prst="rect">
            <a:avLst/>
          </a:prstGeom>
        </p:spPr>
        <p:txBody>
          <a:bodyPr/>
          <a:lstStyle>
            <a:lvl1pPr>
              <a:defRPr>
                <a:solidFill>
                  <a:srgbClr val="F4E7ED"/>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8"/>
          <p:cNvSpPr/>
          <p:nvPr/>
        </p:nvSpPr>
        <p:spPr>
          <a:xfrm flipH="1">
            <a:off x="8153400" y="0"/>
            <a:ext cx="990600" cy="6858000"/>
          </a:xfrm>
          <a:prstGeom prst="rect">
            <a:avLst/>
          </a:prstGeom>
          <a:blipFill>
            <a:blip r:embed="rId2"/>
          </a:blipFill>
          <a:ln w="12700">
            <a:miter lim="400000"/>
          </a:ln>
        </p:spPr>
        <p:txBody>
          <a:bodyPr lIns="45719" rIns="45719" anchor="ctr"/>
          <a:lstStyle/>
          <a:p>
            <a:pPr algn="ctr">
              <a:defRPr>
                <a:solidFill>
                  <a:srgbClr val="FFFFFF"/>
                </a:solidFill>
              </a:defRPr>
            </a:pPr>
          </a:p>
        </p:txBody>
      </p:sp>
      <p:sp>
        <p:nvSpPr>
          <p:cNvPr id="3" name="Texte du titre"/>
          <p:cNvSpPr txBox="1"/>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a:r>
              <a:t>Texte du titre</a:t>
            </a:r>
          </a:p>
        </p:txBody>
      </p:sp>
      <p:sp>
        <p:nvSpPr>
          <p:cNvPr id="4" name="Texte niveau 1…"/>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5" name="Numéro de diapositive"/>
          <p:cNvSpPr txBox="1"/>
          <p:nvPr>
            <p:ph type="sldNum" sz="quarter" idx="2"/>
          </p:nvPr>
        </p:nvSpPr>
        <p:spPr>
          <a:xfrm>
            <a:off x="6680562" y="6632447"/>
            <a:ext cx="159223" cy="152401"/>
          </a:xfrm>
          <a:prstGeom prst="rect">
            <a:avLst/>
          </a:prstGeom>
          <a:ln w="12700">
            <a:miter lim="400000"/>
          </a:ln>
        </p:spPr>
        <p:txBody>
          <a:bodyPr wrap="none" lIns="0" tIns="0" rIns="0" bIns="0" anchor="b">
            <a:spAutoFit/>
          </a:bodyPr>
          <a:lstStyle>
            <a:lvl1pPr algn="r">
              <a:defRPr sz="1100">
                <a:solidFill>
                  <a:srgbClr val="B13F9A"/>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1pPr>
      <a:lvl2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2pPr>
      <a:lvl3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3pPr>
      <a:lvl4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4pPr>
      <a:lvl5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5pPr>
      <a:lvl6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6pPr>
      <a:lvl7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7pPr>
      <a:lvl8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8pPr>
      <a:lvl9pPr marL="0" marR="0" indent="0" algn="l" defTabSz="914400" rtl="0" latinLnBrk="0">
        <a:lnSpc>
          <a:spcPct val="100000"/>
        </a:lnSpc>
        <a:spcBef>
          <a:spcPts val="0"/>
        </a:spcBef>
        <a:spcAft>
          <a:spcPts val="0"/>
        </a:spcAft>
        <a:buClrTx/>
        <a:buSzTx/>
        <a:buFontTx/>
        <a:buNone/>
        <a:tabLst/>
        <a:defRPr b="1" baseline="0" cap="all" i="0" spc="0" strike="noStrike" sz="3800" u="none">
          <a:ln w="500">
            <a:solidFill>
              <a:srgbClr val="5B194D"/>
            </a:solidFill>
          </a:ln>
          <a:solidFill>
            <a:srgbClr val="FEF5EC"/>
          </a:solidFill>
          <a:uFillTx/>
          <a:latin typeface="Trebuchet MS"/>
          <a:ea typeface="Trebuchet MS"/>
          <a:cs typeface="Trebuchet MS"/>
          <a:sym typeface="Trebuchet MS"/>
        </a:defRPr>
      </a:lvl9pPr>
    </p:titleStyle>
    <p:bodyStyle>
      <a:lvl1pPr marL="274320" marR="0" indent="-274320" algn="l" defTabSz="914400" rtl="0" latinLnBrk="0">
        <a:lnSpc>
          <a:spcPct val="100000"/>
        </a:lnSpc>
        <a:spcBef>
          <a:spcPts val="600"/>
        </a:spcBef>
        <a:spcAft>
          <a:spcPts val="0"/>
        </a:spcAft>
        <a:buClr>
          <a:srgbClr val="B13F9A"/>
        </a:buClr>
        <a:buSzPct val="73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1pPr>
      <a:lvl2pPr marL="551025" marR="0" indent="-258417" algn="l" defTabSz="914400" rtl="0" latinLnBrk="0">
        <a:lnSpc>
          <a:spcPct val="100000"/>
        </a:lnSpc>
        <a:spcBef>
          <a:spcPts val="600"/>
        </a:spcBef>
        <a:spcAft>
          <a:spcPts val="0"/>
        </a:spcAft>
        <a:buClr>
          <a:srgbClr val="B13F9A"/>
        </a:buClr>
        <a:buSzPct val="8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2pPr>
      <a:lvl3pPr marL="827531" marR="0" indent="-297179" algn="l" defTabSz="914400" rtl="0" latinLnBrk="0">
        <a:lnSpc>
          <a:spcPct val="100000"/>
        </a:lnSpc>
        <a:spcBef>
          <a:spcPts val="600"/>
        </a:spcBef>
        <a:spcAft>
          <a:spcPts val="0"/>
        </a:spcAft>
        <a:buClr>
          <a:srgbClr val="B13F9A"/>
        </a:buClr>
        <a:buSzPct val="6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3pPr>
      <a:lvl4pPr marL="1074419" marR="0" indent="-297180" algn="l" defTabSz="914400" rtl="0" latinLnBrk="0">
        <a:lnSpc>
          <a:spcPct val="100000"/>
        </a:lnSpc>
        <a:spcBef>
          <a:spcPts val="600"/>
        </a:spcBef>
        <a:spcAft>
          <a:spcPts val="0"/>
        </a:spcAft>
        <a:buClr>
          <a:srgbClr val="B13F9A"/>
        </a:buClr>
        <a:buSzPct val="8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4pPr>
      <a:lvl5pPr marL="1381760" marR="0" indent="-330200" algn="l" defTabSz="914400" rtl="0" latinLnBrk="0">
        <a:lnSpc>
          <a:spcPct val="100000"/>
        </a:lnSpc>
        <a:spcBef>
          <a:spcPts val="600"/>
        </a:spcBef>
        <a:spcAft>
          <a:spcPts val="0"/>
        </a:spcAft>
        <a:buClr>
          <a:srgbClr val="B13F9A"/>
        </a:buClr>
        <a:buSzPct val="7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5pPr>
      <a:lvl6pPr marL="1553463" marR="0" indent="-264160" algn="l" defTabSz="914400" rtl="0" latinLnBrk="0">
        <a:lnSpc>
          <a:spcPct val="100000"/>
        </a:lnSpc>
        <a:spcBef>
          <a:spcPts val="600"/>
        </a:spcBef>
        <a:spcAft>
          <a:spcPts val="0"/>
        </a:spcAft>
        <a:buClr>
          <a:srgbClr val="B13F9A"/>
        </a:buClr>
        <a:buSzPct val="8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6pPr>
      <a:lvl7pPr marL="1787651" marR="0" indent="-297180" algn="l" defTabSz="914400" rtl="0" latinLnBrk="0">
        <a:lnSpc>
          <a:spcPct val="100000"/>
        </a:lnSpc>
        <a:spcBef>
          <a:spcPts val="600"/>
        </a:spcBef>
        <a:spcAft>
          <a:spcPts val="0"/>
        </a:spcAft>
        <a:buClr>
          <a:srgbClr val="B13F9A"/>
        </a:buClr>
        <a:buSzPct val="8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7pPr>
      <a:lvl8pPr marL="1961388" marR="0" indent="-297179" algn="l" defTabSz="914400" rtl="0" latinLnBrk="0">
        <a:lnSpc>
          <a:spcPct val="100000"/>
        </a:lnSpc>
        <a:spcBef>
          <a:spcPts val="600"/>
        </a:spcBef>
        <a:spcAft>
          <a:spcPts val="0"/>
        </a:spcAft>
        <a:buClr>
          <a:srgbClr val="B13F9A"/>
        </a:buClr>
        <a:buSzPct val="10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8pPr>
      <a:lvl9pPr marL="2214154" marR="0" indent="-339634" algn="l" defTabSz="914400" rtl="0" latinLnBrk="0">
        <a:lnSpc>
          <a:spcPct val="100000"/>
        </a:lnSpc>
        <a:spcBef>
          <a:spcPts val="600"/>
        </a:spcBef>
        <a:spcAft>
          <a:spcPts val="0"/>
        </a:spcAft>
        <a:buClr>
          <a:srgbClr val="B13F9A"/>
        </a:buClr>
        <a:buSzPct val="100000"/>
        <a:buFontTx/>
        <a:buChar char="▪"/>
        <a:tabLst/>
        <a:defRPr b="0" baseline="0" cap="none" i="0" spc="0" strike="noStrike" sz="2600" u="none">
          <a:ln>
            <a:noFill/>
          </a:ln>
          <a:solidFill>
            <a:srgbClr val="000000"/>
          </a:solidFill>
          <a:uFillTx/>
          <a:latin typeface="Trebuchet MS"/>
          <a:ea typeface="Trebuchet MS"/>
          <a:cs typeface="Trebuchet MS"/>
          <a:sym typeface="Trebuchet M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1pPr>
      <a:lvl2pPr marL="0" marR="0" indent="4572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2pPr>
      <a:lvl3pPr marL="0" marR="0" indent="9144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3pPr>
      <a:lvl4pPr marL="0" marR="0" indent="13716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4pPr>
      <a:lvl5pPr marL="0" marR="0" indent="18288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5pPr>
      <a:lvl6pPr marL="0" marR="0" indent="22860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6pPr>
      <a:lvl7pPr marL="0" marR="0" indent="27432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7pPr>
      <a:lvl8pPr marL="0" marR="0" indent="32004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8pPr>
      <a:lvl9pPr marL="0" marR="0" indent="3657600" algn="r" defTabSz="914400" rtl="0" latinLnBrk="0">
        <a:lnSpc>
          <a:spcPct val="100000"/>
        </a:lnSpc>
        <a:spcBef>
          <a:spcPts val="0"/>
        </a:spcBef>
        <a:spcAft>
          <a:spcPts val="0"/>
        </a:spcAft>
        <a:buClrTx/>
        <a:buSzTx/>
        <a:buFontTx/>
        <a:buNone/>
        <a:tabLst/>
        <a:defRPr b="0" baseline="0" cap="none" i="0" spc="0" strike="noStrike" sz="1100" u="none">
          <a:ln>
            <a:noFill/>
          </a:ln>
          <a:solidFill>
            <a:schemeClr val="tx1"/>
          </a:solidFill>
          <a:uFillTx/>
          <a:latin typeface="+mn-lt"/>
          <a:ea typeface="+mn-ea"/>
          <a:cs typeface="+mn-cs"/>
          <a:sym typeface="Trebuchet M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adlet.com/francoisraphaele/2ipn4078indt" TargetMode="External"/><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Titre 1"/>
          <p:cNvSpPr txBox="1"/>
          <p:nvPr>
            <p:ph type="ctrTitle"/>
          </p:nvPr>
        </p:nvSpPr>
        <p:spPr>
          <a:prstGeom prst="rect">
            <a:avLst/>
          </a:prstGeom>
        </p:spPr>
        <p:txBody>
          <a:bodyPr/>
          <a:lstStyle/>
          <a:p>
            <a:pPr/>
            <a:r>
              <a:t>Voix et perception de soi</a:t>
            </a:r>
            <a:br/>
            <a:r>
              <a:rPr sz="2000"/>
              <a:t>19.11.2018</a:t>
            </a:r>
          </a:p>
        </p:txBody>
      </p:sp>
      <p:sp>
        <p:nvSpPr>
          <p:cNvPr id="99" name="Sous-titre 2"/>
          <p:cNvSpPr txBox="1"/>
          <p:nvPr>
            <p:ph type="subTitle" sz="quarter" idx="1"/>
          </p:nvPr>
        </p:nvSpPr>
        <p:spPr>
          <a:prstGeom prst="rect">
            <a:avLst/>
          </a:prstGeom>
        </p:spPr>
        <p:txBody>
          <a:bodyPr/>
          <a:lstStyle/>
          <a:p>
            <a:pPr>
              <a:lnSpc>
                <a:spcPct val="90000"/>
              </a:lnSpc>
            </a:pPr>
            <a:r>
              <a:t>La Prise de Parole en Langue Vivante</a:t>
            </a:r>
          </a:p>
          <a:p>
            <a:pPr>
              <a:lnSpc>
                <a:spcPct val="90000"/>
              </a:lnSpc>
            </a:pPr>
          </a:p>
          <a:p>
            <a:pPr>
              <a:lnSpc>
                <a:spcPct val="90000"/>
              </a:lnSpc>
            </a:pPr>
            <a:r>
              <a:t>…Everything is about self-confidence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itre 1"/>
          <p:cNvSpPr txBox="1"/>
          <p:nvPr>
            <p:ph type="title"/>
          </p:nvPr>
        </p:nvSpPr>
        <p:spPr>
          <a:prstGeom prst="rect">
            <a:avLst/>
          </a:prstGeom>
        </p:spPr>
        <p:txBody>
          <a:bodyPr/>
          <a:lstStyle>
            <a:lvl1pPr>
              <a:defRPr sz="3400">
                <a:ln w="500">
                  <a:solidFill>
                    <a:srgbClr val="942192"/>
                  </a:solidFill>
                </a:ln>
                <a:solidFill>
                  <a:srgbClr val="942192"/>
                </a:solidFill>
              </a:defRPr>
            </a:lvl1pPr>
          </a:lstStyle>
          <a:p>
            <a:pPr/>
            <a:r>
              <a:t>Effets attendus de l’atelier Tea Time</a:t>
            </a:r>
          </a:p>
        </p:txBody>
      </p:sp>
      <p:sp>
        <p:nvSpPr>
          <p:cNvPr id="130" name="Espace réservé du contenu 2"/>
          <p:cNvSpPr txBox="1"/>
          <p:nvPr>
            <p:ph type="body" idx="1"/>
          </p:nvPr>
        </p:nvSpPr>
        <p:spPr>
          <a:prstGeom prst="rect">
            <a:avLst/>
          </a:prstGeom>
        </p:spPr>
        <p:txBody>
          <a:bodyPr/>
          <a:lstStyle/>
          <a:p>
            <a:pPr/>
            <a:r>
              <a:t>Développer l’autonomie langagière</a:t>
            </a:r>
          </a:p>
          <a:p>
            <a:pPr/>
            <a:r>
              <a:t>Faire tomber les préjugés</a:t>
            </a:r>
          </a:p>
          <a:p>
            <a:pPr/>
            <a:r>
              <a:t>Familiariser l’apprenant avec sa voix en langue étrangère</a:t>
            </a:r>
          </a:p>
          <a:p>
            <a:pPr/>
            <a:r>
              <a:t>Donner le goût aux élèves de s’exprimer dans une langue étrangère sans peur</a:t>
            </a:r>
          </a:p>
          <a:p>
            <a:pPr/>
            <a:r>
              <a:t>Entraîner les élèves à la prise de parole en public</a:t>
            </a:r>
          </a:p>
          <a:p>
            <a:pPr/>
            <a:r>
              <a:t>Renforcer les compétences langagières appliquées au domaine professionnel (Egls)</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0">
                                            <p:bg/>
                                          </p:spTgt>
                                        </p:tgtEl>
                                        <p:attrNameLst>
                                          <p:attrName>style.visibility</p:attrName>
                                        </p:attrNameLst>
                                      </p:cBhvr>
                                      <p:to>
                                        <p:strVal val="visible"/>
                                      </p:to>
                                    </p:set>
                                    <p:anim calcmode="lin" valueType="num">
                                      <p:cBhvr>
                                        <p:cTn id="7" dur="500" fill="hold"/>
                                        <p:tgtEl>
                                          <p:spTgt spid="130">
                                            <p:bg/>
                                          </p:spTgt>
                                        </p:tgtEl>
                                        <p:attrNameLst>
                                          <p:attrName>ppt_x</p:attrName>
                                        </p:attrNameLst>
                                      </p:cBhvr>
                                      <p:tavLst>
                                        <p:tav tm="0">
                                          <p:val>
                                            <p:strVal val="#ppt_x"/>
                                          </p:val>
                                        </p:tav>
                                        <p:tav tm="100000">
                                          <p:val>
                                            <p:strVal val="#ppt_x"/>
                                          </p:val>
                                        </p:tav>
                                      </p:tavLst>
                                    </p:anim>
                                    <p:anim calcmode="lin" valueType="num">
                                      <p:cBhvr>
                                        <p:cTn id="8" dur="500" fill="hold"/>
                                        <p:tgtEl>
                                          <p:spTgt spid="130">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0">
                                            <p:txEl>
                                              <p:pRg st="0" end="0"/>
                                            </p:txEl>
                                          </p:spTgt>
                                        </p:tgtEl>
                                        <p:attrNameLst>
                                          <p:attrName>style.visibility</p:attrName>
                                        </p:attrNameLst>
                                      </p:cBhvr>
                                      <p:to>
                                        <p:strVal val="visible"/>
                                      </p:to>
                                    </p:set>
                                    <p:anim calcmode="lin" valueType="num">
                                      <p:cBhvr>
                                        <p:cTn id="11"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30">
                                            <p:txEl>
                                              <p:pRg st="1" end="1"/>
                                            </p:txEl>
                                          </p:spTgt>
                                        </p:tgtEl>
                                        <p:attrNameLst>
                                          <p:attrName>style.visibility</p:attrName>
                                        </p:attrNameLst>
                                      </p:cBhvr>
                                      <p:to>
                                        <p:strVal val="visible"/>
                                      </p:to>
                                    </p:set>
                                    <p:anim calcmode="lin" valueType="num">
                                      <p:cBhvr>
                                        <p:cTn id="17" dur="500" fill="hold"/>
                                        <p:tgtEl>
                                          <p:spTgt spid="130">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30">
                                            <p:txEl>
                                              <p:pRg st="2" end="2"/>
                                            </p:txEl>
                                          </p:spTgt>
                                        </p:tgtEl>
                                        <p:attrNameLst>
                                          <p:attrName>style.visibility</p:attrName>
                                        </p:attrNameLst>
                                      </p:cBhvr>
                                      <p:to>
                                        <p:strVal val="visible"/>
                                      </p:to>
                                    </p:set>
                                    <p:anim calcmode="lin" valueType="num">
                                      <p:cBhvr>
                                        <p:cTn id="23"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30">
                                            <p:txEl>
                                              <p:pRg st="3" end="3"/>
                                            </p:txEl>
                                          </p:spTgt>
                                        </p:tgtEl>
                                        <p:attrNameLst>
                                          <p:attrName>style.visibility</p:attrName>
                                        </p:attrNameLst>
                                      </p:cBhvr>
                                      <p:to>
                                        <p:strVal val="visible"/>
                                      </p:to>
                                    </p:set>
                                    <p:anim calcmode="lin" valueType="num">
                                      <p:cBhvr>
                                        <p:cTn id="29"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30">
                                            <p:txEl>
                                              <p:pRg st="4" end="4"/>
                                            </p:txEl>
                                          </p:spTgt>
                                        </p:tgtEl>
                                        <p:attrNameLst>
                                          <p:attrName>style.visibility</p:attrName>
                                        </p:attrNameLst>
                                      </p:cBhvr>
                                      <p:to>
                                        <p:strVal val="visible"/>
                                      </p:to>
                                    </p:set>
                                    <p:anim calcmode="lin" valueType="num">
                                      <p:cBhvr>
                                        <p:cTn id="35" dur="500" fill="hold"/>
                                        <p:tgtEl>
                                          <p:spTgt spid="1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30">
                                            <p:txEl>
                                              <p:pRg st="5" end="5"/>
                                            </p:txEl>
                                          </p:spTgt>
                                        </p:tgtEl>
                                        <p:attrNameLst>
                                          <p:attrName>style.visibility</p:attrName>
                                        </p:attrNameLst>
                                      </p:cBhvr>
                                      <p:to>
                                        <p:strVal val="visible"/>
                                      </p:to>
                                    </p:set>
                                    <p:anim calcmode="lin" valueType="num">
                                      <p:cBhvr>
                                        <p:cTn id="41"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3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0"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re 1"/>
          <p:cNvSpPr txBox="1"/>
          <p:nvPr>
            <p:ph type="title"/>
          </p:nvPr>
        </p:nvSpPr>
        <p:spPr>
          <a:prstGeom prst="rect">
            <a:avLst/>
          </a:prstGeom>
        </p:spPr>
        <p:txBody>
          <a:bodyPr/>
          <a:lstStyle/>
          <a:p>
            <a:pPr defTabSz="786384">
              <a:defRPr sz="2924">
                <a:ln w="369">
                  <a:solidFill>
                    <a:srgbClr val="5B194D"/>
                  </a:solidFill>
                </a:ln>
                <a:solidFill>
                  <a:srgbClr val="FF0000"/>
                </a:solidFill>
              </a:defRPr>
            </a:pPr>
            <a:r>
              <a:t>Reduire les facteurs de stress </a:t>
            </a:r>
            <a:r>
              <a:rPr>
                <a:ln w="369">
                  <a:solidFill>
                    <a:srgbClr val="942192"/>
                  </a:solidFill>
                </a:ln>
                <a:solidFill>
                  <a:srgbClr val="942192"/>
                </a:solidFill>
              </a:rPr>
              <a:t>2.exemples de jeux de langage</a:t>
            </a:r>
            <a:r>
              <a:rPr>
                <a:solidFill>
                  <a:srgbClr val="FEF5EC"/>
                </a:solidFill>
              </a:rPr>
              <a:t>(10mn)</a:t>
            </a:r>
          </a:p>
        </p:txBody>
      </p:sp>
      <p:sp>
        <p:nvSpPr>
          <p:cNvPr id="133" name="Espace réservé du contenu 2"/>
          <p:cNvSpPr txBox="1"/>
          <p:nvPr>
            <p:ph type="body" idx="1"/>
          </p:nvPr>
        </p:nvSpPr>
        <p:spPr>
          <a:prstGeom prst="rect">
            <a:avLst/>
          </a:prstGeom>
        </p:spPr>
        <p:txBody>
          <a:bodyPr/>
          <a:lstStyle/>
          <a:p>
            <a:pPr>
              <a:defRPr u="sng"/>
            </a:pPr>
            <a:r>
              <a:t>Pour améliorer la diction en s’amusant</a:t>
            </a:r>
          </a:p>
          <a:p>
            <a:pPr>
              <a:buChar char="➢"/>
            </a:pPr>
            <a:r>
              <a:t>« Battles » de Tongue-Twisters </a:t>
            </a:r>
          </a:p>
          <a:p>
            <a:pPr>
              <a:buChar char="➢"/>
            </a:pPr>
            <a:r>
              <a:t> 2 équipes</a:t>
            </a:r>
          </a:p>
          <a:p>
            <a:pPr>
              <a:buChar char="➢"/>
            </a:pPr>
            <a:r>
              <a:t>« Battles » de short jokes</a:t>
            </a:r>
          </a:p>
          <a:p>
            <a:pPr>
              <a:defRPr u="sng"/>
            </a:pPr>
            <a:r>
              <a:t>Pour entraîner à la lecture</a:t>
            </a:r>
          </a:p>
          <a:p>
            <a:pPr>
              <a:buChar char="➢"/>
            </a:pPr>
            <a:r>
              <a:t>Lire une nouvelle/un poème à plusieurs voix</a:t>
            </a:r>
          </a:p>
          <a:p>
            <a:pPr>
              <a:buChar char="➢"/>
            </a:pPr>
            <a:r>
              <a:t>Enregistrements </a:t>
            </a:r>
            <a:r>
              <a:rPr>
                <a:solidFill>
                  <a:srgbClr val="FF0000"/>
                </a:solidFill>
              </a:rPr>
              <a:t>Imovie</a:t>
            </a:r>
            <a:r>
              <a:t> ou </a:t>
            </a:r>
            <a:r>
              <a:rPr>
                <a:solidFill>
                  <a:srgbClr val="FF0000"/>
                </a:solidFill>
              </a:rPr>
              <a:t>FilmoraGo</a:t>
            </a:r>
            <a:endParaRPr>
              <a:solidFill>
                <a:srgbClr val="FF0000"/>
              </a:solidFill>
            </a:endParaRPr>
          </a:p>
          <a:p>
            <a:pPr>
              <a:buChar char="➢"/>
            </a:pPr>
            <a:r>
              <a:t>Audio-book en partenariat avec un module d’AP Culture Digitale ??</a:t>
            </a:r>
          </a:p>
        </p:txBody>
      </p:sp>
      <p:pic>
        <p:nvPicPr>
          <p:cNvPr id="134" name="Image 3" descr="Image 3"/>
          <p:cNvPicPr>
            <a:picLocks noChangeAspect="1"/>
          </p:cNvPicPr>
          <p:nvPr/>
        </p:nvPicPr>
        <p:blipFill>
          <a:blip r:embed="rId2">
            <a:extLst/>
          </a:blip>
          <a:stretch>
            <a:fillRect/>
          </a:stretch>
        </p:blipFill>
        <p:spPr>
          <a:xfrm>
            <a:off x="6300192" y="5517231"/>
            <a:ext cx="1195389" cy="957264"/>
          </a:xfrm>
          <a:prstGeom prst="rect">
            <a:avLst/>
          </a:prstGeom>
          <a:ln w="12700">
            <a:miter lim="400000"/>
          </a:ln>
        </p:spPr>
      </p:pic>
      <p:pic>
        <p:nvPicPr>
          <p:cNvPr id="135" name="Image 4" descr="Image 4"/>
          <p:cNvPicPr>
            <a:picLocks noChangeAspect="1"/>
          </p:cNvPicPr>
          <p:nvPr/>
        </p:nvPicPr>
        <p:blipFill>
          <a:blip r:embed="rId3">
            <a:extLst/>
          </a:blip>
          <a:stretch>
            <a:fillRect/>
          </a:stretch>
        </p:blipFill>
        <p:spPr>
          <a:xfrm>
            <a:off x="4788024" y="5517231"/>
            <a:ext cx="1071564" cy="107156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3">
                                            <p:bg/>
                                          </p:spTgt>
                                        </p:tgtEl>
                                        <p:attrNameLst>
                                          <p:attrName>style.visibility</p:attrName>
                                        </p:attrNameLst>
                                      </p:cBhvr>
                                      <p:to>
                                        <p:strVal val="visible"/>
                                      </p:to>
                                    </p:set>
                                    <p:anim calcmode="lin" valueType="num">
                                      <p:cBhvr>
                                        <p:cTn id="7" dur="500" fill="hold"/>
                                        <p:tgtEl>
                                          <p:spTgt spid="133">
                                            <p:bg/>
                                          </p:spTgt>
                                        </p:tgtEl>
                                        <p:attrNameLst>
                                          <p:attrName>ppt_x</p:attrName>
                                        </p:attrNameLst>
                                      </p:cBhvr>
                                      <p:tavLst>
                                        <p:tav tm="0">
                                          <p:val>
                                            <p:strVal val="#ppt_x"/>
                                          </p:val>
                                        </p:tav>
                                        <p:tav tm="100000">
                                          <p:val>
                                            <p:strVal val="#ppt_x"/>
                                          </p:val>
                                        </p:tav>
                                      </p:tavLst>
                                    </p:anim>
                                    <p:anim calcmode="lin" valueType="num">
                                      <p:cBhvr>
                                        <p:cTn id="8" dur="500" fill="hold"/>
                                        <p:tgtEl>
                                          <p:spTgt spid="13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3">
                                            <p:txEl>
                                              <p:pRg st="0" end="0"/>
                                            </p:txEl>
                                          </p:spTgt>
                                        </p:tgtEl>
                                        <p:attrNameLst>
                                          <p:attrName>style.visibility</p:attrName>
                                        </p:attrNameLst>
                                      </p:cBhvr>
                                      <p:to>
                                        <p:strVal val="visible"/>
                                      </p:to>
                                    </p:set>
                                    <p:anim calcmode="lin" valueType="num">
                                      <p:cBhvr>
                                        <p:cTn id="11" dur="500" fill="hold"/>
                                        <p:tgtEl>
                                          <p:spTgt spid="13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33">
                                            <p:txEl>
                                              <p:pRg st="1" end="1"/>
                                            </p:txEl>
                                          </p:spTgt>
                                        </p:tgtEl>
                                        <p:attrNameLst>
                                          <p:attrName>style.visibility</p:attrName>
                                        </p:attrNameLst>
                                      </p:cBhvr>
                                      <p:to>
                                        <p:strVal val="visible"/>
                                      </p:to>
                                    </p:set>
                                    <p:anim calcmode="lin" valueType="num">
                                      <p:cBhvr>
                                        <p:cTn id="17" dur="500" fill="hold"/>
                                        <p:tgtEl>
                                          <p:spTgt spid="13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33">
                                            <p:txEl>
                                              <p:pRg st="2" end="2"/>
                                            </p:txEl>
                                          </p:spTgt>
                                        </p:tgtEl>
                                        <p:attrNameLst>
                                          <p:attrName>style.visibility</p:attrName>
                                        </p:attrNameLst>
                                      </p:cBhvr>
                                      <p:to>
                                        <p:strVal val="visible"/>
                                      </p:to>
                                    </p:set>
                                    <p:anim calcmode="lin" valueType="num">
                                      <p:cBhvr>
                                        <p:cTn id="23" dur="500" fill="hold"/>
                                        <p:tgtEl>
                                          <p:spTgt spid="13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33">
                                            <p:txEl>
                                              <p:pRg st="3" end="3"/>
                                            </p:txEl>
                                          </p:spTgt>
                                        </p:tgtEl>
                                        <p:attrNameLst>
                                          <p:attrName>style.visibility</p:attrName>
                                        </p:attrNameLst>
                                      </p:cBhvr>
                                      <p:to>
                                        <p:strVal val="visible"/>
                                      </p:to>
                                    </p:set>
                                    <p:anim calcmode="lin" valueType="num">
                                      <p:cBhvr>
                                        <p:cTn id="29" dur="500" fill="hold"/>
                                        <p:tgtEl>
                                          <p:spTgt spid="13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33">
                                            <p:txEl>
                                              <p:pRg st="4" end="4"/>
                                            </p:txEl>
                                          </p:spTgt>
                                        </p:tgtEl>
                                        <p:attrNameLst>
                                          <p:attrName>style.visibility</p:attrName>
                                        </p:attrNameLst>
                                      </p:cBhvr>
                                      <p:to>
                                        <p:strVal val="visible"/>
                                      </p:to>
                                    </p:set>
                                    <p:anim calcmode="lin" valueType="num">
                                      <p:cBhvr>
                                        <p:cTn id="35" dur="500" fill="hold"/>
                                        <p:tgtEl>
                                          <p:spTgt spid="13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33">
                                            <p:txEl>
                                              <p:pRg st="5" end="5"/>
                                            </p:txEl>
                                          </p:spTgt>
                                        </p:tgtEl>
                                        <p:attrNameLst>
                                          <p:attrName>style.visibility</p:attrName>
                                        </p:attrNameLst>
                                      </p:cBhvr>
                                      <p:to>
                                        <p:strVal val="visible"/>
                                      </p:to>
                                    </p:set>
                                    <p:anim calcmode="lin" valueType="num">
                                      <p:cBhvr>
                                        <p:cTn id="41" dur="500" fill="hold"/>
                                        <p:tgtEl>
                                          <p:spTgt spid="13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3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133">
                                            <p:txEl>
                                              <p:pRg st="6" end="6"/>
                                            </p:txEl>
                                          </p:spTgt>
                                        </p:tgtEl>
                                        <p:attrNameLst>
                                          <p:attrName>style.visibility</p:attrName>
                                        </p:attrNameLst>
                                      </p:cBhvr>
                                      <p:to>
                                        <p:strVal val="visible"/>
                                      </p:to>
                                    </p:set>
                                    <p:anim calcmode="lin" valueType="num">
                                      <p:cBhvr>
                                        <p:cTn id="47" dur="500" fill="hold"/>
                                        <p:tgtEl>
                                          <p:spTgt spid="13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3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133">
                                            <p:txEl>
                                              <p:pRg st="7" end="7"/>
                                            </p:txEl>
                                          </p:spTgt>
                                        </p:tgtEl>
                                        <p:attrNameLst>
                                          <p:attrName>style.visibility</p:attrName>
                                        </p:attrNameLst>
                                      </p:cBhvr>
                                      <p:to>
                                        <p:strVal val="visible"/>
                                      </p:to>
                                    </p:set>
                                    <p:anim calcmode="lin" valueType="num">
                                      <p:cBhvr>
                                        <p:cTn id="53" dur="500" fill="hold"/>
                                        <p:tgtEl>
                                          <p:spTgt spid="133">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13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3"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Titre 1"/>
          <p:cNvSpPr txBox="1"/>
          <p:nvPr>
            <p:ph type="title"/>
          </p:nvPr>
        </p:nvSpPr>
        <p:spPr>
          <a:xfrm>
            <a:off x="457200" y="256540"/>
            <a:ext cx="7239000" cy="1143001"/>
          </a:xfrm>
          <a:prstGeom prst="rect">
            <a:avLst/>
          </a:prstGeom>
        </p:spPr>
        <p:txBody>
          <a:bodyPr/>
          <a:lstStyle/>
          <a:p>
            <a:pPr defTabSz="804672">
              <a:defRPr sz="2992">
                <a:ln w="387">
                  <a:solidFill>
                    <a:srgbClr val="942192"/>
                  </a:solidFill>
                </a:ln>
                <a:solidFill>
                  <a:srgbClr val="942192"/>
                </a:solidFill>
              </a:defRPr>
            </a:pPr>
            <a:r>
              <a:t>IV.Vers plus de fluidité…</a:t>
            </a:r>
            <a:br/>
            <a:r>
              <a:rPr sz="2376"/>
              <a:t>Ancrer la prise de parole, donner des automatismes</a:t>
            </a:r>
          </a:p>
        </p:txBody>
      </p:sp>
      <p:sp>
        <p:nvSpPr>
          <p:cNvPr id="138" name="Espace réservé du contenu 2"/>
          <p:cNvSpPr txBox="1"/>
          <p:nvPr>
            <p:ph type="body" idx="1"/>
          </p:nvPr>
        </p:nvSpPr>
        <p:spPr>
          <a:prstGeom prst="rect">
            <a:avLst/>
          </a:prstGeom>
        </p:spPr>
        <p:txBody>
          <a:bodyPr/>
          <a:lstStyle/>
          <a:p>
            <a:pPr>
              <a:lnSpc>
                <a:spcPct val="80000"/>
              </a:lnSpc>
              <a:defRPr b="1" sz="1800"/>
            </a:pPr>
            <a:r>
              <a:t>Redonner du sens à la Parole</a:t>
            </a:r>
            <a:endParaRPr sz="2400"/>
          </a:p>
          <a:p>
            <a:pPr>
              <a:lnSpc>
                <a:spcPct val="80000"/>
              </a:lnSpc>
              <a:buChar char="➢"/>
              <a:defRPr sz="1800"/>
            </a:pPr>
            <a:r>
              <a:t>Wh- questions</a:t>
            </a:r>
            <a:endParaRPr sz="2400"/>
          </a:p>
          <a:p>
            <a:pPr>
              <a:lnSpc>
                <a:spcPct val="80000"/>
              </a:lnSpc>
              <a:defRPr b="1" sz="1800"/>
            </a:pPr>
            <a:r>
              <a:t>Redéfinir avec l’élève la situation d’énonciation</a:t>
            </a:r>
            <a:endParaRPr sz="2400"/>
          </a:p>
          <a:p>
            <a:pPr>
              <a:lnSpc>
                <a:spcPct val="80000"/>
              </a:lnSpc>
              <a:buChar char="➢"/>
              <a:defRPr sz="1800"/>
            </a:pPr>
            <a:r>
              <a:t>Pour quoi/qui est-ce que je parle?</a:t>
            </a:r>
            <a:endParaRPr sz="2400"/>
          </a:p>
          <a:p>
            <a:pPr>
              <a:lnSpc>
                <a:spcPct val="80000"/>
              </a:lnSpc>
              <a:defRPr b="1" sz="1800"/>
            </a:pPr>
            <a:r>
              <a:t>Faire prendre conscience à l’élève qu’il a un auditoire/interlocuteur</a:t>
            </a:r>
            <a:endParaRPr sz="2400"/>
          </a:p>
          <a:p>
            <a:pPr>
              <a:lnSpc>
                <a:spcPct val="80000"/>
              </a:lnSpc>
              <a:buChar char="➢"/>
              <a:defRPr sz="1800"/>
            </a:pPr>
            <a:r>
              <a:t>A qui est-ce que je m’adresse</a:t>
            </a:r>
            <a:endParaRPr sz="2400"/>
          </a:p>
          <a:p>
            <a:pPr>
              <a:lnSpc>
                <a:spcPct val="80000"/>
              </a:lnSpc>
              <a:defRPr b="1" sz="1800"/>
            </a:pPr>
            <a:r>
              <a:t>Favoriser l’interactivité langagière</a:t>
            </a:r>
            <a:endParaRPr sz="2400"/>
          </a:p>
          <a:p>
            <a:pPr>
              <a:lnSpc>
                <a:spcPct val="80000"/>
              </a:lnSpc>
              <a:buChar char="➢"/>
              <a:defRPr sz="1800"/>
            </a:pPr>
            <a:r>
              <a:t>Inciter l’élève à interpeller/s’adresser à son auditoire par de petites expressions idiomatiques de la langue cible (You know…Do you see what I mean?...Don’t you think?...Er…let me think…</a:t>
            </a:r>
            <a:endParaRPr sz="2400"/>
          </a:p>
          <a:p>
            <a:pPr>
              <a:lnSpc>
                <a:spcPct val="80000"/>
              </a:lnSpc>
              <a:defRPr b="1" sz="1800"/>
            </a:pPr>
            <a:r>
              <a:t>Occuper l’espace temps lors de la prise de parole</a:t>
            </a:r>
            <a:endParaRPr sz="2400"/>
          </a:p>
          <a:p>
            <a:pPr>
              <a:lnSpc>
                <a:spcPct val="80000"/>
              </a:lnSpc>
              <a:buChar char="➢"/>
              <a:defRPr sz="1800"/>
            </a:pPr>
            <a:r>
              <a:t>Gap fillers</a:t>
            </a:r>
            <a:endParaRPr sz="2400"/>
          </a:p>
          <a:p>
            <a:pPr>
              <a:lnSpc>
                <a:spcPct val="80000"/>
              </a:lnSpc>
              <a:defRPr b="1" sz="1800"/>
            </a:pPr>
            <a:r>
              <a:t>Travailler la perception de soi</a:t>
            </a:r>
            <a:endParaRPr sz="2400"/>
          </a:p>
          <a:p>
            <a:pPr>
              <a:lnSpc>
                <a:spcPct val="80000"/>
              </a:lnSpc>
              <a:buChar char="➢"/>
              <a:defRPr sz="1800"/>
            </a:pPr>
            <a:r>
              <a:t>Posture, déplacements, gestuelle, appropriation des supports</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8">
                                            <p:bg/>
                                          </p:spTgt>
                                        </p:tgtEl>
                                        <p:attrNameLst>
                                          <p:attrName>style.visibility</p:attrName>
                                        </p:attrNameLst>
                                      </p:cBhvr>
                                      <p:to>
                                        <p:strVal val="visible"/>
                                      </p:to>
                                    </p:set>
                                    <p:anim calcmode="lin" valueType="num">
                                      <p:cBhvr>
                                        <p:cTn id="7" dur="500" fill="hold"/>
                                        <p:tgtEl>
                                          <p:spTgt spid="138">
                                            <p:bg/>
                                          </p:spTgt>
                                        </p:tgtEl>
                                        <p:attrNameLst>
                                          <p:attrName>ppt_x</p:attrName>
                                        </p:attrNameLst>
                                      </p:cBhvr>
                                      <p:tavLst>
                                        <p:tav tm="0">
                                          <p:val>
                                            <p:strVal val="#ppt_x"/>
                                          </p:val>
                                        </p:tav>
                                        <p:tav tm="100000">
                                          <p:val>
                                            <p:strVal val="#ppt_x"/>
                                          </p:val>
                                        </p:tav>
                                      </p:tavLst>
                                    </p:anim>
                                    <p:anim calcmode="lin" valueType="num">
                                      <p:cBhvr>
                                        <p:cTn id="8" dur="500" fill="hold"/>
                                        <p:tgtEl>
                                          <p:spTgt spid="138">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8">
                                            <p:txEl>
                                              <p:pRg st="0" end="0"/>
                                            </p:txEl>
                                          </p:spTgt>
                                        </p:tgtEl>
                                        <p:attrNameLst>
                                          <p:attrName>style.visibility</p:attrName>
                                        </p:attrNameLst>
                                      </p:cBhvr>
                                      <p:to>
                                        <p:strVal val="visible"/>
                                      </p:to>
                                    </p:set>
                                    <p:anim calcmode="lin" valueType="num">
                                      <p:cBhvr>
                                        <p:cTn id="11" dur="500" fill="hold"/>
                                        <p:tgtEl>
                                          <p:spTgt spid="13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38">
                                            <p:txEl>
                                              <p:pRg st="1" end="1"/>
                                            </p:txEl>
                                          </p:spTgt>
                                        </p:tgtEl>
                                        <p:attrNameLst>
                                          <p:attrName>style.visibility</p:attrName>
                                        </p:attrNameLst>
                                      </p:cBhvr>
                                      <p:to>
                                        <p:strVal val="visible"/>
                                      </p:to>
                                    </p:set>
                                    <p:anim calcmode="lin" valueType="num">
                                      <p:cBhvr>
                                        <p:cTn id="17" dur="500" fill="hold"/>
                                        <p:tgtEl>
                                          <p:spTgt spid="13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38">
                                            <p:txEl>
                                              <p:pRg st="2" end="2"/>
                                            </p:txEl>
                                          </p:spTgt>
                                        </p:tgtEl>
                                        <p:attrNameLst>
                                          <p:attrName>style.visibility</p:attrName>
                                        </p:attrNameLst>
                                      </p:cBhvr>
                                      <p:to>
                                        <p:strVal val="visible"/>
                                      </p:to>
                                    </p:set>
                                    <p:anim calcmode="lin" valueType="num">
                                      <p:cBhvr>
                                        <p:cTn id="23" dur="500" fill="hold"/>
                                        <p:tgtEl>
                                          <p:spTgt spid="13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38">
                                            <p:txEl>
                                              <p:pRg st="3" end="3"/>
                                            </p:txEl>
                                          </p:spTgt>
                                        </p:tgtEl>
                                        <p:attrNameLst>
                                          <p:attrName>style.visibility</p:attrName>
                                        </p:attrNameLst>
                                      </p:cBhvr>
                                      <p:to>
                                        <p:strVal val="visible"/>
                                      </p:to>
                                    </p:set>
                                    <p:anim calcmode="lin" valueType="num">
                                      <p:cBhvr>
                                        <p:cTn id="29" dur="500" fill="hold"/>
                                        <p:tgtEl>
                                          <p:spTgt spid="13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38">
                                            <p:txEl>
                                              <p:pRg st="4" end="4"/>
                                            </p:txEl>
                                          </p:spTgt>
                                        </p:tgtEl>
                                        <p:attrNameLst>
                                          <p:attrName>style.visibility</p:attrName>
                                        </p:attrNameLst>
                                      </p:cBhvr>
                                      <p:to>
                                        <p:strVal val="visible"/>
                                      </p:to>
                                    </p:set>
                                    <p:anim calcmode="lin" valueType="num">
                                      <p:cBhvr>
                                        <p:cTn id="35" dur="500" fill="hold"/>
                                        <p:tgtEl>
                                          <p:spTgt spid="138">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38">
                                            <p:txEl>
                                              <p:pRg st="5" end="5"/>
                                            </p:txEl>
                                          </p:spTgt>
                                        </p:tgtEl>
                                        <p:attrNameLst>
                                          <p:attrName>style.visibility</p:attrName>
                                        </p:attrNameLst>
                                      </p:cBhvr>
                                      <p:to>
                                        <p:strVal val="visible"/>
                                      </p:to>
                                    </p:set>
                                    <p:anim calcmode="lin" valueType="num">
                                      <p:cBhvr>
                                        <p:cTn id="41" dur="500" fill="hold"/>
                                        <p:tgtEl>
                                          <p:spTgt spid="138">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138">
                                            <p:txEl>
                                              <p:pRg st="6" end="6"/>
                                            </p:txEl>
                                          </p:spTgt>
                                        </p:tgtEl>
                                        <p:attrNameLst>
                                          <p:attrName>style.visibility</p:attrName>
                                        </p:attrNameLst>
                                      </p:cBhvr>
                                      <p:to>
                                        <p:strVal val="visible"/>
                                      </p:to>
                                    </p:set>
                                    <p:anim calcmode="lin" valueType="num">
                                      <p:cBhvr>
                                        <p:cTn id="47" dur="500" fill="hold"/>
                                        <p:tgtEl>
                                          <p:spTgt spid="138">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138">
                                            <p:txEl>
                                              <p:pRg st="7" end="7"/>
                                            </p:txEl>
                                          </p:spTgt>
                                        </p:tgtEl>
                                        <p:attrNameLst>
                                          <p:attrName>style.visibility</p:attrName>
                                        </p:attrNameLst>
                                      </p:cBhvr>
                                      <p:to>
                                        <p:strVal val="visible"/>
                                      </p:to>
                                    </p:set>
                                    <p:anim calcmode="lin" valueType="num">
                                      <p:cBhvr>
                                        <p:cTn id="53" dur="500" fill="hold"/>
                                        <p:tgtEl>
                                          <p:spTgt spid="138">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1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4" presetID="2" grpId="1" fill="hold">
                                  <p:stCondLst>
                                    <p:cond delay="0"/>
                                  </p:stCondLst>
                                  <p:iterate type="el" backwards="0">
                                    <p:tmAbs val="0"/>
                                  </p:iterate>
                                  <p:childTnLst>
                                    <p:set>
                                      <p:cBhvr>
                                        <p:cTn id="58" fill="hold"/>
                                        <p:tgtEl>
                                          <p:spTgt spid="138">
                                            <p:txEl>
                                              <p:pRg st="8" end="8"/>
                                            </p:txEl>
                                          </p:spTgt>
                                        </p:tgtEl>
                                        <p:attrNameLst>
                                          <p:attrName>style.visibility</p:attrName>
                                        </p:attrNameLst>
                                      </p:cBhvr>
                                      <p:to>
                                        <p:strVal val="visible"/>
                                      </p:to>
                                    </p:set>
                                    <p:anim calcmode="lin" valueType="num">
                                      <p:cBhvr>
                                        <p:cTn id="59" dur="500" fill="hold"/>
                                        <p:tgtEl>
                                          <p:spTgt spid="138">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1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4" presetID="2" grpId="1" fill="hold">
                                  <p:stCondLst>
                                    <p:cond delay="0"/>
                                  </p:stCondLst>
                                  <p:iterate type="el" backwards="0">
                                    <p:tmAbs val="0"/>
                                  </p:iterate>
                                  <p:childTnLst>
                                    <p:set>
                                      <p:cBhvr>
                                        <p:cTn id="64" fill="hold"/>
                                        <p:tgtEl>
                                          <p:spTgt spid="138">
                                            <p:txEl>
                                              <p:pRg st="9" end="9"/>
                                            </p:txEl>
                                          </p:spTgt>
                                        </p:tgtEl>
                                        <p:attrNameLst>
                                          <p:attrName>style.visibility</p:attrName>
                                        </p:attrNameLst>
                                      </p:cBhvr>
                                      <p:to>
                                        <p:strVal val="visible"/>
                                      </p:to>
                                    </p:set>
                                    <p:anim calcmode="lin" valueType="num">
                                      <p:cBhvr>
                                        <p:cTn id="65" dur="500" fill="hold"/>
                                        <p:tgtEl>
                                          <p:spTgt spid="138">
                                            <p:txEl>
                                              <p:pRg st="9" end="9"/>
                                            </p:txEl>
                                          </p:spTgt>
                                        </p:tgtEl>
                                        <p:attrNameLst>
                                          <p:attrName>ppt_x</p:attrName>
                                        </p:attrNameLst>
                                      </p:cBhvr>
                                      <p:tavLst>
                                        <p:tav tm="0">
                                          <p:val>
                                            <p:strVal val="#ppt_x"/>
                                          </p:val>
                                        </p:tav>
                                        <p:tav tm="100000">
                                          <p:val>
                                            <p:strVal val="#ppt_x"/>
                                          </p:val>
                                        </p:tav>
                                      </p:tavLst>
                                    </p:anim>
                                    <p:anim calcmode="lin" valueType="num">
                                      <p:cBhvr>
                                        <p:cTn id="66" dur="500" fill="hold"/>
                                        <p:tgtEl>
                                          <p:spTgt spid="1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4" presetID="2" grpId="1" fill="hold">
                                  <p:stCondLst>
                                    <p:cond delay="0"/>
                                  </p:stCondLst>
                                  <p:iterate type="el" backwards="0">
                                    <p:tmAbs val="0"/>
                                  </p:iterate>
                                  <p:childTnLst>
                                    <p:set>
                                      <p:cBhvr>
                                        <p:cTn id="70" fill="hold"/>
                                        <p:tgtEl>
                                          <p:spTgt spid="138">
                                            <p:txEl>
                                              <p:pRg st="10" end="10"/>
                                            </p:txEl>
                                          </p:spTgt>
                                        </p:tgtEl>
                                        <p:attrNameLst>
                                          <p:attrName>style.visibility</p:attrName>
                                        </p:attrNameLst>
                                      </p:cBhvr>
                                      <p:to>
                                        <p:strVal val="visible"/>
                                      </p:to>
                                    </p:set>
                                    <p:anim calcmode="lin" valueType="num">
                                      <p:cBhvr>
                                        <p:cTn id="71" dur="500" fill="hold"/>
                                        <p:tgtEl>
                                          <p:spTgt spid="138">
                                            <p:txEl>
                                              <p:pRg st="10" end="10"/>
                                            </p:txEl>
                                          </p:spTgt>
                                        </p:tgtEl>
                                        <p:attrNameLst>
                                          <p:attrName>ppt_x</p:attrName>
                                        </p:attrNameLst>
                                      </p:cBhvr>
                                      <p:tavLst>
                                        <p:tav tm="0">
                                          <p:val>
                                            <p:strVal val="#ppt_x"/>
                                          </p:val>
                                        </p:tav>
                                        <p:tav tm="100000">
                                          <p:val>
                                            <p:strVal val="#ppt_x"/>
                                          </p:val>
                                        </p:tav>
                                      </p:tavLst>
                                    </p:anim>
                                    <p:anim calcmode="lin" valueType="num">
                                      <p:cBhvr>
                                        <p:cTn id="72" dur="500" fill="hold"/>
                                        <p:tgtEl>
                                          <p:spTgt spid="1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Class="entr" nodeType="clickEffect" presetSubtype="4" presetID="2" grpId="1" fill="hold">
                                  <p:stCondLst>
                                    <p:cond delay="0"/>
                                  </p:stCondLst>
                                  <p:iterate type="el" backwards="0">
                                    <p:tmAbs val="0"/>
                                  </p:iterate>
                                  <p:childTnLst>
                                    <p:set>
                                      <p:cBhvr>
                                        <p:cTn id="76" fill="hold"/>
                                        <p:tgtEl>
                                          <p:spTgt spid="138">
                                            <p:txEl>
                                              <p:pRg st="11" end="11"/>
                                            </p:txEl>
                                          </p:spTgt>
                                        </p:tgtEl>
                                        <p:attrNameLst>
                                          <p:attrName>style.visibility</p:attrName>
                                        </p:attrNameLst>
                                      </p:cBhvr>
                                      <p:to>
                                        <p:strVal val="visible"/>
                                      </p:to>
                                    </p:set>
                                    <p:anim calcmode="lin" valueType="num">
                                      <p:cBhvr>
                                        <p:cTn id="77" dur="500" fill="hold"/>
                                        <p:tgtEl>
                                          <p:spTgt spid="138">
                                            <p:txEl>
                                              <p:pRg st="11" end="11"/>
                                            </p:txEl>
                                          </p:spTgt>
                                        </p:tgtEl>
                                        <p:attrNameLst>
                                          <p:attrName>ppt_x</p:attrName>
                                        </p:attrNameLst>
                                      </p:cBhvr>
                                      <p:tavLst>
                                        <p:tav tm="0">
                                          <p:val>
                                            <p:strVal val="#ppt_x"/>
                                          </p:val>
                                        </p:tav>
                                        <p:tav tm="100000">
                                          <p:val>
                                            <p:strVal val="#ppt_x"/>
                                          </p:val>
                                        </p:tav>
                                      </p:tavLst>
                                    </p:anim>
                                    <p:anim calcmode="lin" valueType="num">
                                      <p:cBhvr>
                                        <p:cTn id="78" dur="500" fill="hold"/>
                                        <p:tgtEl>
                                          <p:spTgt spid="13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8"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re 1"/>
          <p:cNvSpPr txBox="1"/>
          <p:nvPr>
            <p:ph type="title"/>
          </p:nvPr>
        </p:nvSpPr>
        <p:spPr>
          <a:prstGeom prst="rect">
            <a:avLst/>
          </a:prstGeom>
        </p:spPr>
        <p:txBody>
          <a:bodyPr/>
          <a:lstStyle>
            <a:lvl1pPr>
              <a:defRPr>
                <a:ln w="500">
                  <a:solidFill>
                    <a:srgbClr val="942192"/>
                  </a:solidFill>
                </a:ln>
                <a:solidFill>
                  <a:srgbClr val="942192"/>
                </a:solidFill>
              </a:defRPr>
            </a:lvl1pPr>
          </a:lstStyle>
          <a:p>
            <a:pPr/>
            <a:r>
              <a:t>Economiser sa voix </a:t>
            </a:r>
          </a:p>
        </p:txBody>
      </p:sp>
      <p:sp>
        <p:nvSpPr>
          <p:cNvPr id="141" name="Espace réservé du contenu 2"/>
          <p:cNvSpPr txBox="1"/>
          <p:nvPr>
            <p:ph type="body" idx="1"/>
          </p:nvPr>
        </p:nvSpPr>
        <p:spPr>
          <a:prstGeom prst="rect">
            <a:avLst/>
          </a:prstGeom>
        </p:spPr>
        <p:txBody>
          <a:bodyPr/>
          <a:lstStyle/>
          <a:p>
            <a:pPr>
              <a:lnSpc>
                <a:spcPct val="90000"/>
              </a:lnSpc>
            </a:pPr>
            <a:r>
              <a:t>Silence rituel du début de cours</a:t>
            </a:r>
          </a:p>
          <a:p>
            <a:pPr>
              <a:lnSpc>
                <a:spcPct val="90000"/>
              </a:lnSpc>
            </a:pPr>
            <a:r>
              <a:t>Favoriser les échanges entre pairs (îlots/binômes)</a:t>
            </a:r>
          </a:p>
          <a:p>
            <a:pPr>
              <a:lnSpc>
                <a:spcPct val="90000"/>
              </a:lnSpc>
            </a:pPr>
            <a:r>
              <a:t>Favoriser la Prise de Parole Elève qui se substitue à l’enseignant (lecture/corrections)</a:t>
            </a:r>
          </a:p>
          <a:p>
            <a:pPr>
              <a:lnSpc>
                <a:spcPct val="90000"/>
              </a:lnSpc>
            </a:pPr>
            <a:r>
              <a:t>Eviter les reformulations/interruptions pour corriger les erreurs (déstabilisant pour l’élève)</a:t>
            </a:r>
          </a:p>
          <a:p>
            <a:pPr>
              <a:lnSpc>
                <a:spcPct val="90000"/>
              </a:lnSpc>
            </a:pPr>
            <a:r>
              <a:t>Etre capable d’accepter plus de bruit dans la classe</a:t>
            </a:r>
          </a:p>
          <a:p>
            <a:pPr>
              <a:lnSpc>
                <a:spcPct val="90000"/>
              </a:lnSpc>
            </a:pPr>
            <a:r>
              <a:t>Accepter de laisser sa voix d’enseignant en retrait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41">
                                            <p:bg/>
                                          </p:spTgt>
                                        </p:tgtEl>
                                        <p:attrNameLst>
                                          <p:attrName>style.visibility</p:attrName>
                                        </p:attrNameLst>
                                      </p:cBhvr>
                                      <p:to>
                                        <p:strVal val="visible"/>
                                      </p:to>
                                    </p:set>
                                    <p:anim calcmode="lin" valueType="num">
                                      <p:cBhvr>
                                        <p:cTn id="7" dur="500" fill="hold"/>
                                        <p:tgtEl>
                                          <p:spTgt spid="141">
                                            <p:bg/>
                                          </p:spTgt>
                                        </p:tgtEl>
                                        <p:attrNameLst>
                                          <p:attrName>ppt_x</p:attrName>
                                        </p:attrNameLst>
                                      </p:cBhvr>
                                      <p:tavLst>
                                        <p:tav tm="0">
                                          <p:val>
                                            <p:strVal val="#ppt_x"/>
                                          </p:val>
                                        </p:tav>
                                        <p:tav tm="100000">
                                          <p:val>
                                            <p:strVal val="#ppt_x"/>
                                          </p:val>
                                        </p:tav>
                                      </p:tavLst>
                                    </p:anim>
                                    <p:anim calcmode="lin" valueType="num">
                                      <p:cBhvr>
                                        <p:cTn id="8" dur="500" fill="hold"/>
                                        <p:tgtEl>
                                          <p:spTgt spid="14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41">
                                            <p:txEl>
                                              <p:pRg st="0" end="0"/>
                                            </p:txEl>
                                          </p:spTgt>
                                        </p:tgtEl>
                                        <p:attrNameLst>
                                          <p:attrName>style.visibility</p:attrName>
                                        </p:attrNameLst>
                                      </p:cBhvr>
                                      <p:to>
                                        <p:strVal val="visible"/>
                                      </p:to>
                                    </p:set>
                                    <p:anim calcmode="lin" valueType="num">
                                      <p:cBhvr>
                                        <p:cTn id="11" dur="500" fill="hold"/>
                                        <p:tgtEl>
                                          <p:spTgt spid="14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41">
                                            <p:txEl>
                                              <p:pRg st="1" end="1"/>
                                            </p:txEl>
                                          </p:spTgt>
                                        </p:tgtEl>
                                        <p:attrNameLst>
                                          <p:attrName>style.visibility</p:attrName>
                                        </p:attrNameLst>
                                      </p:cBhvr>
                                      <p:to>
                                        <p:strVal val="visible"/>
                                      </p:to>
                                    </p:set>
                                    <p:anim calcmode="lin" valueType="num">
                                      <p:cBhvr>
                                        <p:cTn id="17" dur="500" fill="hold"/>
                                        <p:tgtEl>
                                          <p:spTgt spid="14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41">
                                            <p:txEl>
                                              <p:pRg st="2" end="2"/>
                                            </p:txEl>
                                          </p:spTgt>
                                        </p:tgtEl>
                                        <p:attrNameLst>
                                          <p:attrName>style.visibility</p:attrName>
                                        </p:attrNameLst>
                                      </p:cBhvr>
                                      <p:to>
                                        <p:strVal val="visible"/>
                                      </p:to>
                                    </p:set>
                                    <p:anim calcmode="lin" valueType="num">
                                      <p:cBhvr>
                                        <p:cTn id="23" dur="500" fill="hold"/>
                                        <p:tgtEl>
                                          <p:spTgt spid="14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41">
                                            <p:txEl>
                                              <p:pRg st="3" end="3"/>
                                            </p:txEl>
                                          </p:spTgt>
                                        </p:tgtEl>
                                        <p:attrNameLst>
                                          <p:attrName>style.visibility</p:attrName>
                                        </p:attrNameLst>
                                      </p:cBhvr>
                                      <p:to>
                                        <p:strVal val="visible"/>
                                      </p:to>
                                    </p:set>
                                    <p:anim calcmode="lin" valueType="num">
                                      <p:cBhvr>
                                        <p:cTn id="29" dur="500" fill="hold"/>
                                        <p:tgtEl>
                                          <p:spTgt spid="14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41">
                                            <p:txEl>
                                              <p:pRg st="4" end="4"/>
                                            </p:txEl>
                                          </p:spTgt>
                                        </p:tgtEl>
                                        <p:attrNameLst>
                                          <p:attrName>style.visibility</p:attrName>
                                        </p:attrNameLst>
                                      </p:cBhvr>
                                      <p:to>
                                        <p:strVal val="visible"/>
                                      </p:to>
                                    </p:set>
                                    <p:anim calcmode="lin" valueType="num">
                                      <p:cBhvr>
                                        <p:cTn id="35" dur="500" fill="hold"/>
                                        <p:tgtEl>
                                          <p:spTgt spid="14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41">
                                            <p:txEl>
                                              <p:pRg st="5" end="5"/>
                                            </p:txEl>
                                          </p:spTgt>
                                        </p:tgtEl>
                                        <p:attrNameLst>
                                          <p:attrName>style.visibility</p:attrName>
                                        </p:attrNameLst>
                                      </p:cBhvr>
                                      <p:to>
                                        <p:strVal val="visible"/>
                                      </p:to>
                                    </p:set>
                                    <p:anim calcmode="lin" valueType="num">
                                      <p:cBhvr>
                                        <p:cTn id="41" dur="500" fill="hold"/>
                                        <p:tgtEl>
                                          <p:spTgt spid="14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4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1"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itre 1"/>
          <p:cNvSpPr txBox="1"/>
          <p:nvPr>
            <p:ph type="title"/>
          </p:nvPr>
        </p:nvSpPr>
        <p:spPr>
          <a:prstGeom prst="rect">
            <a:avLst/>
          </a:prstGeom>
        </p:spPr>
        <p:txBody>
          <a:bodyPr/>
          <a:lstStyle/>
          <a:p>
            <a:pPr/>
            <a:r>
              <a:t>Materiaux j.1</a:t>
            </a:r>
          </a:p>
        </p:txBody>
      </p:sp>
      <p:sp>
        <p:nvSpPr>
          <p:cNvPr id="144" name="Espace réservé du contenu 2"/>
          <p:cNvSpPr txBox="1"/>
          <p:nvPr>
            <p:ph type="body" idx="1"/>
          </p:nvPr>
        </p:nvSpPr>
        <p:spPr>
          <a:prstGeom prst="rect">
            <a:avLst/>
          </a:prstGeom>
        </p:spPr>
        <p:txBody>
          <a:bodyPr/>
          <a:lstStyle/>
          <a:p>
            <a:pPr>
              <a:defRPr sz="2400"/>
            </a:pPr>
            <a:r>
              <a:t>Enregistrements d’un élève parlant spontanément PPC et parlant en lisant</a:t>
            </a:r>
          </a:p>
          <a:p>
            <a:pPr>
              <a:defRPr sz="2400"/>
            </a:pPr>
            <a:r>
              <a:t>Une carte Mindview d’un élève préparant son CCF de Langue vivante</a:t>
            </a:r>
          </a:p>
          <a:p>
            <a:pPr>
              <a:defRPr sz="2400"/>
            </a:pPr>
            <a:r>
              <a:t>Enregistrer dans les deux langues une phrase traduisant la même émotion</a:t>
            </a:r>
          </a:p>
          <a:p>
            <a:pPr>
              <a:defRPr sz="2400"/>
            </a:pPr>
            <a:r>
              <a:t>Un petit film montage avec application FilmoraGo</a:t>
            </a:r>
          </a:p>
          <a:p>
            <a:pPr>
              <a:defRPr sz="2400"/>
            </a:pPr>
            <a:r>
              <a:t>Une grille d’évaluation de la PPC/POI prenant en considération les facteurs para-linguistiques comme les interpellations, les reformulations, la gestuelle, les gap-fillers, le sourire</a:t>
            </a:r>
          </a:p>
        </p:txBody>
      </p:sp>
      <p:sp>
        <p:nvSpPr>
          <p:cNvPr id="145" name="Titre 1"/>
          <p:cNvSpPr txBox="1"/>
          <p:nvPr/>
        </p:nvSpPr>
        <p:spPr>
          <a:xfrm>
            <a:off x="467543" y="332656"/>
            <a:ext cx="7239001"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b="1" cap="all" sz="3800">
                <a:ln w="500">
                  <a:solidFill>
                    <a:srgbClr val="942192"/>
                  </a:solidFill>
                </a:ln>
                <a:solidFill>
                  <a:srgbClr val="942192"/>
                </a:solidFill>
              </a:defRPr>
            </a:lvl1pPr>
          </a:lstStyle>
          <a:p>
            <a:pPr/>
            <a:r>
              <a:t>Materiaux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re 1"/>
          <p:cNvSpPr txBox="1"/>
          <p:nvPr>
            <p:ph type="title"/>
          </p:nvPr>
        </p:nvSpPr>
        <p:spPr>
          <a:prstGeom prst="rect">
            <a:avLst/>
          </a:prstGeom>
        </p:spPr>
        <p:txBody>
          <a:bodyPr/>
          <a:lstStyle/>
          <a:p>
            <a:pPr/>
            <a:r>
              <a:rPr>
                <a:ln w="500">
                  <a:solidFill>
                    <a:srgbClr val="942192"/>
                  </a:solidFill>
                </a:ln>
                <a:solidFill>
                  <a:srgbClr val="942192"/>
                </a:solidFill>
              </a:rPr>
              <a:t>Materiaux</a:t>
            </a:r>
            <a:r>
              <a:t> j.2</a:t>
            </a:r>
          </a:p>
        </p:txBody>
      </p:sp>
      <p:sp>
        <p:nvSpPr>
          <p:cNvPr id="148" name="Espace réservé du contenu 2"/>
          <p:cNvSpPr txBox="1"/>
          <p:nvPr>
            <p:ph type="body" idx="1"/>
          </p:nvPr>
        </p:nvSpPr>
        <p:spPr>
          <a:prstGeom prst="rect">
            <a:avLst/>
          </a:prstGeom>
        </p:spPr>
        <p:txBody>
          <a:bodyPr/>
          <a:lstStyle/>
          <a:p>
            <a:pPr/>
            <a:r>
              <a:t>Vidéo d’un Tea time </a:t>
            </a:r>
          </a:p>
          <a:p>
            <a:pPr/>
            <a:r>
              <a:t>Présentation du Padlet Human Flow</a:t>
            </a:r>
          </a:p>
          <a:p>
            <a:pPr>
              <a:buSzTx/>
              <a:buFont typeface="Wingdings 2"/>
              <a:buNone/>
            </a:pPr>
            <a:r>
              <a:t>  avec Retours élèves</a:t>
            </a:r>
          </a:p>
          <a:p>
            <a:pPr/>
            <a:r>
              <a:t>Vidéos montées par les élèves</a:t>
            </a:r>
          </a:p>
          <a:p>
            <a:pPr/>
            <a:r>
              <a:t>Vidéos des « Battles » </a:t>
            </a:r>
          </a:p>
          <a:p>
            <a:pPr/>
            <a:r>
              <a:t>Retour d’expériences stagiaires</a:t>
            </a:r>
          </a:p>
          <a:p>
            <a:pPr/>
            <a:r>
              <a:t>Scènes de classe où l’enseignant économise sa voix et laisse un espace libre à la voix de l’apprenant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re 1"/>
          <p:cNvSpPr txBox="1"/>
          <p:nvPr>
            <p:ph type="title"/>
          </p:nvPr>
        </p:nvSpPr>
        <p:spPr>
          <a:prstGeom prst="rect">
            <a:avLst/>
          </a:prstGeom>
        </p:spPr>
        <p:txBody>
          <a:bodyPr/>
          <a:lstStyle/>
          <a:p>
            <a:pPr/>
            <a:r>
              <a:rPr>
                <a:ln w="500">
                  <a:solidFill>
                    <a:srgbClr val="942192"/>
                  </a:solidFill>
                </a:ln>
                <a:solidFill>
                  <a:srgbClr val="942192"/>
                </a:solidFill>
              </a:rPr>
              <a:t>PRENDRE CONSCIENCE</a:t>
            </a:r>
            <a:r>
              <a:t> (30mn)</a:t>
            </a:r>
          </a:p>
        </p:txBody>
      </p:sp>
      <p:sp>
        <p:nvSpPr>
          <p:cNvPr id="102" name="Espace réservé du contenu 2"/>
          <p:cNvSpPr txBox="1"/>
          <p:nvPr>
            <p:ph type="body" idx="1"/>
          </p:nvPr>
        </p:nvSpPr>
        <p:spPr>
          <a:prstGeom prst="rect">
            <a:avLst/>
          </a:prstGeom>
        </p:spPr>
        <p:txBody>
          <a:bodyPr/>
          <a:lstStyle/>
          <a:p>
            <a:pPr>
              <a:lnSpc>
                <a:spcPct val="90000"/>
              </a:lnSpc>
            </a:pPr>
            <a:r>
              <a:t>Activité 1:</a:t>
            </a:r>
          </a:p>
          <a:p>
            <a:pPr>
              <a:lnSpc>
                <a:spcPct val="90000"/>
              </a:lnSpc>
              <a:buChar char="➢"/>
            </a:pPr>
            <a:r>
              <a:t>Cercle de stagiaires</a:t>
            </a:r>
          </a:p>
          <a:p>
            <a:pPr>
              <a:lnSpc>
                <a:spcPct val="90000"/>
              </a:lnSpc>
              <a:buChar char="➢"/>
            </a:pPr>
            <a:r>
              <a:t>Consigne: exprimer un sentiment au choix en parlant qu’en « charabia »!</a:t>
            </a:r>
          </a:p>
          <a:p>
            <a:pPr>
              <a:lnSpc>
                <a:spcPct val="90000"/>
              </a:lnSpc>
              <a:buChar char="➢"/>
            </a:pPr>
            <a:r>
              <a:t>Prendre conscience de la difficulté</a:t>
            </a:r>
          </a:p>
          <a:p>
            <a:pPr>
              <a:lnSpc>
                <a:spcPct val="90000"/>
              </a:lnSpc>
              <a:buChar char="➢"/>
            </a:pPr>
            <a:r>
              <a:t>Oser</a:t>
            </a:r>
          </a:p>
          <a:p>
            <a:pPr>
              <a:lnSpc>
                <a:spcPct val="90000"/>
              </a:lnSpc>
              <a:buChar char="➢"/>
            </a:pPr>
            <a:r>
              <a:t>Lâcher-prise </a:t>
            </a:r>
          </a:p>
          <a:p>
            <a:pPr>
              <a:lnSpc>
                <a:spcPct val="90000"/>
              </a:lnSpc>
            </a:pPr>
            <a:r>
              <a:t>Activité 2:</a:t>
            </a:r>
          </a:p>
          <a:p>
            <a:pPr>
              <a:lnSpc>
                <a:spcPct val="90000"/>
              </a:lnSpc>
              <a:buChar char="➢"/>
            </a:pPr>
            <a:r>
              <a:t>Lecture d’un passage dans une langue étrangère dont on n’est pas spécialiste</a:t>
            </a:r>
          </a:p>
          <a:p>
            <a:pPr>
              <a:lnSpc>
                <a:spcPct val="90000"/>
              </a:lnSpc>
            </a:pPr>
            <a:r>
              <a:t>Débrief</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Titre 1"/>
          <p:cNvSpPr txBox="1"/>
          <p:nvPr>
            <p:ph type="title"/>
          </p:nvPr>
        </p:nvSpPr>
        <p:spPr>
          <a:prstGeom prst="rect">
            <a:avLst/>
          </a:prstGeom>
        </p:spPr>
        <p:txBody>
          <a:bodyPr/>
          <a:lstStyle/>
          <a:p>
            <a:pPr defTabSz="694944">
              <a:defRPr sz="2584">
                <a:ln w="288">
                  <a:solidFill>
                    <a:srgbClr val="5B194D"/>
                  </a:solidFill>
                </a:ln>
              </a:defRPr>
            </a:pPr>
            <a:r>
              <a:rPr>
                <a:ln w="288">
                  <a:solidFill>
                    <a:srgbClr val="942192"/>
                  </a:solidFill>
                </a:ln>
                <a:solidFill>
                  <a:srgbClr val="942192"/>
                </a:solidFill>
              </a:rPr>
              <a:t>i.Constat de départ dans la classe de LV </a:t>
            </a:r>
            <a:r>
              <a:t>(10mn)</a:t>
            </a:r>
            <a:br/>
          </a:p>
        </p:txBody>
      </p:sp>
      <p:sp>
        <p:nvSpPr>
          <p:cNvPr id="105" name="Espace réservé du contenu 2"/>
          <p:cNvSpPr txBox="1"/>
          <p:nvPr>
            <p:ph type="body" idx="1"/>
          </p:nvPr>
        </p:nvSpPr>
        <p:spPr>
          <a:xfrm>
            <a:off x="457200" y="2060848"/>
            <a:ext cx="7239000" cy="4394888"/>
          </a:xfrm>
          <a:prstGeom prst="rect">
            <a:avLst/>
          </a:prstGeom>
        </p:spPr>
        <p:txBody>
          <a:bodyPr/>
          <a:lstStyle/>
          <a:p>
            <a:pPr/>
            <a:r>
              <a:t>Difficultés à prendre la parole spontanément</a:t>
            </a:r>
          </a:p>
          <a:p>
            <a:pPr/>
            <a:r>
              <a:t>Diction et prononciation difficiles</a:t>
            </a:r>
          </a:p>
          <a:p>
            <a:pPr/>
            <a:r>
              <a:t>Embarras face à l’exercice de lecture</a:t>
            </a:r>
          </a:p>
          <a:p>
            <a:pPr/>
            <a:r>
              <a:t>Chaîne musicale de la langue rompue lors de la lecture</a:t>
            </a:r>
          </a:p>
          <a:p>
            <a:pPr/>
            <a:r>
              <a:t>Dévalorisation de soi fréquente de l’élève </a:t>
            </a:r>
          </a:p>
          <a:p>
            <a:pPr/>
            <a:r>
              <a:t>Manque de confiance en soi</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05">
                                            <p:bg/>
                                          </p:spTgt>
                                        </p:tgtEl>
                                        <p:attrNameLst>
                                          <p:attrName>style.visibility</p:attrName>
                                        </p:attrNameLst>
                                      </p:cBhvr>
                                      <p:to>
                                        <p:strVal val="visible"/>
                                      </p:to>
                                    </p:set>
                                    <p:anim calcmode="lin" valueType="num">
                                      <p:cBhvr>
                                        <p:cTn id="7" dur="500" fill="hold"/>
                                        <p:tgtEl>
                                          <p:spTgt spid="105">
                                            <p:bg/>
                                          </p:spTgt>
                                        </p:tgtEl>
                                        <p:attrNameLst>
                                          <p:attrName>ppt_x</p:attrName>
                                        </p:attrNameLst>
                                      </p:cBhvr>
                                      <p:tavLst>
                                        <p:tav tm="0">
                                          <p:val>
                                            <p:strVal val="#ppt_x"/>
                                          </p:val>
                                        </p:tav>
                                        <p:tav tm="100000">
                                          <p:val>
                                            <p:strVal val="#ppt_x"/>
                                          </p:val>
                                        </p:tav>
                                      </p:tavLst>
                                    </p:anim>
                                    <p:anim calcmode="lin" valueType="num">
                                      <p:cBhvr>
                                        <p:cTn id="8" dur="500" fill="hold"/>
                                        <p:tgtEl>
                                          <p:spTgt spid="105">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05">
                                            <p:txEl>
                                              <p:pRg st="0" end="0"/>
                                            </p:txEl>
                                          </p:spTgt>
                                        </p:tgtEl>
                                        <p:attrNameLst>
                                          <p:attrName>style.visibility</p:attrName>
                                        </p:attrNameLst>
                                      </p:cBhvr>
                                      <p:to>
                                        <p:strVal val="visible"/>
                                      </p:to>
                                    </p:set>
                                    <p:anim calcmode="lin" valueType="num">
                                      <p:cBhvr>
                                        <p:cTn id="11" dur="500" fill="hold"/>
                                        <p:tgtEl>
                                          <p:spTgt spid="105">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05">
                                            <p:txEl>
                                              <p:pRg st="1" end="1"/>
                                            </p:txEl>
                                          </p:spTgt>
                                        </p:tgtEl>
                                        <p:attrNameLst>
                                          <p:attrName>style.visibility</p:attrName>
                                        </p:attrNameLst>
                                      </p:cBhvr>
                                      <p:to>
                                        <p:strVal val="visible"/>
                                      </p:to>
                                    </p:set>
                                    <p:anim calcmode="lin" valueType="num">
                                      <p:cBhvr>
                                        <p:cTn id="17" dur="500" fill="hold"/>
                                        <p:tgtEl>
                                          <p:spTgt spid="105">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0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05">
                                            <p:txEl>
                                              <p:pRg st="2" end="2"/>
                                            </p:txEl>
                                          </p:spTgt>
                                        </p:tgtEl>
                                        <p:attrNameLst>
                                          <p:attrName>style.visibility</p:attrName>
                                        </p:attrNameLst>
                                      </p:cBhvr>
                                      <p:to>
                                        <p:strVal val="visible"/>
                                      </p:to>
                                    </p:set>
                                    <p:anim calcmode="lin" valueType="num">
                                      <p:cBhvr>
                                        <p:cTn id="23" dur="500" fill="hold"/>
                                        <p:tgtEl>
                                          <p:spTgt spid="105">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05">
                                            <p:txEl>
                                              <p:pRg st="3" end="3"/>
                                            </p:txEl>
                                          </p:spTgt>
                                        </p:tgtEl>
                                        <p:attrNameLst>
                                          <p:attrName>style.visibility</p:attrName>
                                        </p:attrNameLst>
                                      </p:cBhvr>
                                      <p:to>
                                        <p:strVal val="visible"/>
                                      </p:to>
                                    </p:set>
                                    <p:anim calcmode="lin" valueType="num">
                                      <p:cBhvr>
                                        <p:cTn id="29" dur="500" fill="hold"/>
                                        <p:tgtEl>
                                          <p:spTgt spid="10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0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05">
                                            <p:txEl>
                                              <p:pRg st="4" end="4"/>
                                            </p:txEl>
                                          </p:spTgt>
                                        </p:tgtEl>
                                        <p:attrNameLst>
                                          <p:attrName>style.visibility</p:attrName>
                                        </p:attrNameLst>
                                      </p:cBhvr>
                                      <p:to>
                                        <p:strVal val="visible"/>
                                      </p:to>
                                    </p:set>
                                    <p:anim calcmode="lin" valueType="num">
                                      <p:cBhvr>
                                        <p:cTn id="35" dur="500" fill="hold"/>
                                        <p:tgtEl>
                                          <p:spTgt spid="10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05">
                                            <p:txEl>
                                              <p:pRg st="5" end="5"/>
                                            </p:txEl>
                                          </p:spTgt>
                                        </p:tgtEl>
                                        <p:attrNameLst>
                                          <p:attrName>style.visibility</p:attrName>
                                        </p:attrNameLst>
                                      </p:cBhvr>
                                      <p:to>
                                        <p:strVal val="visible"/>
                                      </p:to>
                                    </p:set>
                                    <p:anim calcmode="lin" valueType="num">
                                      <p:cBhvr>
                                        <p:cTn id="41" dur="500" fill="hold"/>
                                        <p:tgtEl>
                                          <p:spTgt spid="105">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0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5"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re 1"/>
          <p:cNvSpPr txBox="1"/>
          <p:nvPr>
            <p:ph type="title"/>
          </p:nvPr>
        </p:nvSpPr>
        <p:spPr>
          <a:xfrm>
            <a:off x="539551" y="980728"/>
            <a:ext cx="7239001" cy="1143001"/>
          </a:xfrm>
          <a:prstGeom prst="rect">
            <a:avLst/>
          </a:prstGeom>
        </p:spPr>
        <p:txBody>
          <a:bodyPr/>
          <a:lstStyle/>
          <a:p>
            <a:pPr defTabSz="694944">
              <a:defRPr sz="2584">
                <a:ln w="288">
                  <a:solidFill>
                    <a:srgbClr val="5B194D"/>
                  </a:solidFill>
                </a:ln>
              </a:defRPr>
            </a:pPr>
            <a:r>
              <a:rPr>
                <a:ln w="288">
                  <a:solidFill>
                    <a:srgbClr val="942192"/>
                  </a:solidFill>
                </a:ln>
                <a:solidFill>
                  <a:srgbClr val="942192"/>
                </a:solidFill>
              </a:rPr>
              <a:t>II.Facteurs d’intimidation liés à la Prise de Parole en Langues Vivantes </a:t>
            </a:r>
            <a:r>
              <a:t>(10mn)</a:t>
            </a:r>
            <a:br/>
          </a:p>
        </p:txBody>
      </p:sp>
      <p:sp>
        <p:nvSpPr>
          <p:cNvPr id="108" name="Espace réservé du contenu 2"/>
          <p:cNvSpPr txBox="1"/>
          <p:nvPr>
            <p:ph type="body" idx="1"/>
          </p:nvPr>
        </p:nvSpPr>
        <p:spPr>
          <a:xfrm>
            <a:off x="457200" y="2636911"/>
            <a:ext cx="7239000" cy="3818825"/>
          </a:xfrm>
          <a:prstGeom prst="rect">
            <a:avLst/>
          </a:prstGeom>
        </p:spPr>
        <p:txBody>
          <a:bodyPr/>
          <a:lstStyle/>
          <a:p>
            <a:pPr/>
            <a:r>
              <a:t>Non-maîtrise de la langue</a:t>
            </a:r>
          </a:p>
          <a:p>
            <a:pPr/>
            <a:r>
              <a:t>Peur du jugement de l’autre(camarade/enseignant)</a:t>
            </a:r>
          </a:p>
          <a:p>
            <a:pPr/>
            <a:r>
              <a:t>Timidité</a:t>
            </a:r>
          </a:p>
          <a:p>
            <a:pPr/>
            <a:r>
              <a:t>Image négative de soi</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08">
                                            <p:bg/>
                                          </p:spTgt>
                                        </p:tgtEl>
                                        <p:attrNameLst>
                                          <p:attrName>style.visibility</p:attrName>
                                        </p:attrNameLst>
                                      </p:cBhvr>
                                      <p:to>
                                        <p:strVal val="visible"/>
                                      </p:to>
                                    </p:set>
                                    <p:anim calcmode="lin" valueType="num">
                                      <p:cBhvr>
                                        <p:cTn id="7" dur="500" fill="hold"/>
                                        <p:tgtEl>
                                          <p:spTgt spid="108">
                                            <p:bg/>
                                          </p:spTgt>
                                        </p:tgtEl>
                                        <p:attrNameLst>
                                          <p:attrName>ppt_x</p:attrName>
                                        </p:attrNameLst>
                                      </p:cBhvr>
                                      <p:tavLst>
                                        <p:tav tm="0">
                                          <p:val>
                                            <p:strVal val="#ppt_x"/>
                                          </p:val>
                                        </p:tav>
                                        <p:tav tm="100000">
                                          <p:val>
                                            <p:strVal val="#ppt_x"/>
                                          </p:val>
                                        </p:tav>
                                      </p:tavLst>
                                    </p:anim>
                                    <p:anim calcmode="lin" valueType="num">
                                      <p:cBhvr>
                                        <p:cTn id="8" dur="500" fill="hold"/>
                                        <p:tgtEl>
                                          <p:spTgt spid="108">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08">
                                            <p:txEl>
                                              <p:pRg st="0" end="0"/>
                                            </p:txEl>
                                          </p:spTgt>
                                        </p:tgtEl>
                                        <p:attrNameLst>
                                          <p:attrName>style.visibility</p:attrName>
                                        </p:attrNameLst>
                                      </p:cBhvr>
                                      <p:to>
                                        <p:strVal val="visible"/>
                                      </p:to>
                                    </p:set>
                                    <p:anim calcmode="lin" valueType="num">
                                      <p:cBhvr>
                                        <p:cTn id="11"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08">
                                            <p:txEl>
                                              <p:pRg st="1" end="1"/>
                                            </p:txEl>
                                          </p:spTgt>
                                        </p:tgtEl>
                                        <p:attrNameLst>
                                          <p:attrName>style.visibility</p:attrName>
                                        </p:attrNameLst>
                                      </p:cBhvr>
                                      <p:to>
                                        <p:strVal val="visible"/>
                                      </p:to>
                                    </p:set>
                                    <p:anim calcmode="lin" valueType="num">
                                      <p:cBhvr>
                                        <p:cTn id="17" dur="500" fill="hold"/>
                                        <p:tgtEl>
                                          <p:spTgt spid="10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0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08">
                                            <p:txEl>
                                              <p:pRg st="2" end="2"/>
                                            </p:txEl>
                                          </p:spTgt>
                                        </p:tgtEl>
                                        <p:attrNameLst>
                                          <p:attrName>style.visibility</p:attrName>
                                        </p:attrNameLst>
                                      </p:cBhvr>
                                      <p:to>
                                        <p:strVal val="visible"/>
                                      </p:to>
                                    </p:set>
                                    <p:anim calcmode="lin" valueType="num">
                                      <p:cBhvr>
                                        <p:cTn id="23"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08">
                                            <p:txEl>
                                              <p:pRg st="3" end="3"/>
                                            </p:txEl>
                                          </p:spTgt>
                                        </p:tgtEl>
                                        <p:attrNameLst>
                                          <p:attrName>style.visibility</p:attrName>
                                        </p:attrNameLst>
                                      </p:cBhvr>
                                      <p:to>
                                        <p:strVal val="visible"/>
                                      </p:to>
                                    </p:set>
                                    <p:anim calcmode="lin" valueType="num">
                                      <p:cBhvr>
                                        <p:cTn id="29"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0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08"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Titre 1"/>
          <p:cNvSpPr txBox="1"/>
          <p:nvPr>
            <p:ph type="title"/>
          </p:nvPr>
        </p:nvSpPr>
        <p:spPr>
          <a:xfrm>
            <a:off x="539551" y="836712"/>
            <a:ext cx="7239001" cy="1130385"/>
          </a:xfrm>
          <a:prstGeom prst="rect">
            <a:avLst/>
          </a:prstGeom>
        </p:spPr>
        <p:txBody>
          <a:bodyPr/>
          <a:lstStyle/>
          <a:p>
            <a:pPr defTabSz="877823">
              <a:defRPr sz="3264">
                <a:ln w="460">
                  <a:solidFill>
                    <a:srgbClr val="5B194D"/>
                  </a:solidFill>
                </a:ln>
              </a:defRPr>
            </a:pPr>
            <a:r>
              <a:t>I</a:t>
            </a:r>
            <a:r>
              <a:rPr>
                <a:ln w="460">
                  <a:solidFill>
                    <a:srgbClr val="942192"/>
                  </a:solidFill>
                </a:ln>
                <a:solidFill>
                  <a:srgbClr val="942192"/>
                </a:solidFill>
              </a:rPr>
              <a:t>II.Pistes et approches en vue d’améliorer la PP en classe de LV</a:t>
            </a:r>
          </a:p>
        </p:txBody>
      </p:sp>
      <p:sp>
        <p:nvSpPr>
          <p:cNvPr id="111" name="Espace réservé du contenu 2"/>
          <p:cNvSpPr txBox="1"/>
          <p:nvPr>
            <p:ph type="body" idx="1"/>
          </p:nvPr>
        </p:nvSpPr>
        <p:spPr>
          <a:xfrm>
            <a:off x="457200" y="2132856"/>
            <a:ext cx="7239000" cy="4322880"/>
          </a:xfrm>
          <a:prstGeom prst="rect">
            <a:avLst/>
          </a:prstGeom>
        </p:spPr>
        <p:txBody>
          <a:bodyPr/>
          <a:lstStyle/>
          <a:p>
            <a:pPr>
              <a:defRPr b="1" sz="2400"/>
            </a:pPr>
            <a:r>
              <a:t> </a:t>
            </a:r>
            <a:r>
              <a:rPr sz="2800"/>
              <a:t> Etayage</a:t>
            </a:r>
            <a:endParaRPr sz="2800"/>
          </a:p>
          <a:p>
            <a:pPr>
              <a:defRPr sz="2400"/>
            </a:pPr>
            <a:r>
              <a:t> </a:t>
            </a:r>
            <a:r>
              <a:rPr b="1"/>
              <a:t> </a:t>
            </a:r>
            <a:r>
              <a:rPr b="1" sz="2800"/>
              <a:t>Outils</a:t>
            </a:r>
            <a:endParaRPr b="1" sz="2800"/>
          </a:p>
          <a:p>
            <a:pPr marL="514350" indent="-514350">
              <a:buAutoNum type="arabicPeriod" startAt="1"/>
              <a:defRPr sz="2400"/>
            </a:pPr>
            <a:r>
              <a:t>Supports</a:t>
            </a:r>
          </a:p>
          <a:p>
            <a:pPr marL="514350" indent="-514350">
              <a:buAutoNum type="arabicPeriod" startAt="1"/>
              <a:defRPr sz="2400"/>
            </a:pPr>
            <a:r>
              <a:t>Logiciels/applications</a:t>
            </a:r>
          </a:p>
          <a:p>
            <a:pPr marL="514350" indent="-514350">
              <a:buAutoNum type="arabicPeriod" startAt="1"/>
              <a:defRPr sz="2400"/>
            </a:pPr>
            <a:r>
              <a:t>Byod</a:t>
            </a:r>
          </a:p>
          <a:p>
            <a:pPr marL="514350" indent="-514350">
              <a:defRPr b="1" sz="2800"/>
            </a:pPr>
            <a:r>
              <a:t>Réduire les facteurs de stress</a:t>
            </a:r>
          </a:p>
          <a:p>
            <a:pPr marL="514350" indent="-514350">
              <a:buAutoNum type="arabicPeriod" startAt="1"/>
              <a:defRPr sz="2400"/>
            </a:pPr>
            <a:r>
              <a:t>Tea Time (expérimentation)</a:t>
            </a:r>
          </a:p>
          <a:p>
            <a:pPr marL="514350" indent="-514350">
              <a:buAutoNum type="arabicPeriod" startAt="1"/>
              <a:defRPr sz="2400"/>
            </a:pPr>
            <a:r>
              <a:t>Jeux (« battles » en classe)</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11">
                                            <p:bg/>
                                          </p:spTgt>
                                        </p:tgtEl>
                                        <p:attrNameLst>
                                          <p:attrName>style.visibility</p:attrName>
                                        </p:attrNameLst>
                                      </p:cBhvr>
                                      <p:to>
                                        <p:strVal val="visible"/>
                                      </p:to>
                                    </p:set>
                                    <p:anim calcmode="lin" valueType="num">
                                      <p:cBhvr>
                                        <p:cTn id="7" dur="500" fill="hold"/>
                                        <p:tgtEl>
                                          <p:spTgt spid="111">
                                            <p:bg/>
                                          </p:spTgt>
                                        </p:tgtEl>
                                        <p:attrNameLst>
                                          <p:attrName>ppt_x</p:attrName>
                                        </p:attrNameLst>
                                      </p:cBhvr>
                                      <p:tavLst>
                                        <p:tav tm="0">
                                          <p:val>
                                            <p:strVal val="#ppt_x"/>
                                          </p:val>
                                        </p:tav>
                                        <p:tav tm="100000">
                                          <p:val>
                                            <p:strVal val="#ppt_x"/>
                                          </p:val>
                                        </p:tav>
                                      </p:tavLst>
                                    </p:anim>
                                    <p:anim calcmode="lin" valueType="num">
                                      <p:cBhvr>
                                        <p:cTn id="8" dur="500" fill="hold"/>
                                        <p:tgtEl>
                                          <p:spTgt spid="111">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11">
                                            <p:txEl>
                                              <p:pRg st="0" end="0"/>
                                            </p:txEl>
                                          </p:spTgt>
                                        </p:tgtEl>
                                        <p:attrNameLst>
                                          <p:attrName>style.visibility</p:attrName>
                                        </p:attrNameLst>
                                      </p:cBhvr>
                                      <p:to>
                                        <p:strVal val="visible"/>
                                      </p:to>
                                    </p:set>
                                    <p:anim calcmode="lin" valueType="num">
                                      <p:cBhvr>
                                        <p:cTn id="11" dur="500" fill="hold"/>
                                        <p:tgtEl>
                                          <p:spTgt spid="111">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11">
                                            <p:txEl>
                                              <p:pRg st="1" end="1"/>
                                            </p:txEl>
                                          </p:spTgt>
                                        </p:tgtEl>
                                        <p:attrNameLst>
                                          <p:attrName>style.visibility</p:attrName>
                                        </p:attrNameLst>
                                      </p:cBhvr>
                                      <p:to>
                                        <p:strVal val="visible"/>
                                      </p:to>
                                    </p:set>
                                    <p:anim calcmode="lin" valueType="num">
                                      <p:cBhvr>
                                        <p:cTn id="17" dur="500" fill="hold"/>
                                        <p:tgtEl>
                                          <p:spTgt spid="111">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11">
                                            <p:txEl>
                                              <p:pRg st="2" end="2"/>
                                            </p:txEl>
                                          </p:spTgt>
                                        </p:tgtEl>
                                        <p:attrNameLst>
                                          <p:attrName>style.visibility</p:attrName>
                                        </p:attrNameLst>
                                      </p:cBhvr>
                                      <p:to>
                                        <p:strVal val="visible"/>
                                      </p:to>
                                    </p:set>
                                    <p:anim calcmode="lin" valueType="num">
                                      <p:cBhvr>
                                        <p:cTn id="23" dur="500" fill="hold"/>
                                        <p:tgtEl>
                                          <p:spTgt spid="111">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11">
                                            <p:txEl>
                                              <p:pRg st="3" end="3"/>
                                            </p:txEl>
                                          </p:spTgt>
                                        </p:tgtEl>
                                        <p:attrNameLst>
                                          <p:attrName>style.visibility</p:attrName>
                                        </p:attrNameLst>
                                      </p:cBhvr>
                                      <p:to>
                                        <p:strVal val="visible"/>
                                      </p:to>
                                    </p:set>
                                    <p:anim calcmode="lin" valueType="num">
                                      <p:cBhvr>
                                        <p:cTn id="29" dur="500" fill="hold"/>
                                        <p:tgtEl>
                                          <p:spTgt spid="111">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11">
                                            <p:txEl>
                                              <p:pRg st="4" end="4"/>
                                            </p:txEl>
                                          </p:spTgt>
                                        </p:tgtEl>
                                        <p:attrNameLst>
                                          <p:attrName>style.visibility</p:attrName>
                                        </p:attrNameLst>
                                      </p:cBhvr>
                                      <p:to>
                                        <p:strVal val="visible"/>
                                      </p:to>
                                    </p:set>
                                    <p:anim calcmode="lin" valueType="num">
                                      <p:cBhvr>
                                        <p:cTn id="35" dur="500" fill="hold"/>
                                        <p:tgtEl>
                                          <p:spTgt spid="11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11">
                                            <p:txEl>
                                              <p:pRg st="5" end="5"/>
                                            </p:txEl>
                                          </p:spTgt>
                                        </p:tgtEl>
                                        <p:attrNameLst>
                                          <p:attrName>style.visibility</p:attrName>
                                        </p:attrNameLst>
                                      </p:cBhvr>
                                      <p:to>
                                        <p:strVal val="visible"/>
                                      </p:to>
                                    </p:set>
                                    <p:anim calcmode="lin" valueType="num">
                                      <p:cBhvr>
                                        <p:cTn id="41" dur="500" fill="hold"/>
                                        <p:tgtEl>
                                          <p:spTgt spid="111">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111">
                                            <p:txEl>
                                              <p:pRg st="6" end="6"/>
                                            </p:txEl>
                                          </p:spTgt>
                                        </p:tgtEl>
                                        <p:attrNameLst>
                                          <p:attrName>style.visibility</p:attrName>
                                        </p:attrNameLst>
                                      </p:cBhvr>
                                      <p:to>
                                        <p:strVal val="visible"/>
                                      </p:to>
                                    </p:set>
                                    <p:anim calcmode="lin" valueType="num">
                                      <p:cBhvr>
                                        <p:cTn id="47" dur="500" fill="hold"/>
                                        <p:tgtEl>
                                          <p:spTgt spid="111">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111">
                                            <p:txEl>
                                              <p:pRg st="7" end="7"/>
                                            </p:txEl>
                                          </p:spTgt>
                                        </p:tgtEl>
                                        <p:attrNameLst>
                                          <p:attrName>style.visibility</p:attrName>
                                        </p:attrNameLst>
                                      </p:cBhvr>
                                      <p:to>
                                        <p:strVal val="visible"/>
                                      </p:to>
                                    </p:set>
                                    <p:anim calcmode="lin" valueType="num">
                                      <p:cBhvr>
                                        <p:cTn id="53" dur="500" fill="hold"/>
                                        <p:tgtEl>
                                          <p:spTgt spid="111">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1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1"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re 1"/>
          <p:cNvSpPr txBox="1"/>
          <p:nvPr>
            <p:ph type="title"/>
          </p:nvPr>
        </p:nvSpPr>
        <p:spPr>
          <a:xfrm>
            <a:off x="457200" y="320040"/>
            <a:ext cx="7239000" cy="588681"/>
          </a:xfrm>
          <a:prstGeom prst="rect">
            <a:avLst/>
          </a:prstGeom>
        </p:spPr>
        <p:txBody>
          <a:bodyPr/>
          <a:lstStyle>
            <a:lvl1pPr>
              <a:defRPr>
                <a:ln w="500">
                  <a:solidFill>
                    <a:srgbClr val="942192"/>
                  </a:solidFill>
                </a:ln>
                <a:solidFill>
                  <a:srgbClr val="942192"/>
                </a:solidFill>
              </a:defRPr>
            </a:lvl1pPr>
          </a:lstStyle>
          <a:p>
            <a:pPr/>
            <a:r>
              <a:t>ETAYAGE</a:t>
            </a:r>
          </a:p>
        </p:txBody>
      </p:sp>
      <p:sp>
        <p:nvSpPr>
          <p:cNvPr id="114" name="Espace réservé du contenu 2"/>
          <p:cNvSpPr txBox="1"/>
          <p:nvPr>
            <p:ph type="body" idx="1"/>
          </p:nvPr>
        </p:nvSpPr>
        <p:spPr>
          <a:xfrm>
            <a:off x="457200" y="1124744"/>
            <a:ext cx="7239000" cy="5330993"/>
          </a:xfrm>
          <a:prstGeom prst="rect">
            <a:avLst/>
          </a:prstGeom>
        </p:spPr>
        <p:txBody>
          <a:bodyPr/>
          <a:lstStyle/>
          <a:p>
            <a:pPr>
              <a:buSzTx/>
              <a:buFont typeface="Wingdings 2"/>
              <a:buNone/>
              <a:defRPr sz="2000"/>
            </a:pPr>
            <a:r>
              <a:t>Loin de maîtriser les codes linguistiques et ne disposant pas de tous les outils cognitifs dans la langue cible, l’élève se retrouve souvent en grande difficulté lorsqu’il doit prendre la parole en cours de Langues vivantes.</a:t>
            </a:r>
          </a:p>
          <a:p>
            <a:pPr>
              <a:buSzTx/>
              <a:buFont typeface="Wingdings 2"/>
              <a:buNone/>
              <a:defRPr sz="2000"/>
            </a:pPr>
          </a:p>
          <a:p>
            <a:pPr>
              <a:buSzTx/>
              <a:buFont typeface="Wingdings 2"/>
              <a:buNone/>
              <a:defRPr sz="2000"/>
            </a:pPr>
            <a:r>
              <a:t>Fonctions cognitives ou boite à outils intellectuelle:</a:t>
            </a:r>
          </a:p>
          <a:p>
            <a:pPr>
              <a:buSzTx/>
              <a:buFont typeface="Wingdings 2"/>
              <a:buNone/>
              <a:defRPr i="1" sz="2000"/>
            </a:pPr>
            <a:r>
              <a:t>« Ensemble d’outils, de fonctions cérébrales qui fonctionnent, qui travaillent de façon coordonnée et qui permettent le traitement de l’information » </a:t>
            </a:r>
          </a:p>
          <a:p>
            <a:pPr>
              <a:buSzTx/>
              <a:buFont typeface="Wingdings 2"/>
              <a:buNone/>
              <a:defRPr i="1" sz="2000"/>
            </a:pPr>
          </a:p>
          <a:p>
            <a:pPr>
              <a:buSzTx/>
              <a:buFont typeface="Wingdings 2"/>
              <a:buNone/>
              <a:defRPr i="1" sz="1400"/>
            </a:pPr>
            <a:r>
              <a:t>PERCEPTION SENSORIELLE----TRAITEMENT COGNITIF DE L INFORMATION----RESTITUTION</a:t>
            </a:r>
          </a:p>
          <a:p>
            <a:pPr>
              <a:buSzTx/>
              <a:buFont typeface="Wingdings 2"/>
              <a:buNone/>
              <a:defRPr i="1" sz="1400"/>
            </a:pPr>
          </a:p>
          <a:p>
            <a:pPr>
              <a:buSzTx/>
              <a:buFont typeface="Wingdings 2"/>
              <a:buNone/>
              <a:defRPr i="1" sz="1400"/>
            </a:pPr>
            <a:r>
              <a:t>VUE/OUIE                MÉMOIRE/APPROPRIATION DES CONNAISSANCES         INTERAGIR/</a:t>
            </a:r>
          </a:p>
          <a:p>
            <a:pPr>
              <a:buSzTx/>
              <a:buFont typeface="Wingdings 2"/>
              <a:buNone/>
              <a:defRPr i="1" sz="1400"/>
            </a:pPr>
            <a:r>
              <a:t>                               ABSTRACTION/CONNAISSANCES LINGUISTIQUES            REAGIR</a:t>
            </a:r>
          </a:p>
          <a:p>
            <a:pPr>
              <a:buSzTx/>
              <a:buFont typeface="Wingdings 2"/>
              <a:buNone/>
              <a:defRPr i="1" sz="1400"/>
            </a:pPr>
            <a:r>
              <a:t>                                TRANSFERT/CLASSER/ORDONNER</a:t>
            </a:r>
          </a:p>
          <a:p>
            <a:pPr>
              <a:buSzTx/>
              <a:buFont typeface="Wingdings 2"/>
              <a:buNone/>
              <a:defRPr b="1" i="1" sz="1400"/>
            </a:pPr>
            <a:r>
              <a:t>                                                     </a:t>
            </a:r>
            <a:r>
              <a:rPr>
                <a:solidFill>
                  <a:srgbClr val="FF0000"/>
                </a:solidFill>
              </a:rPr>
              <a:t>ZONE D’ETAYAGE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Titre 1"/>
          <p:cNvSpPr txBox="1"/>
          <p:nvPr>
            <p:ph type="title"/>
          </p:nvPr>
        </p:nvSpPr>
        <p:spPr>
          <a:prstGeom prst="rect">
            <a:avLst/>
          </a:prstGeom>
        </p:spPr>
        <p:txBody>
          <a:bodyPr/>
          <a:lstStyle/>
          <a:p>
            <a:pPr>
              <a:defRPr sz="3400"/>
            </a:pPr>
            <a:r>
              <a:rPr>
                <a:ln w="500">
                  <a:solidFill>
                    <a:srgbClr val="942192"/>
                  </a:solidFill>
                </a:ln>
                <a:solidFill>
                  <a:srgbClr val="942192"/>
                </a:solidFill>
              </a:rPr>
              <a:t>OUTILS D’etayage</a:t>
            </a:r>
            <a:br>
              <a:rPr>
                <a:ln w="500">
                  <a:solidFill>
                    <a:srgbClr val="942192"/>
                  </a:solidFill>
                </a:ln>
                <a:solidFill>
                  <a:srgbClr val="942192"/>
                </a:solidFill>
              </a:rPr>
            </a:br>
            <a:r>
              <a:t>(30mn)</a:t>
            </a:r>
          </a:p>
        </p:txBody>
      </p:sp>
      <p:sp>
        <p:nvSpPr>
          <p:cNvPr id="117" name="Espace réservé du contenu 2"/>
          <p:cNvSpPr txBox="1"/>
          <p:nvPr>
            <p:ph type="body" idx="1"/>
          </p:nvPr>
        </p:nvSpPr>
        <p:spPr>
          <a:prstGeom prst="rect">
            <a:avLst/>
          </a:prstGeom>
        </p:spPr>
        <p:txBody>
          <a:bodyPr/>
          <a:lstStyle/>
          <a:p>
            <a:pPr>
              <a:lnSpc>
                <a:spcPct val="80000"/>
              </a:lnSpc>
              <a:defRPr sz="2200"/>
            </a:pPr>
            <a:r>
              <a:t>Supports iconographiques, rassurant ils sont vecteurs de parole mais s’avèrent insuffisants dans la plupart des cas.</a:t>
            </a:r>
          </a:p>
          <a:p>
            <a:pPr>
              <a:lnSpc>
                <a:spcPct val="80000"/>
              </a:lnSpc>
              <a:defRPr sz="2200"/>
            </a:pPr>
            <a:r>
              <a:t>Mind Map (logiciel Mindview) plus complet que le simple support iconographique, l’élève se l’approprie parce qu’il le créée</a:t>
            </a:r>
          </a:p>
          <a:p>
            <a:pPr>
              <a:lnSpc>
                <a:spcPct val="80000"/>
              </a:lnSpc>
              <a:buSzTx/>
              <a:buFont typeface="Wingdings 2"/>
              <a:buNone/>
              <a:defRPr sz="2200"/>
            </a:pPr>
            <a:r>
              <a:t>   En plus du Power Point, il induit une logique, personnelle à l’apprenant.</a:t>
            </a:r>
          </a:p>
          <a:p>
            <a:pPr>
              <a:lnSpc>
                <a:spcPct val="80000"/>
              </a:lnSpc>
              <a:defRPr sz="2200"/>
            </a:pPr>
            <a:r>
              <a:t>Padlet: application favorisant les travaux collaboratifs (Voir Séquence Human Flow) </a:t>
            </a:r>
            <a:r>
              <a:rPr u="sng">
                <a:solidFill>
                  <a:srgbClr val="FFDE66"/>
                </a:solidFill>
                <a:uFill>
                  <a:solidFill>
                    <a:srgbClr val="FFDE66"/>
                  </a:solidFill>
                </a:uFill>
                <a:hlinkClick r:id="rId2" invalidUrl="" action="" tgtFrame="" tooltip="" history="1" highlightClick="0" endSnd="0"/>
              </a:rPr>
              <a:t>https://padlet.com/francoisraphaele/2ipn4078indt</a:t>
            </a:r>
          </a:p>
          <a:p>
            <a:pPr>
              <a:lnSpc>
                <a:spcPct val="80000"/>
              </a:lnSpc>
              <a:defRPr sz="2200"/>
            </a:pPr>
            <a:r>
              <a:t>BYOD (Bring your own device) Pour susciter</a:t>
            </a:r>
          </a:p>
          <a:p>
            <a:pPr>
              <a:lnSpc>
                <a:spcPct val="80000"/>
              </a:lnSpc>
              <a:buSzTx/>
              <a:buFont typeface="Wingdings 2"/>
              <a:buNone/>
              <a:defRPr sz="2200"/>
            </a:pPr>
            <a:r>
              <a:t>    l’intérêt des adolescents. Utiliser leurs outils familiers au service de la prise de parole. (Téléphones/tablettes) </a:t>
            </a:r>
          </a:p>
        </p:txBody>
      </p:sp>
      <p:pic>
        <p:nvPicPr>
          <p:cNvPr id="118" name="Image 3" descr="Image 3"/>
          <p:cNvPicPr>
            <a:picLocks noChangeAspect="1"/>
          </p:cNvPicPr>
          <p:nvPr/>
        </p:nvPicPr>
        <p:blipFill>
          <a:blip r:embed="rId3">
            <a:extLst/>
          </a:blip>
          <a:stretch>
            <a:fillRect/>
          </a:stretch>
        </p:blipFill>
        <p:spPr>
          <a:xfrm>
            <a:off x="5148064" y="404664"/>
            <a:ext cx="1137354" cy="851918"/>
          </a:xfrm>
          <a:prstGeom prst="rect">
            <a:avLst/>
          </a:prstGeom>
          <a:ln w="12700">
            <a:miter lim="400000"/>
          </a:ln>
        </p:spPr>
      </p:pic>
      <p:pic>
        <p:nvPicPr>
          <p:cNvPr id="119" name="Image 4" descr="Image 4"/>
          <p:cNvPicPr>
            <a:picLocks noChangeAspect="1"/>
          </p:cNvPicPr>
          <p:nvPr/>
        </p:nvPicPr>
        <p:blipFill>
          <a:blip r:embed="rId4">
            <a:extLst/>
          </a:blip>
          <a:stretch>
            <a:fillRect/>
          </a:stretch>
        </p:blipFill>
        <p:spPr>
          <a:xfrm>
            <a:off x="6516216" y="260647"/>
            <a:ext cx="1028701" cy="1000126"/>
          </a:xfrm>
          <a:prstGeom prst="rect">
            <a:avLst/>
          </a:prstGeom>
          <a:ln w="12700">
            <a:miter lim="400000"/>
          </a:ln>
        </p:spPr>
      </p:pic>
      <p:pic>
        <p:nvPicPr>
          <p:cNvPr id="120" name="Image 5" descr="Image 5"/>
          <p:cNvPicPr>
            <a:picLocks noChangeAspect="1"/>
          </p:cNvPicPr>
          <p:nvPr/>
        </p:nvPicPr>
        <p:blipFill>
          <a:blip r:embed="rId5">
            <a:extLst/>
          </a:blip>
          <a:stretch>
            <a:fillRect/>
          </a:stretch>
        </p:blipFill>
        <p:spPr>
          <a:xfrm>
            <a:off x="6588224" y="3356991"/>
            <a:ext cx="1152129" cy="1152130"/>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17">
                                            <p:bg/>
                                          </p:spTgt>
                                        </p:tgtEl>
                                        <p:attrNameLst>
                                          <p:attrName>style.visibility</p:attrName>
                                        </p:attrNameLst>
                                      </p:cBhvr>
                                      <p:to>
                                        <p:strVal val="visible"/>
                                      </p:to>
                                    </p:set>
                                    <p:anim calcmode="lin" valueType="num">
                                      <p:cBhvr>
                                        <p:cTn id="7" dur="500" fill="hold"/>
                                        <p:tgtEl>
                                          <p:spTgt spid="117">
                                            <p:bg/>
                                          </p:spTgt>
                                        </p:tgtEl>
                                        <p:attrNameLst>
                                          <p:attrName>ppt_x</p:attrName>
                                        </p:attrNameLst>
                                      </p:cBhvr>
                                      <p:tavLst>
                                        <p:tav tm="0">
                                          <p:val>
                                            <p:strVal val="#ppt_x"/>
                                          </p:val>
                                        </p:tav>
                                        <p:tav tm="100000">
                                          <p:val>
                                            <p:strVal val="#ppt_x"/>
                                          </p:val>
                                        </p:tav>
                                      </p:tavLst>
                                    </p:anim>
                                    <p:anim calcmode="lin" valueType="num">
                                      <p:cBhvr>
                                        <p:cTn id="8" dur="500" fill="hold"/>
                                        <p:tgtEl>
                                          <p:spTgt spid="11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17">
                                            <p:txEl>
                                              <p:pRg st="0" end="0"/>
                                            </p:txEl>
                                          </p:spTgt>
                                        </p:tgtEl>
                                        <p:attrNameLst>
                                          <p:attrName>style.visibility</p:attrName>
                                        </p:attrNameLst>
                                      </p:cBhvr>
                                      <p:to>
                                        <p:strVal val="visible"/>
                                      </p:to>
                                    </p:set>
                                    <p:anim calcmode="lin" valueType="num">
                                      <p:cBhvr>
                                        <p:cTn id="11" dur="500" fill="hold"/>
                                        <p:tgtEl>
                                          <p:spTgt spid="11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17">
                                            <p:txEl>
                                              <p:pRg st="1" end="1"/>
                                            </p:txEl>
                                          </p:spTgt>
                                        </p:tgtEl>
                                        <p:attrNameLst>
                                          <p:attrName>style.visibility</p:attrName>
                                        </p:attrNameLst>
                                      </p:cBhvr>
                                      <p:to>
                                        <p:strVal val="visible"/>
                                      </p:to>
                                    </p:set>
                                    <p:anim calcmode="lin" valueType="num">
                                      <p:cBhvr>
                                        <p:cTn id="17" dur="500" fill="hold"/>
                                        <p:tgtEl>
                                          <p:spTgt spid="11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17">
                                            <p:txEl>
                                              <p:pRg st="2" end="2"/>
                                            </p:txEl>
                                          </p:spTgt>
                                        </p:tgtEl>
                                        <p:attrNameLst>
                                          <p:attrName>style.visibility</p:attrName>
                                        </p:attrNameLst>
                                      </p:cBhvr>
                                      <p:to>
                                        <p:strVal val="visible"/>
                                      </p:to>
                                    </p:set>
                                    <p:anim calcmode="lin" valueType="num">
                                      <p:cBhvr>
                                        <p:cTn id="23" dur="500" fill="hold"/>
                                        <p:tgtEl>
                                          <p:spTgt spid="11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17">
                                            <p:txEl>
                                              <p:pRg st="3" end="3"/>
                                            </p:txEl>
                                          </p:spTgt>
                                        </p:tgtEl>
                                        <p:attrNameLst>
                                          <p:attrName>style.visibility</p:attrName>
                                        </p:attrNameLst>
                                      </p:cBhvr>
                                      <p:to>
                                        <p:strVal val="visible"/>
                                      </p:to>
                                    </p:set>
                                    <p:anim calcmode="lin" valueType="num">
                                      <p:cBhvr>
                                        <p:cTn id="29" dur="500" fill="hold"/>
                                        <p:tgtEl>
                                          <p:spTgt spid="11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17">
                                            <p:txEl>
                                              <p:pRg st="4" end="4"/>
                                            </p:txEl>
                                          </p:spTgt>
                                        </p:tgtEl>
                                        <p:attrNameLst>
                                          <p:attrName>style.visibility</p:attrName>
                                        </p:attrNameLst>
                                      </p:cBhvr>
                                      <p:to>
                                        <p:strVal val="visible"/>
                                      </p:to>
                                    </p:set>
                                    <p:anim calcmode="lin" valueType="num">
                                      <p:cBhvr>
                                        <p:cTn id="35" dur="500" fill="hold"/>
                                        <p:tgtEl>
                                          <p:spTgt spid="11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17">
                                            <p:txEl>
                                              <p:pRg st="5" end="5"/>
                                            </p:txEl>
                                          </p:spTgt>
                                        </p:tgtEl>
                                        <p:attrNameLst>
                                          <p:attrName>style.visibility</p:attrName>
                                        </p:attrNameLst>
                                      </p:cBhvr>
                                      <p:to>
                                        <p:strVal val="visible"/>
                                      </p:to>
                                    </p:set>
                                    <p:anim calcmode="lin" valueType="num">
                                      <p:cBhvr>
                                        <p:cTn id="41" dur="500" fill="hold"/>
                                        <p:tgtEl>
                                          <p:spTgt spid="117">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1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7"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itre 1"/>
          <p:cNvSpPr txBox="1"/>
          <p:nvPr>
            <p:ph type="title"/>
          </p:nvPr>
        </p:nvSpPr>
        <p:spPr>
          <a:xfrm>
            <a:off x="467543" y="692695"/>
            <a:ext cx="7239001" cy="1143001"/>
          </a:xfrm>
          <a:prstGeom prst="rect">
            <a:avLst/>
          </a:prstGeom>
        </p:spPr>
        <p:txBody>
          <a:bodyPr/>
          <a:lstStyle/>
          <a:p>
            <a:pPr defTabSz="694944">
              <a:defRPr sz="2584">
                <a:ln w="288">
                  <a:solidFill>
                    <a:srgbClr val="5B194D"/>
                  </a:solidFill>
                </a:ln>
                <a:solidFill>
                  <a:srgbClr val="FF0000"/>
                </a:solidFill>
              </a:defRPr>
            </a:pPr>
            <a:r>
              <a:t>Reduire les facteurs de stress</a:t>
            </a:r>
            <a:br/>
            <a:r>
              <a:rPr>
                <a:ln w="288">
                  <a:solidFill>
                    <a:srgbClr val="942192"/>
                  </a:solidFill>
                </a:ln>
                <a:solidFill>
                  <a:srgbClr val="942192"/>
                </a:solidFill>
              </a:rPr>
              <a:t>1.Atelier Tea Time (expérimentation)</a:t>
            </a:r>
            <a:r>
              <a:rPr>
                <a:solidFill>
                  <a:srgbClr val="FEF5EC"/>
                </a:solidFill>
              </a:rPr>
              <a:t> (10mn)</a:t>
            </a:r>
          </a:p>
        </p:txBody>
      </p:sp>
      <p:sp>
        <p:nvSpPr>
          <p:cNvPr id="123" name="Espace réservé du contenu 2"/>
          <p:cNvSpPr txBox="1"/>
          <p:nvPr>
            <p:ph type="body" idx="1"/>
          </p:nvPr>
        </p:nvSpPr>
        <p:spPr>
          <a:xfrm>
            <a:off x="457200" y="1844824"/>
            <a:ext cx="7239000" cy="4610912"/>
          </a:xfrm>
          <a:prstGeom prst="rect">
            <a:avLst/>
          </a:prstGeom>
        </p:spPr>
        <p:txBody>
          <a:bodyPr/>
          <a:lstStyle/>
          <a:p>
            <a:pPr>
              <a:lnSpc>
                <a:spcPct val="90000"/>
              </a:lnSpc>
              <a:defRPr sz="2000"/>
            </a:pPr>
            <a:r>
              <a:t>Pour qui? Les élèves qui partent en Erasmus + en mai et quelques volontaires</a:t>
            </a:r>
          </a:p>
          <a:p>
            <a:pPr>
              <a:lnSpc>
                <a:spcPct val="90000"/>
              </a:lnSpc>
              <a:defRPr sz="2000"/>
            </a:pPr>
            <a:r>
              <a:t>Combien? 18</a:t>
            </a:r>
          </a:p>
          <a:p>
            <a:pPr>
              <a:lnSpc>
                <a:spcPct val="90000"/>
              </a:lnSpc>
              <a:defRPr sz="2000"/>
            </a:pPr>
            <a:r>
              <a:t>Avec qui? Co-animation du professeur de langues et du professeur d’EP</a:t>
            </a:r>
          </a:p>
          <a:p>
            <a:pPr>
              <a:lnSpc>
                <a:spcPct val="90000"/>
              </a:lnSpc>
              <a:defRPr sz="2000"/>
            </a:pPr>
            <a:r>
              <a:t>Quand? 1 heure hebdomadaire</a:t>
            </a:r>
          </a:p>
          <a:p>
            <a:pPr>
              <a:lnSpc>
                <a:spcPct val="90000"/>
              </a:lnSpc>
              <a:defRPr sz="2000"/>
            </a:pPr>
            <a:r>
              <a:t>Contrainte élève? Ne pas dire un mot de français, ni aux enseignants, ni à ses camarades</a:t>
            </a:r>
          </a:p>
          <a:p>
            <a:pPr>
              <a:lnSpc>
                <a:spcPct val="90000"/>
              </a:lnSpc>
              <a:defRPr sz="2000"/>
            </a:pPr>
            <a:r>
              <a:t>Supports? </a:t>
            </a:r>
          </a:p>
          <a:p>
            <a:pPr>
              <a:lnSpc>
                <a:spcPct val="90000"/>
              </a:lnSpc>
              <a:defRPr sz="2000"/>
            </a:pPr>
            <a:r>
              <a:t>Climat? Convivialité avec temps d’échanges sur sujets imposés</a:t>
            </a:r>
          </a:p>
          <a:p>
            <a:pPr>
              <a:lnSpc>
                <a:spcPct val="90000"/>
              </a:lnSpc>
              <a:buSzTx/>
              <a:buFont typeface="Wingdings 2"/>
              <a:buNone/>
              <a:defRPr sz="2000"/>
            </a:pPr>
            <a:r>
              <a:t>                Discussions libres autour d’un thé partagé</a:t>
            </a:r>
          </a:p>
          <a:p>
            <a:pPr>
              <a:lnSpc>
                <a:spcPct val="90000"/>
              </a:lnSpc>
              <a:buSzTx/>
              <a:buFont typeface="Wingdings 2"/>
              <a:buNone/>
              <a:defRPr sz="2000"/>
            </a:pPr>
            <a:r>
              <a:t>                Ponctuellement, un invité de la communauté éducative assiste à la séance</a:t>
            </a:r>
          </a:p>
        </p:txBody>
      </p:sp>
      <p:pic>
        <p:nvPicPr>
          <p:cNvPr id="124" name="Image 3" descr="Image 3"/>
          <p:cNvPicPr>
            <a:picLocks noChangeAspect="1"/>
          </p:cNvPicPr>
          <p:nvPr/>
        </p:nvPicPr>
        <p:blipFill>
          <a:blip r:embed="rId2">
            <a:extLst/>
          </a:blip>
          <a:stretch>
            <a:fillRect/>
          </a:stretch>
        </p:blipFill>
        <p:spPr>
          <a:xfrm>
            <a:off x="6372199" y="764704"/>
            <a:ext cx="1368153" cy="102029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23">
                                            <p:bg/>
                                          </p:spTgt>
                                        </p:tgtEl>
                                        <p:attrNameLst>
                                          <p:attrName>style.visibility</p:attrName>
                                        </p:attrNameLst>
                                      </p:cBhvr>
                                      <p:to>
                                        <p:strVal val="visible"/>
                                      </p:to>
                                    </p:set>
                                    <p:anim calcmode="lin" valueType="num">
                                      <p:cBhvr>
                                        <p:cTn id="7" dur="500" fill="hold"/>
                                        <p:tgtEl>
                                          <p:spTgt spid="123">
                                            <p:bg/>
                                          </p:spTgt>
                                        </p:tgtEl>
                                        <p:attrNameLst>
                                          <p:attrName>ppt_x</p:attrName>
                                        </p:attrNameLst>
                                      </p:cBhvr>
                                      <p:tavLst>
                                        <p:tav tm="0">
                                          <p:val>
                                            <p:strVal val="#ppt_x"/>
                                          </p:val>
                                        </p:tav>
                                        <p:tav tm="100000">
                                          <p:val>
                                            <p:strVal val="#ppt_x"/>
                                          </p:val>
                                        </p:tav>
                                      </p:tavLst>
                                    </p:anim>
                                    <p:anim calcmode="lin" valueType="num">
                                      <p:cBhvr>
                                        <p:cTn id="8" dur="500" fill="hold"/>
                                        <p:tgtEl>
                                          <p:spTgt spid="123">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23">
                                            <p:txEl>
                                              <p:pRg st="0" end="0"/>
                                            </p:txEl>
                                          </p:spTgt>
                                        </p:tgtEl>
                                        <p:attrNameLst>
                                          <p:attrName>style.visibility</p:attrName>
                                        </p:attrNameLst>
                                      </p:cBhvr>
                                      <p:to>
                                        <p:strVal val="visible"/>
                                      </p:to>
                                    </p:set>
                                    <p:anim calcmode="lin" valueType="num">
                                      <p:cBhvr>
                                        <p:cTn id="11" dur="500" fill="hold"/>
                                        <p:tgtEl>
                                          <p:spTgt spid="123">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23">
                                            <p:txEl>
                                              <p:pRg st="1" end="1"/>
                                            </p:txEl>
                                          </p:spTgt>
                                        </p:tgtEl>
                                        <p:attrNameLst>
                                          <p:attrName>style.visibility</p:attrName>
                                        </p:attrNameLst>
                                      </p:cBhvr>
                                      <p:to>
                                        <p:strVal val="visible"/>
                                      </p:to>
                                    </p:set>
                                    <p:anim calcmode="lin" valueType="num">
                                      <p:cBhvr>
                                        <p:cTn id="17" dur="500" fill="hold"/>
                                        <p:tgtEl>
                                          <p:spTgt spid="123">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23">
                                            <p:txEl>
                                              <p:pRg st="2" end="2"/>
                                            </p:txEl>
                                          </p:spTgt>
                                        </p:tgtEl>
                                        <p:attrNameLst>
                                          <p:attrName>style.visibility</p:attrName>
                                        </p:attrNameLst>
                                      </p:cBhvr>
                                      <p:to>
                                        <p:strVal val="visible"/>
                                      </p:to>
                                    </p:set>
                                    <p:anim calcmode="lin" valueType="num">
                                      <p:cBhvr>
                                        <p:cTn id="23" dur="500" fill="hold"/>
                                        <p:tgtEl>
                                          <p:spTgt spid="12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23">
                                            <p:txEl>
                                              <p:pRg st="3" end="3"/>
                                            </p:txEl>
                                          </p:spTgt>
                                        </p:tgtEl>
                                        <p:attrNameLst>
                                          <p:attrName>style.visibility</p:attrName>
                                        </p:attrNameLst>
                                      </p:cBhvr>
                                      <p:to>
                                        <p:strVal val="visible"/>
                                      </p:to>
                                    </p:set>
                                    <p:anim calcmode="lin" valueType="num">
                                      <p:cBhvr>
                                        <p:cTn id="29" dur="500" fill="hold"/>
                                        <p:tgtEl>
                                          <p:spTgt spid="12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23">
                                            <p:txEl>
                                              <p:pRg st="4" end="4"/>
                                            </p:txEl>
                                          </p:spTgt>
                                        </p:tgtEl>
                                        <p:attrNameLst>
                                          <p:attrName>style.visibility</p:attrName>
                                        </p:attrNameLst>
                                      </p:cBhvr>
                                      <p:to>
                                        <p:strVal val="visible"/>
                                      </p:to>
                                    </p:set>
                                    <p:anim calcmode="lin" valueType="num">
                                      <p:cBhvr>
                                        <p:cTn id="35" dur="500" fill="hold"/>
                                        <p:tgtEl>
                                          <p:spTgt spid="1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23">
                                            <p:txEl>
                                              <p:pRg st="5" end="5"/>
                                            </p:txEl>
                                          </p:spTgt>
                                        </p:tgtEl>
                                        <p:attrNameLst>
                                          <p:attrName>style.visibility</p:attrName>
                                        </p:attrNameLst>
                                      </p:cBhvr>
                                      <p:to>
                                        <p:strVal val="visible"/>
                                      </p:to>
                                    </p:set>
                                    <p:anim calcmode="lin" valueType="num">
                                      <p:cBhvr>
                                        <p:cTn id="41" dur="500" fill="hold"/>
                                        <p:tgtEl>
                                          <p:spTgt spid="12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123">
                                            <p:txEl>
                                              <p:pRg st="6" end="6"/>
                                            </p:txEl>
                                          </p:spTgt>
                                        </p:tgtEl>
                                        <p:attrNameLst>
                                          <p:attrName>style.visibility</p:attrName>
                                        </p:attrNameLst>
                                      </p:cBhvr>
                                      <p:to>
                                        <p:strVal val="visible"/>
                                      </p:to>
                                    </p:set>
                                    <p:anim calcmode="lin" valueType="num">
                                      <p:cBhvr>
                                        <p:cTn id="47" dur="500" fill="hold"/>
                                        <p:tgtEl>
                                          <p:spTgt spid="123">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123">
                                            <p:txEl>
                                              <p:pRg st="7" end="7"/>
                                            </p:txEl>
                                          </p:spTgt>
                                        </p:tgtEl>
                                        <p:attrNameLst>
                                          <p:attrName>style.visibility</p:attrName>
                                        </p:attrNameLst>
                                      </p:cBhvr>
                                      <p:to>
                                        <p:strVal val="visible"/>
                                      </p:to>
                                    </p:set>
                                    <p:anim calcmode="lin" valueType="num">
                                      <p:cBhvr>
                                        <p:cTn id="53" dur="500" fill="hold"/>
                                        <p:tgtEl>
                                          <p:spTgt spid="123">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4" presetID="2" grpId="1" fill="hold">
                                  <p:stCondLst>
                                    <p:cond delay="0"/>
                                  </p:stCondLst>
                                  <p:iterate type="el" backwards="0">
                                    <p:tmAbs val="0"/>
                                  </p:iterate>
                                  <p:childTnLst>
                                    <p:set>
                                      <p:cBhvr>
                                        <p:cTn id="58" fill="hold"/>
                                        <p:tgtEl>
                                          <p:spTgt spid="123">
                                            <p:txEl>
                                              <p:pRg st="8" end="8"/>
                                            </p:txEl>
                                          </p:spTgt>
                                        </p:tgtEl>
                                        <p:attrNameLst>
                                          <p:attrName>style.visibility</p:attrName>
                                        </p:attrNameLst>
                                      </p:cBhvr>
                                      <p:to>
                                        <p:strVal val="visible"/>
                                      </p:to>
                                    </p:set>
                                    <p:anim calcmode="lin" valueType="num">
                                      <p:cBhvr>
                                        <p:cTn id="59" dur="500" fill="hold"/>
                                        <p:tgtEl>
                                          <p:spTgt spid="123">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3"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re 1"/>
          <p:cNvSpPr txBox="1"/>
          <p:nvPr>
            <p:ph type="title"/>
          </p:nvPr>
        </p:nvSpPr>
        <p:spPr>
          <a:prstGeom prst="rect">
            <a:avLst/>
          </a:prstGeom>
        </p:spPr>
        <p:txBody>
          <a:bodyPr/>
          <a:lstStyle>
            <a:lvl1pPr>
              <a:defRPr sz="3400">
                <a:ln w="500">
                  <a:solidFill>
                    <a:srgbClr val="942192"/>
                  </a:solidFill>
                </a:ln>
                <a:solidFill>
                  <a:srgbClr val="942192"/>
                </a:solidFill>
              </a:defRPr>
            </a:lvl1pPr>
          </a:lstStyle>
          <a:p>
            <a:pPr/>
            <a:r>
              <a:t>Exemples de thèmes de travail ATELIER TEA TIME</a:t>
            </a:r>
          </a:p>
        </p:txBody>
      </p:sp>
      <p:sp>
        <p:nvSpPr>
          <p:cNvPr id="127" name="Espace réservé du contenu 2"/>
          <p:cNvSpPr txBox="1"/>
          <p:nvPr>
            <p:ph type="body" idx="1"/>
          </p:nvPr>
        </p:nvSpPr>
        <p:spPr>
          <a:prstGeom prst="rect">
            <a:avLst/>
          </a:prstGeom>
        </p:spPr>
        <p:txBody>
          <a:bodyPr/>
          <a:lstStyle/>
          <a:p>
            <a:pPr>
              <a:defRPr sz="2800"/>
            </a:pPr>
            <a:r>
              <a:t>Connaissance des pays/villes Erasmus+</a:t>
            </a:r>
          </a:p>
          <a:p>
            <a:pPr>
              <a:defRPr sz="2800"/>
            </a:pPr>
            <a:r>
              <a:t>CV Europass</a:t>
            </a:r>
          </a:p>
          <a:p>
            <a:pPr>
              <a:defRPr sz="2800"/>
            </a:pPr>
            <a:r>
              <a:t>Lettre de motivation</a:t>
            </a:r>
          </a:p>
          <a:p>
            <a:pPr>
              <a:defRPr sz="2800"/>
            </a:pPr>
            <a:r>
              <a:t>Entretien embauche</a:t>
            </a:r>
          </a:p>
          <a:p>
            <a:pPr>
              <a:defRPr sz="2800"/>
            </a:pPr>
            <a:r>
              <a:t>Présentation d’une fiche produit</a:t>
            </a:r>
          </a:p>
          <a:p>
            <a:pPr>
              <a:defRPr sz="2800"/>
            </a:pPr>
            <a:r>
              <a:t>Jouer une situation de vente</a:t>
            </a:r>
          </a:p>
          <a:p>
            <a:pPr>
              <a:defRPr sz="2800"/>
            </a:pPr>
            <a:r>
              <a:t>Jouer une situation d’accueil (physique ou téléphonique)</a:t>
            </a:r>
          </a:p>
          <a:p>
            <a:pPr>
              <a:defRPr sz="2800"/>
            </a:pPr>
            <a:r>
              <a:t>Situations filmées puis débriefées</a:t>
            </a:r>
          </a:p>
        </p:txBody>
      </p:sp>
    </p:spTree>
  </p:cSld>
  <p:clrMapOvr>
    <a:masterClrMapping/>
  </p:clrMapOvr>
  <mc:AlternateContent xmlns:mc="http://schemas.openxmlformats.org/markup-compatibility/2006">
    <mc:Choice xmlns:p14="http://schemas.microsoft.com/office/powerpoint/2010/main" Requires="p14">
      <p:transition spd="med" advClick="1" p14:dur="1000">
        <p:fade thruBlk="1"/>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27">
                                            <p:bg/>
                                          </p:spTgt>
                                        </p:tgtEl>
                                        <p:attrNameLst>
                                          <p:attrName>style.visibility</p:attrName>
                                        </p:attrNameLst>
                                      </p:cBhvr>
                                      <p:to>
                                        <p:strVal val="visible"/>
                                      </p:to>
                                    </p:set>
                                    <p:anim calcmode="lin" valueType="num">
                                      <p:cBhvr>
                                        <p:cTn id="7" dur="500" fill="hold"/>
                                        <p:tgtEl>
                                          <p:spTgt spid="127">
                                            <p:bg/>
                                          </p:spTgt>
                                        </p:tgtEl>
                                        <p:attrNameLst>
                                          <p:attrName>ppt_x</p:attrName>
                                        </p:attrNameLst>
                                      </p:cBhvr>
                                      <p:tavLst>
                                        <p:tav tm="0">
                                          <p:val>
                                            <p:strVal val="#ppt_x"/>
                                          </p:val>
                                        </p:tav>
                                        <p:tav tm="100000">
                                          <p:val>
                                            <p:strVal val="#ppt_x"/>
                                          </p:val>
                                        </p:tav>
                                      </p:tavLst>
                                    </p:anim>
                                    <p:anim calcmode="lin" valueType="num">
                                      <p:cBhvr>
                                        <p:cTn id="8" dur="500" fill="hold"/>
                                        <p:tgtEl>
                                          <p:spTgt spid="127">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27">
                                            <p:txEl>
                                              <p:pRg st="0" end="0"/>
                                            </p:txEl>
                                          </p:spTgt>
                                        </p:tgtEl>
                                        <p:attrNameLst>
                                          <p:attrName>style.visibility</p:attrName>
                                        </p:attrNameLst>
                                      </p:cBhvr>
                                      <p:to>
                                        <p:strVal val="visible"/>
                                      </p:to>
                                    </p:set>
                                    <p:anim calcmode="lin" valueType="num">
                                      <p:cBhvr>
                                        <p:cTn id="11" dur="500" fill="hold"/>
                                        <p:tgtEl>
                                          <p:spTgt spid="127">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27">
                                            <p:txEl>
                                              <p:pRg st="1" end="1"/>
                                            </p:txEl>
                                          </p:spTgt>
                                        </p:tgtEl>
                                        <p:attrNameLst>
                                          <p:attrName>style.visibility</p:attrName>
                                        </p:attrNameLst>
                                      </p:cBhvr>
                                      <p:to>
                                        <p:strVal val="visible"/>
                                      </p:to>
                                    </p:set>
                                    <p:anim calcmode="lin" valueType="num">
                                      <p:cBhvr>
                                        <p:cTn id="17" dur="500" fill="hold"/>
                                        <p:tgtEl>
                                          <p:spTgt spid="127">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27">
                                            <p:txEl>
                                              <p:pRg st="2" end="2"/>
                                            </p:txEl>
                                          </p:spTgt>
                                        </p:tgtEl>
                                        <p:attrNameLst>
                                          <p:attrName>style.visibility</p:attrName>
                                        </p:attrNameLst>
                                      </p:cBhvr>
                                      <p:to>
                                        <p:strVal val="visible"/>
                                      </p:to>
                                    </p:set>
                                    <p:anim calcmode="lin" valueType="num">
                                      <p:cBhvr>
                                        <p:cTn id="23" dur="500" fill="hold"/>
                                        <p:tgtEl>
                                          <p:spTgt spid="12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4" presetID="2" grpId="1" fill="hold">
                                  <p:stCondLst>
                                    <p:cond delay="0"/>
                                  </p:stCondLst>
                                  <p:iterate type="el" backwards="0">
                                    <p:tmAbs val="0"/>
                                  </p:iterate>
                                  <p:childTnLst>
                                    <p:set>
                                      <p:cBhvr>
                                        <p:cTn id="28" fill="hold"/>
                                        <p:tgtEl>
                                          <p:spTgt spid="127">
                                            <p:txEl>
                                              <p:pRg st="3" end="3"/>
                                            </p:txEl>
                                          </p:spTgt>
                                        </p:tgtEl>
                                        <p:attrNameLst>
                                          <p:attrName>style.visibility</p:attrName>
                                        </p:attrNameLst>
                                      </p:cBhvr>
                                      <p:to>
                                        <p:strVal val="visible"/>
                                      </p:to>
                                    </p:set>
                                    <p:anim calcmode="lin" valueType="num">
                                      <p:cBhvr>
                                        <p:cTn id="29" dur="500" fill="hold"/>
                                        <p:tgtEl>
                                          <p:spTgt spid="127">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4" presetID="2" grpId="1" fill="hold">
                                  <p:stCondLst>
                                    <p:cond delay="0"/>
                                  </p:stCondLst>
                                  <p:iterate type="el" backwards="0">
                                    <p:tmAbs val="0"/>
                                  </p:iterate>
                                  <p:childTnLst>
                                    <p:set>
                                      <p:cBhvr>
                                        <p:cTn id="34" fill="hold"/>
                                        <p:tgtEl>
                                          <p:spTgt spid="127">
                                            <p:txEl>
                                              <p:pRg st="4" end="4"/>
                                            </p:txEl>
                                          </p:spTgt>
                                        </p:tgtEl>
                                        <p:attrNameLst>
                                          <p:attrName>style.visibility</p:attrName>
                                        </p:attrNameLst>
                                      </p:cBhvr>
                                      <p:to>
                                        <p:strVal val="visible"/>
                                      </p:to>
                                    </p:set>
                                    <p:anim calcmode="lin" valueType="num">
                                      <p:cBhvr>
                                        <p:cTn id="35" dur="500" fill="hold"/>
                                        <p:tgtEl>
                                          <p:spTgt spid="1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4" presetID="2" grpId="1" fill="hold">
                                  <p:stCondLst>
                                    <p:cond delay="0"/>
                                  </p:stCondLst>
                                  <p:iterate type="el" backwards="0">
                                    <p:tmAbs val="0"/>
                                  </p:iterate>
                                  <p:childTnLst>
                                    <p:set>
                                      <p:cBhvr>
                                        <p:cTn id="40" fill="hold"/>
                                        <p:tgtEl>
                                          <p:spTgt spid="127">
                                            <p:txEl>
                                              <p:pRg st="5" end="5"/>
                                            </p:txEl>
                                          </p:spTgt>
                                        </p:tgtEl>
                                        <p:attrNameLst>
                                          <p:attrName>style.visibility</p:attrName>
                                        </p:attrNameLst>
                                      </p:cBhvr>
                                      <p:to>
                                        <p:strVal val="visible"/>
                                      </p:to>
                                    </p:set>
                                    <p:anim calcmode="lin" valueType="num">
                                      <p:cBhvr>
                                        <p:cTn id="41" dur="500" fill="hold"/>
                                        <p:tgtEl>
                                          <p:spTgt spid="127">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1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4" presetID="2" grpId="1" fill="hold">
                                  <p:stCondLst>
                                    <p:cond delay="0"/>
                                  </p:stCondLst>
                                  <p:iterate type="el" backwards="0">
                                    <p:tmAbs val="0"/>
                                  </p:iterate>
                                  <p:childTnLst>
                                    <p:set>
                                      <p:cBhvr>
                                        <p:cTn id="46" fill="hold"/>
                                        <p:tgtEl>
                                          <p:spTgt spid="127">
                                            <p:txEl>
                                              <p:pRg st="6" end="6"/>
                                            </p:txEl>
                                          </p:spTgt>
                                        </p:tgtEl>
                                        <p:attrNameLst>
                                          <p:attrName>style.visibility</p:attrName>
                                        </p:attrNameLst>
                                      </p:cBhvr>
                                      <p:to>
                                        <p:strVal val="visible"/>
                                      </p:to>
                                    </p:set>
                                    <p:anim calcmode="lin" valueType="num">
                                      <p:cBhvr>
                                        <p:cTn id="47" dur="500" fill="hold"/>
                                        <p:tgtEl>
                                          <p:spTgt spid="127">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1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4" presetID="2" grpId="1" fill="hold">
                                  <p:stCondLst>
                                    <p:cond delay="0"/>
                                  </p:stCondLst>
                                  <p:iterate type="el" backwards="0">
                                    <p:tmAbs val="0"/>
                                  </p:iterate>
                                  <p:childTnLst>
                                    <p:set>
                                      <p:cBhvr>
                                        <p:cTn id="52" fill="hold"/>
                                        <p:tgtEl>
                                          <p:spTgt spid="127">
                                            <p:txEl>
                                              <p:pRg st="7" end="7"/>
                                            </p:txEl>
                                          </p:spTgt>
                                        </p:tgtEl>
                                        <p:attrNameLst>
                                          <p:attrName>style.visibility</p:attrName>
                                        </p:attrNameLst>
                                      </p:cBhvr>
                                      <p:to>
                                        <p:strVal val="visible"/>
                                      </p:to>
                                    </p:set>
                                    <p:anim calcmode="lin" valueType="num">
                                      <p:cBhvr>
                                        <p:cTn id="53" dur="500" fill="hold"/>
                                        <p:tgtEl>
                                          <p:spTgt spid="127">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1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7" grpId="1"/>
    </p:bldLst>
  </p:timing>
</p:sld>
</file>

<file path=ppt/theme/theme1.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A7A7A7"/>
      </a:dk2>
      <a:lt2>
        <a:srgbClr val="535353"/>
      </a:lt2>
      <a:accent1>
        <a:srgbClr val="B83D68"/>
      </a:accent1>
      <a:accent2>
        <a:srgbClr val="AC66BB"/>
      </a:accent2>
      <a:accent3>
        <a:srgbClr val="DE6C36"/>
      </a:accent3>
      <a:accent4>
        <a:srgbClr val="F9B639"/>
      </a:accent4>
      <a:accent5>
        <a:srgbClr val="CF6DA4"/>
      </a:accent5>
      <a:accent6>
        <a:srgbClr val="FA8D3D"/>
      </a:accent6>
      <a:hlink>
        <a:srgbClr val="0000FF"/>
      </a:hlink>
      <a:folHlink>
        <a:srgbClr val="FF00FF"/>
      </a:folHlink>
    </a:clrScheme>
    <a:fontScheme name="Opulent">
      <a:majorFont>
        <a:latin typeface="Calibri"/>
        <a:ea typeface="Calibri"/>
        <a:cs typeface="Calibri"/>
      </a:majorFont>
      <a:minorFont>
        <a:latin typeface="Helvetica"/>
        <a:ea typeface="Helvetica"/>
        <a:cs typeface="Helvetica"/>
      </a:minorFont>
    </a:fontScheme>
    <a:fmtScheme name="Opul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6F253F">
                <a:alpha val="83000"/>
              </a:srgbClr>
            </a:outerShdw>
          </a:effectLst>
        </a:effectStyle>
        <a:effectStyle>
          <a:effectLst>
            <a:outerShdw sx="100000" sy="100000" kx="0" ky="0" algn="b" rotWithShape="0" blurRad="38100" dist="25400" dir="5400000">
              <a:srgbClr val="6F253F">
                <a:alpha val="83000"/>
              </a:srgbClr>
            </a:outerShdw>
          </a:effectLst>
        </a:effectStyle>
        <a:effectStyle>
          <a:effectLst>
            <a:outerShdw sx="100000" sy="100000" kx="0" ky="0" algn="b" rotWithShape="0" blurRad="50800" dist="25000" dir="5400000">
              <a:srgbClr val="993607">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0000" cap="flat">
          <a:solidFill>
            <a:schemeClr val="accent1"/>
          </a:solidFill>
          <a:prstDash val="solid"/>
          <a:round/>
        </a:ln>
        <a:effectLst>
          <a:outerShdw sx="100000" sy="100000" kx="0" ky="0" algn="b" rotWithShape="0" blurRad="38100" dist="25400" dir="5400000">
            <a:srgbClr val="6F253F">
              <a:alpha val="83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40000" cap="flat">
          <a:solidFill>
            <a:schemeClr val="accent1"/>
          </a:solidFill>
          <a:prstDash val="solid"/>
          <a:round/>
        </a:ln>
        <a:effectLst>
          <a:outerShdw sx="100000" sy="100000" kx="0" ky="0" algn="b" rotWithShape="0" blurRad="50800" dist="25000" dir="5400000">
            <a:srgbClr val="7C1237">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A7A7A7"/>
      </a:dk2>
      <a:lt2>
        <a:srgbClr val="535353"/>
      </a:lt2>
      <a:accent1>
        <a:srgbClr val="B83D68"/>
      </a:accent1>
      <a:accent2>
        <a:srgbClr val="AC66BB"/>
      </a:accent2>
      <a:accent3>
        <a:srgbClr val="DE6C36"/>
      </a:accent3>
      <a:accent4>
        <a:srgbClr val="F9B639"/>
      </a:accent4>
      <a:accent5>
        <a:srgbClr val="CF6DA4"/>
      </a:accent5>
      <a:accent6>
        <a:srgbClr val="FA8D3D"/>
      </a:accent6>
      <a:hlink>
        <a:srgbClr val="0000FF"/>
      </a:hlink>
      <a:folHlink>
        <a:srgbClr val="FF00FF"/>
      </a:folHlink>
    </a:clrScheme>
    <a:fontScheme name="Opulent">
      <a:majorFont>
        <a:latin typeface="Calibri"/>
        <a:ea typeface="Calibri"/>
        <a:cs typeface="Calibri"/>
      </a:majorFont>
      <a:minorFont>
        <a:latin typeface="Helvetica"/>
        <a:ea typeface="Helvetica"/>
        <a:cs typeface="Helvetica"/>
      </a:minorFont>
    </a:fontScheme>
    <a:fmtScheme name="Opul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6F253F">
                <a:alpha val="83000"/>
              </a:srgbClr>
            </a:outerShdw>
          </a:effectLst>
        </a:effectStyle>
        <a:effectStyle>
          <a:effectLst>
            <a:outerShdw sx="100000" sy="100000" kx="0" ky="0" algn="b" rotWithShape="0" blurRad="38100" dist="25400" dir="5400000">
              <a:srgbClr val="6F253F">
                <a:alpha val="83000"/>
              </a:srgbClr>
            </a:outerShdw>
          </a:effectLst>
        </a:effectStyle>
        <a:effectStyle>
          <a:effectLst>
            <a:outerShdw sx="100000" sy="100000" kx="0" ky="0" algn="b" rotWithShape="0" blurRad="50800" dist="25000" dir="5400000">
              <a:srgbClr val="993607">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0000" cap="flat">
          <a:solidFill>
            <a:schemeClr val="accent1"/>
          </a:solidFill>
          <a:prstDash val="solid"/>
          <a:round/>
        </a:ln>
        <a:effectLst>
          <a:outerShdw sx="100000" sy="100000" kx="0" ky="0" algn="b" rotWithShape="0" blurRad="38100" dist="25400" dir="5400000">
            <a:srgbClr val="6F253F">
              <a:alpha val="83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40000" cap="flat">
          <a:solidFill>
            <a:schemeClr val="accent1"/>
          </a:solidFill>
          <a:prstDash val="solid"/>
          <a:round/>
        </a:ln>
        <a:effectLst>
          <a:outerShdw sx="100000" sy="100000" kx="0" ky="0" algn="b" rotWithShape="0" blurRad="50800" dist="25000" dir="5400000">
            <a:srgbClr val="7C1237">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