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orientations.com/tests/test-intelligences-multiples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L’AP en cours de langue vivante </a:t>
            </a:r>
            <a:r>
              <a:rPr lang="fr-FR" dirty="0" err="1"/>
              <a:t>etrangere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Compétences transversales et disciplinaires</a:t>
            </a:r>
          </a:p>
        </p:txBody>
      </p:sp>
    </p:spTree>
    <p:extLst>
      <p:ext uri="{BB962C8B-B14F-4D97-AF65-F5344CB8AC3E}">
        <p14:creationId xmlns:p14="http://schemas.microsoft.com/office/powerpoint/2010/main" val="399990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intelligences multiples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méthode d’apprentissage propre à chaque élève, ne pas imposer son propre fonctionnement</a:t>
            </a:r>
          </a:p>
          <a:p>
            <a:r>
              <a:rPr lang="fr-FR" dirty="0"/>
              <a:t>Une combinaison de plusieurs types d’intelligence</a:t>
            </a:r>
          </a:p>
          <a:p>
            <a:r>
              <a:rPr lang="fr-FR" dirty="0"/>
              <a:t>Des pistes pour accompagner l’élève: outils et moyens pour apprendre</a:t>
            </a:r>
          </a:p>
          <a:p>
            <a:r>
              <a:rPr lang="fr-FR" dirty="0"/>
              <a:t>Un test</a:t>
            </a:r>
          </a:p>
          <a:p>
            <a:r>
              <a:rPr lang="fr-FR" dirty="0"/>
              <a:t>Des méthodes d’apprentissage appropriées</a:t>
            </a:r>
          </a:p>
          <a:p>
            <a:r>
              <a:rPr lang="fr-FR" dirty="0"/>
              <a:t>Des pistes pour l’orientation (</a:t>
            </a:r>
            <a:r>
              <a:rPr lang="fr-FR" dirty="0">
                <a:hlinkClick r:id="rId2"/>
              </a:rPr>
              <a:t>test en ligne</a:t>
            </a:r>
            <a:r>
              <a:rPr lang="fr-FR" dirty="0"/>
              <a:t>)</a:t>
            </a:r>
          </a:p>
          <a:p>
            <a:r>
              <a:rPr lang="fr-FR" dirty="0"/>
              <a:t>Un moyen de former des groupes de travail et  de proposer des activités adaptées</a:t>
            </a:r>
          </a:p>
        </p:txBody>
      </p:sp>
    </p:spTree>
    <p:extLst>
      <p:ext uri="{BB962C8B-B14F-4D97-AF65-F5344CB8AC3E}">
        <p14:creationId xmlns:p14="http://schemas.microsoft.com/office/powerpoint/2010/main" val="206044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Memoriser</a:t>
            </a:r>
            <a:r>
              <a:rPr lang="fr-FR" dirty="0"/>
              <a:t> du vocabulaire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Illustrer, associer, opposer, catégoriser, répéter, copier, contextualiser</a:t>
            </a:r>
          </a:p>
          <a:p>
            <a:r>
              <a:rPr lang="fr-FR" dirty="0"/>
              <a:t>Arbres à mots</a:t>
            </a:r>
          </a:p>
          <a:p>
            <a:r>
              <a:rPr lang="fr-FR" dirty="0"/>
              <a:t>Jeux et activités ludiques (mémo, mots croisés, mots mêlés, devinettes, mimes…)</a:t>
            </a:r>
          </a:p>
          <a:p>
            <a:r>
              <a:rPr lang="fr-FR" dirty="0"/>
              <a:t>Aide en ligne: </a:t>
            </a:r>
            <a:r>
              <a:rPr lang="fr-FR" dirty="0" err="1"/>
              <a:t>quizlet</a:t>
            </a:r>
            <a:r>
              <a:rPr lang="fr-FR" dirty="0"/>
              <a:t>, </a:t>
            </a:r>
            <a:r>
              <a:rPr lang="fr-FR" dirty="0" err="1"/>
              <a:t>wordle</a:t>
            </a:r>
            <a:r>
              <a:rPr lang="fr-FR" dirty="0"/>
              <a:t>…</a:t>
            </a:r>
          </a:p>
          <a:p>
            <a:r>
              <a:rPr lang="fr-FR" dirty="0"/>
              <a:t>Utiliser les IM pour proposer des activités de mémorisation appropriées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251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STRATEGIES DE COMPREHENSION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Paratexte: source, titre, images…</a:t>
            </a:r>
          </a:p>
          <a:p>
            <a:r>
              <a:rPr lang="fr-FR" dirty="0"/>
              <a:t>Type de document: article, notice, affiche, documentaire, récit…</a:t>
            </a:r>
          </a:p>
          <a:p>
            <a:r>
              <a:rPr lang="fr-FR" dirty="0"/>
              <a:t>Inférence: mots transparents, contexte, grammaire…</a:t>
            </a:r>
          </a:p>
          <a:p>
            <a:r>
              <a:rPr lang="fr-FR" dirty="0"/>
              <a:t>Connaissances personnelles</a:t>
            </a:r>
          </a:p>
          <a:p>
            <a:r>
              <a:rPr lang="fr-FR" dirty="0"/>
              <a:t>Richesse linguistique dans la langue maternelle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76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Expression orale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Répétition</a:t>
            </a:r>
          </a:p>
          <a:p>
            <a:r>
              <a:rPr lang="fr-FR" dirty="0"/>
              <a:t>Imitation</a:t>
            </a:r>
          </a:p>
          <a:p>
            <a:r>
              <a:rPr lang="fr-FR" dirty="0"/>
              <a:t>A la manière de</a:t>
            </a:r>
          </a:p>
          <a:p>
            <a:r>
              <a:rPr lang="fr-FR" dirty="0"/>
              <a:t>Amorces à compléter</a:t>
            </a:r>
          </a:p>
          <a:p>
            <a:r>
              <a:rPr lang="fr-FR" dirty="0"/>
              <a:t>Mots clés</a:t>
            </a:r>
          </a:p>
          <a:p>
            <a:r>
              <a:rPr lang="fr-FR" dirty="0"/>
              <a:t>Cartes heuristiques</a:t>
            </a:r>
          </a:p>
          <a:p>
            <a:r>
              <a:rPr lang="fr-FR" dirty="0"/>
              <a:t>Réduire l’aide progressivement</a:t>
            </a:r>
          </a:p>
        </p:txBody>
      </p:sp>
    </p:spTree>
    <p:extLst>
      <p:ext uri="{BB962C8B-B14F-4D97-AF65-F5344CB8AC3E}">
        <p14:creationId xmlns:p14="http://schemas.microsoft.com/office/powerpoint/2010/main" val="252690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Différenciation pédagogique et pédagogie différenciée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Adapter son enseignement aux méthodes d’apprentissage et caractéristiques des élèves, par exemple:</a:t>
            </a:r>
          </a:p>
          <a:p>
            <a:pPr marL="0" indent="0">
              <a:buNone/>
            </a:pPr>
            <a:r>
              <a:rPr lang="fr-FR" dirty="0"/>
              <a:t>	- proposer  d’apprendre du vocabulaire en mimant (kinesthésique), en chantant (musicale) ou en les colorant (spatiale)</a:t>
            </a:r>
          </a:p>
          <a:p>
            <a:pPr marL="0" indent="0">
              <a:buNone/>
            </a:pPr>
            <a:r>
              <a:rPr lang="fr-FR" dirty="0"/>
              <a:t>	- proposer systématiquement une trace écrite « écrite » </a:t>
            </a:r>
            <a:r>
              <a:rPr lang="fr-FR" u="sng" dirty="0"/>
              <a:t>et</a:t>
            </a:r>
            <a:r>
              <a:rPr lang="fr-FR" dirty="0"/>
              <a:t> oralisée</a:t>
            </a:r>
          </a:p>
          <a:p>
            <a:r>
              <a:rPr lang="fr-FR" dirty="0"/>
              <a:t>Proposer différents outils pour atteindre le même objectif ou proposer des objectifs adaptés, par exemple:</a:t>
            </a:r>
          </a:p>
          <a:p>
            <a:pPr marL="0" indent="0">
              <a:buNone/>
            </a:pPr>
            <a:r>
              <a:rPr lang="fr-FR" dirty="0"/>
              <a:t>	- proposer un texte original, dans son intégralité ou plus ou moins tronqué pour ne finir par garder que la trame du récit</a:t>
            </a:r>
          </a:p>
          <a:p>
            <a:pPr marL="0" indent="0">
              <a:buNone/>
            </a:pPr>
            <a:r>
              <a:rPr lang="fr-FR" dirty="0"/>
              <a:t>	- proposer différents supports plus ou moins complexes autour d’une même thématique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394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remédiation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Lister des difficultés potentielles de la production</a:t>
            </a:r>
          </a:p>
          <a:p>
            <a:r>
              <a:rPr lang="fr-FR" dirty="0"/>
              <a:t>préparer des activités de remédiation ciblées, par exemple: donner des indications de temps, conjuguer au prétérit, utiliser des mots de liaison, enrichir un texte (adjectifs qualificatifs, propositions relatives…)</a:t>
            </a:r>
          </a:p>
          <a:p>
            <a:r>
              <a:rPr lang="fr-FR" dirty="0"/>
              <a:t>Ne pas oublier de proposer des activités d’approfondissement</a:t>
            </a:r>
          </a:p>
          <a:p>
            <a:r>
              <a:rPr lang="fr-FR" dirty="0"/>
              <a:t>Ne pas corriger les erreurs anticipées mais les repérer (par exemple avec des couleurs), corriger celles qui ne font pas partie des ateliers de remédiation (pas prioritaires)</a:t>
            </a:r>
          </a:p>
          <a:p>
            <a:r>
              <a:rPr lang="fr-FR" dirty="0"/>
              <a:t>Lister les erreurs et former les groupes</a:t>
            </a:r>
          </a:p>
          <a:p>
            <a:r>
              <a:rPr lang="fr-FR" dirty="0"/>
              <a:t>Limiter à 2 le nombre d’atelier par élève</a:t>
            </a:r>
          </a:p>
          <a:p>
            <a:r>
              <a:rPr lang="fr-FR" dirty="0"/>
              <a:t>Demander aux élèves de faire l’activité puis de revenir sur leur copie</a:t>
            </a:r>
          </a:p>
          <a:p>
            <a:r>
              <a:rPr lang="fr-FR" dirty="0"/>
              <a:t>Correction entre paires  pour les erreurs non travaillées en ateliers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4583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 de couleurs]]</Template>
  <TotalTime>87</TotalTime>
  <Words>327</Words>
  <Application>Microsoft Office PowerPoint</Application>
  <PresentationFormat>Grand écran</PresentationFormat>
  <Paragraphs>46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À bandes</vt:lpstr>
      <vt:lpstr>L’AP en cours de langue vivante etrangere</vt:lpstr>
      <vt:lpstr>Les intelligences multiples</vt:lpstr>
      <vt:lpstr>Memoriser du vocabulaire</vt:lpstr>
      <vt:lpstr>STRATEGIES DE COMPREHENSION</vt:lpstr>
      <vt:lpstr>Expression orale</vt:lpstr>
      <vt:lpstr>Différenciation pédagogique et pédagogie différenciée</vt:lpstr>
      <vt:lpstr>remédiation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 en cours de langue</dc:title>
  <dc:creator>katy garnier-colas</dc:creator>
  <cp:lastModifiedBy>katy garnier-colas</cp:lastModifiedBy>
  <cp:revision>9</cp:revision>
  <dcterms:created xsi:type="dcterms:W3CDTF">2016-06-18T13:24:47Z</dcterms:created>
  <dcterms:modified xsi:type="dcterms:W3CDTF">2016-06-18T16:13:31Z</dcterms:modified>
</cp:coreProperties>
</file>