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haramon-hill" initials="a" lastIdx="14" clrIdx="0">
    <p:extLst>
      <p:ext uri="{19B8F6BF-5375-455C-9EA6-DF929625EA0E}">
        <p15:presenceInfo xmlns:p15="http://schemas.microsoft.com/office/powerpoint/2012/main" userId="acharamon-hi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1AD680-6862-4EB6-A945-73B1AC091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" y="0"/>
            <a:ext cx="12181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45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090DCAB-08DE-4E99-ACB3-54B37D0FB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"/>
            <a:ext cx="12192000" cy="685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5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46CE1B8-F690-4468-A61F-18820B357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" y="0"/>
            <a:ext cx="12190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4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2EC4774-DCE9-4136-90EC-93592B9F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2525372-1979-43B0-B396-C79F44BA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9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B6A70BB-9023-4E1A-9DD7-F1E3EAA0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" y="0"/>
            <a:ext cx="12155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7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5C66580-F6F6-4C62-B0CD-CDAB0B231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" y="0"/>
            <a:ext cx="12155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64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C1FD5F6-002F-4D69-86BE-8417DD6E1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2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6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927A56-FF7A-4A43-ABAC-48B004F6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B6948D-B6DA-4043-81F4-09B88FB83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C91799-617E-4B84-B8BE-4EE95C6C7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" y="0"/>
            <a:ext cx="12170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576765B-60B7-4BB1-B174-50B5C10B6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0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7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Rogner</Template>
  <TotalTime>428</TotalTime>
  <Words>0</Words>
  <Application>Microsoft Office PowerPoint</Application>
  <PresentationFormat>Grand écran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Franklin Gothic Book</vt:lpstr>
      <vt:lpstr>Crop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 George Orwell (1945)</dc:title>
  <dc:creator>Myriam</dc:creator>
  <cp:lastModifiedBy>Utilisateur</cp:lastModifiedBy>
  <cp:revision>71</cp:revision>
  <dcterms:created xsi:type="dcterms:W3CDTF">2019-06-05T20:10:28Z</dcterms:created>
  <dcterms:modified xsi:type="dcterms:W3CDTF">2019-07-13T19:07:08Z</dcterms:modified>
</cp:coreProperties>
</file>