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93"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94" r:id="rId27"/>
    <p:sldId id="281" r:id="rId28"/>
    <p:sldId id="282" r:id="rId29"/>
    <p:sldId id="283" r:id="rId30"/>
    <p:sldId id="284" r:id="rId31"/>
    <p:sldId id="285" r:id="rId32"/>
    <p:sldId id="287" r:id="rId33"/>
    <p:sldId id="288" r:id="rId34"/>
    <p:sldId id="289" r:id="rId35"/>
    <p:sldId id="290" r:id="rId36"/>
    <p:sldId id="291" r:id="rId37"/>
    <p:sldId id="292" r:id="rId38"/>
    <p:sldId id="295" r:id="rId39"/>
    <p:sldId id="298" r:id="rId40"/>
    <p:sldId id="297" r:id="rId41"/>
    <p:sldId id="296" r:id="rId42"/>
    <p:sldId id="299" r:id="rId43"/>
    <p:sldId id="300"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91" d="100"/>
          <a:sy n="91" d="100"/>
        </p:scale>
        <p:origin x="15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F:\Documents\ACF%202021-2022\Elastique\Vitesse_temp&#233;ratur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Documents\ACF%202021-2022\Elastique\chauffage%20&#233;lastique.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F:\Documents\ACF%202021-2022\Elastique\ENSMA\data%20LP2I_meca%20bi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F:\Documents\ACF%202021-2022\Elastique\ENSMA\data%20LP2I_meca%20bi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F:\Documents\ACF%202021-2022\Elastique\ENSMA\data%20LP2I_meca%20bi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file:///F:\Documents\ACF%202021-2022\Elastique\ENSMA\data%20LP2I_meca%20bi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3.4910982248987012E-2"/>
          <c:y val="3.245248029670839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'Feuille 1'!$L$25</c:f>
              <c:strCache>
                <c:ptCount val="1"/>
                <c:pt idx="0">
                  <c:v>ΔT (°C)</c:v>
                </c:pt>
              </c:strCache>
            </c:strRef>
          </c:tx>
          <c:spPr>
            <a:ln w="19050" cap="rnd">
              <a:noFill/>
              <a:round/>
            </a:ln>
            <a:effectLst/>
          </c:spPr>
          <c:marker>
            <c:symbol val="circle"/>
            <c:size val="5"/>
            <c:spPr>
              <a:solidFill>
                <a:schemeClr val="accent1"/>
              </a:solidFill>
              <a:ln w="9525">
                <a:solidFill>
                  <a:schemeClr val="accent1"/>
                </a:solidFill>
              </a:ln>
              <a:effectLst/>
            </c:spPr>
          </c:marker>
          <c:xVal>
            <c:numRef>
              <c:f>'Feuille 1'!$K$26:$K$31</c:f>
              <c:numCache>
                <c:formatCode>General</c:formatCode>
                <c:ptCount val="6"/>
                <c:pt idx="0">
                  <c:v>0.93</c:v>
                </c:pt>
                <c:pt idx="1">
                  <c:v>3.21</c:v>
                </c:pt>
                <c:pt idx="2">
                  <c:v>6.51</c:v>
                </c:pt>
                <c:pt idx="3">
                  <c:v>9.8699999999999992</c:v>
                </c:pt>
                <c:pt idx="4">
                  <c:v>12.3</c:v>
                </c:pt>
                <c:pt idx="5">
                  <c:v>16.8</c:v>
                </c:pt>
              </c:numCache>
            </c:numRef>
          </c:xVal>
          <c:yVal>
            <c:numRef>
              <c:f>'Feuille 1'!$L$26:$L$31</c:f>
              <c:numCache>
                <c:formatCode>General</c:formatCode>
                <c:ptCount val="6"/>
                <c:pt idx="0">
                  <c:v>0</c:v>
                </c:pt>
                <c:pt idx="1">
                  <c:v>0.6</c:v>
                </c:pt>
                <c:pt idx="2">
                  <c:v>1.2</c:v>
                </c:pt>
                <c:pt idx="3">
                  <c:v>1.3</c:v>
                </c:pt>
                <c:pt idx="4">
                  <c:v>1.4</c:v>
                </c:pt>
                <c:pt idx="5">
                  <c:v>1.6</c:v>
                </c:pt>
              </c:numCache>
            </c:numRef>
          </c:yVal>
          <c:smooth val="0"/>
          <c:extLst>
            <c:ext xmlns:c16="http://schemas.microsoft.com/office/drawing/2014/chart" uri="{C3380CC4-5D6E-409C-BE32-E72D297353CC}">
              <c16:uniqueId val="{00000000-4BC8-4B60-ACBF-48A81C2151E1}"/>
            </c:ext>
          </c:extLst>
        </c:ser>
        <c:dLbls>
          <c:showLegendKey val="0"/>
          <c:showVal val="0"/>
          <c:showCatName val="0"/>
          <c:showSerName val="0"/>
          <c:showPercent val="0"/>
          <c:showBubbleSize val="0"/>
        </c:dLbls>
        <c:axId val="1554379999"/>
        <c:axId val="1791197663"/>
      </c:scatterChart>
      <c:valAx>
        <c:axId val="15543799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91197663"/>
        <c:crosses val="autoZero"/>
        <c:crossBetween val="midCat"/>
      </c:valAx>
      <c:valAx>
        <c:axId val="1791197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5437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b="0">
                <a:solidFill>
                  <a:srgbClr val="757575"/>
                </a:solidFill>
                <a:latin typeface="+mn-lt"/>
              </a:defRPr>
            </a:pPr>
            <a:r>
              <a:rPr lang="fr-FR" sz="1200" b="1" i="1" dirty="0">
                <a:solidFill>
                  <a:sysClr val="windowText" lastClr="000000"/>
                </a:solidFill>
                <a:latin typeface="+mn-lt"/>
              </a:rPr>
              <a:t>masse (g)</a:t>
            </a:r>
          </a:p>
        </c:rich>
      </c:tx>
      <c:layout>
        <c:manualLayout>
          <c:xMode val="edge"/>
          <c:yMode val="edge"/>
          <c:x val="0.12399999999999999"/>
          <c:y val="0.16172506738544473"/>
        </c:manualLayout>
      </c:layout>
      <c:overlay val="0"/>
    </c:title>
    <c:autoTitleDeleted val="0"/>
    <c:plotArea>
      <c:layout/>
      <c:scatterChart>
        <c:scatterStyle val="lineMarker"/>
        <c:varyColors val="0"/>
        <c:ser>
          <c:idx val="0"/>
          <c:order val="0"/>
          <c:tx>
            <c:strRef>
              <c:f>'fil_100 (mardi 191021)'!$E$1</c:f>
              <c:strCache>
                <c:ptCount val="1"/>
                <c:pt idx="0">
                  <c:v>masse (g)</c:v>
                </c:pt>
              </c:strCache>
            </c:strRef>
          </c:tx>
          <c:spPr>
            <a:ln>
              <a:noFill/>
            </a:ln>
          </c:spPr>
          <c:marker>
            <c:symbol val="circle"/>
            <c:size val="7"/>
            <c:spPr>
              <a:solidFill>
                <a:schemeClr val="accent1"/>
              </a:solidFill>
              <a:ln cmpd="sng">
                <a:solidFill>
                  <a:schemeClr val="accent1"/>
                </a:solidFill>
              </a:ln>
            </c:spPr>
          </c:marker>
          <c:xVal>
            <c:numRef>
              <c:f>'fil_100 (mardi 191021)'!$D$2:$D$22</c:f>
              <c:numCache>
                <c:formatCode>General</c:formatCode>
                <c:ptCount val="21"/>
                <c:pt idx="0">
                  <c:v>25.4</c:v>
                </c:pt>
                <c:pt idx="1">
                  <c:v>25.7</c:v>
                </c:pt>
                <c:pt idx="2">
                  <c:v>26.9</c:v>
                </c:pt>
                <c:pt idx="3">
                  <c:v>28.2</c:v>
                </c:pt>
                <c:pt idx="4">
                  <c:v>29.05</c:v>
                </c:pt>
                <c:pt idx="5">
                  <c:v>30.25</c:v>
                </c:pt>
                <c:pt idx="6">
                  <c:v>31.2</c:v>
                </c:pt>
                <c:pt idx="7">
                  <c:v>31.95</c:v>
                </c:pt>
                <c:pt idx="8">
                  <c:v>32.6</c:v>
                </c:pt>
                <c:pt idx="9">
                  <c:v>33.200000000000003</c:v>
                </c:pt>
                <c:pt idx="10">
                  <c:v>33.35</c:v>
                </c:pt>
                <c:pt idx="11">
                  <c:v>34.15</c:v>
                </c:pt>
                <c:pt idx="12">
                  <c:v>34.85</c:v>
                </c:pt>
                <c:pt idx="13">
                  <c:v>35.299999999999997</c:v>
                </c:pt>
                <c:pt idx="14">
                  <c:v>36.450000000000003</c:v>
                </c:pt>
                <c:pt idx="15">
                  <c:v>36.799999999999997</c:v>
                </c:pt>
                <c:pt idx="16">
                  <c:v>37.150000000000006</c:v>
                </c:pt>
                <c:pt idx="17">
                  <c:v>37.35</c:v>
                </c:pt>
                <c:pt idx="18">
                  <c:v>37.549999999999997</c:v>
                </c:pt>
                <c:pt idx="19">
                  <c:v>37.950000000000003</c:v>
                </c:pt>
                <c:pt idx="20">
                  <c:v>38.700000000000003</c:v>
                </c:pt>
              </c:numCache>
            </c:numRef>
          </c:xVal>
          <c:yVal>
            <c:numRef>
              <c:f>'fil_100 (mardi 191021)'!$E$2:$E$22</c:f>
              <c:numCache>
                <c:formatCode>General</c:formatCode>
                <c:ptCount val="21"/>
                <c:pt idx="0">
                  <c:v>1.22</c:v>
                </c:pt>
                <c:pt idx="1">
                  <c:v>1.39</c:v>
                </c:pt>
                <c:pt idx="2">
                  <c:v>1.67</c:v>
                </c:pt>
                <c:pt idx="3">
                  <c:v>1.72</c:v>
                </c:pt>
                <c:pt idx="4">
                  <c:v>2.2799999999999998</c:v>
                </c:pt>
                <c:pt idx="5">
                  <c:v>2.85</c:v>
                </c:pt>
                <c:pt idx="6">
                  <c:v>3.38</c:v>
                </c:pt>
                <c:pt idx="7">
                  <c:v>3.63</c:v>
                </c:pt>
                <c:pt idx="8">
                  <c:v>3.94</c:v>
                </c:pt>
                <c:pt idx="9">
                  <c:v>4.29</c:v>
                </c:pt>
                <c:pt idx="10">
                  <c:v>4.43</c:v>
                </c:pt>
                <c:pt idx="11">
                  <c:v>4.76</c:v>
                </c:pt>
                <c:pt idx="12">
                  <c:v>5.07</c:v>
                </c:pt>
                <c:pt idx="13">
                  <c:v>5.45</c:v>
                </c:pt>
                <c:pt idx="14">
                  <c:v>5.73</c:v>
                </c:pt>
                <c:pt idx="15">
                  <c:v>6.04</c:v>
                </c:pt>
                <c:pt idx="16">
                  <c:v>6.27</c:v>
                </c:pt>
                <c:pt idx="17">
                  <c:v>6.49</c:v>
                </c:pt>
                <c:pt idx="18">
                  <c:v>6.69</c:v>
                </c:pt>
                <c:pt idx="19">
                  <c:v>6.87</c:v>
                </c:pt>
                <c:pt idx="20">
                  <c:v>7.06</c:v>
                </c:pt>
              </c:numCache>
            </c:numRef>
          </c:yVal>
          <c:smooth val="1"/>
          <c:extLst>
            <c:ext xmlns:c16="http://schemas.microsoft.com/office/drawing/2014/chart" uri="{C3380CC4-5D6E-409C-BE32-E72D297353CC}">
              <c16:uniqueId val="{00000000-AAD2-473D-8CA7-B7729784EE06}"/>
            </c:ext>
          </c:extLst>
        </c:ser>
        <c:dLbls>
          <c:showLegendKey val="0"/>
          <c:showVal val="0"/>
          <c:showCatName val="0"/>
          <c:showSerName val="0"/>
          <c:showPercent val="0"/>
          <c:showBubbleSize val="0"/>
        </c:dLbls>
        <c:axId val="1059843245"/>
        <c:axId val="1726566051"/>
      </c:scatterChart>
      <c:valAx>
        <c:axId val="1059843245"/>
        <c:scaling>
          <c:orientation val="minMax"/>
          <c:min val="25"/>
        </c:scaling>
        <c:delete val="0"/>
        <c:axPos val="b"/>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fr-FR"/>
              </a:p>
            </c:rich>
          </c:tx>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fr-FR"/>
          </a:p>
        </c:txPr>
        <c:crossAx val="1726566051"/>
        <c:crosses val="autoZero"/>
        <c:crossBetween val="midCat"/>
      </c:valAx>
      <c:valAx>
        <c:axId val="1726566051"/>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fr-FR"/>
              </a:p>
            </c:rich>
          </c:tx>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fr-FR"/>
          </a:p>
        </c:txPr>
        <c:crossAx val="1059843245"/>
        <c:crosses val="autoZero"/>
        <c:crossBetween val="midCat"/>
      </c:valAx>
    </c:plotArea>
    <c:plotVisOnly val="1"/>
    <c:dispBlanksAs val="zero"/>
    <c:showDLblsOverMax val="1"/>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9.6846755364073528E-2"/>
          <c:y val="1.970598769798117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308282990948159E-2"/>
          <c:y val="0.10408913636222013"/>
          <c:w val="0.92146872685113501"/>
          <c:h val="0.83080739500165846"/>
        </c:manualLayout>
      </c:layout>
      <c:scatterChart>
        <c:scatterStyle val="lineMarker"/>
        <c:varyColors val="0"/>
        <c:ser>
          <c:idx val="0"/>
          <c:order val="0"/>
          <c:tx>
            <c:strRef>
              <c:f>Essai1!$M$1</c:f>
              <c:strCache>
                <c:ptCount val="1"/>
                <c:pt idx="0">
                  <c:v>Contrainte (Pa)</c:v>
                </c:pt>
              </c:strCache>
            </c:strRef>
          </c:tx>
          <c:spPr>
            <a:ln w="19050" cap="rnd">
              <a:noFill/>
              <a:round/>
            </a:ln>
            <a:effectLst/>
          </c:spPr>
          <c:marker>
            <c:symbol val="circle"/>
            <c:size val="5"/>
            <c:spPr>
              <a:solidFill>
                <a:schemeClr val="accent1"/>
              </a:solidFill>
              <a:ln w="9525">
                <a:solidFill>
                  <a:schemeClr val="accent1"/>
                </a:solidFill>
              </a:ln>
              <a:effectLst/>
            </c:spPr>
          </c:marker>
          <c:xVal>
            <c:numRef>
              <c:f>Essai1!$J$2:$J$828</c:f>
              <c:numCache>
                <c:formatCode>General</c:formatCode>
                <c:ptCount val="827"/>
                <c:pt idx="0">
                  <c:v>-1.3350695082362801E-5</c:v>
                </c:pt>
                <c:pt idx="1">
                  <c:v>-1.3350695082362801E-5</c:v>
                </c:pt>
                <c:pt idx="2">
                  <c:v>-1.3350695082362801E-5</c:v>
                </c:pt>
                <c:pt idx="3">
                  <c:v>-1.3350695082362801E-5</c:v>
                </c:pt>
                <c:pt idx="4">
                  <c:v>-1.3350695082362801E-5</c:v>
                </c:pt>
                <c:pt idx="5">
                  <c:v>-1.3350695082362801E-5</c:v>
                </c:pt>
                <c:pt idx="6">
                  <c:v>-1.3350695082362801E-5</c:v>
                </c:pt>
                <c:pt idx="7">
                  <c:v>-1.3350695082362801E-5</c:v>
                </c:pt>
                <c:pt idx="8">
                  <c:v>-1.3350695082362801E-5</c:v>
                </c:pt>
                <c:pt idx="9">
                  <c:v>-1.3350695082362801E-5</c:v>
                </c:pt>
                <c:pt idx="10">
                  <c:v>-1.3350695082362801E-5</c:v>
                </c:pt>
                <c:pt idx="11">
                  <c:v>-1.3350695082362801E-5</c:v>
                </c:pt>
                <c:pt idx="12">
                  <c:v>-1.3350695082362801E-5</c:v>
                </c:pt>
                <c:pt idx="13">
                  <c:v>-1.3350695082362801E-5</c:v>
                </c:pt>
                <c:pt idx="14">
                  <c:v>-1.3350695082362801E-5</c:v>
                </c:pt>
                <c:pt idx="15">
                  <c:v>-1.3350695082362801E-5</c:v>
                </c:pt>
                <c:pt idx="16">
                  <c:v>-1.3350695082362801E-5</c:v>
                </c:pt>
                <c:pt idx="17">
                  <c:v>-1.3350695082362801E-5</c:v>
                </c:pt>
                <c:pt idx="18">
                  <c:v>-1.3350695082362801E-5</c:v>
                </c:pt>
                <c:pt idx="19">
                  <c:v>-1.3350695082362801E-5</c:v>
                </c:pt>
                <c:pt idx="20">
                  <c:v>-1.3350695082362801E-5</c:v>
                </c:pt>
                <c:pt idx="21">
                  <c:v>-1.3350695082362801E-5</c:v>
                </c:pt>
                <c:pt idx="22">
                  <c:v>-1.3350695082362801E-5</c:v>
                </c:pt>
                <c:pt idx="23">
                  <c:v>-1.3350695082362801E-5</c:v>
                </c:pt>
                <c:pt idx="24">
                  <c:v>-1.3350695082362801E-5</c:v>
                </c:pt>
                <c:pt idx="25">
                  <c:v>-1.3350695082362801E-5</c:v>
                </c:pt>
                <c:pt idx="26">
                  <c:v>-1.3350695082362801E-5</c:v>
                </c:pt>
                <c:pt idx="27">
                  <c:v>-1.3350695082362801E-5</c:v>
                </c:pt>
                <c:pt idx="28">
                  <c:v>-1.3350695082362801E-5</c:v>
                </c:pt>
                <c:pt idx="29">
                  <c:v>-1.3350695082362801E-5</c:v>
                </c:pt>
                <c:pt idx="30">
                  <c:v>-1.3350695082362801E-5</c:v>
                </c:pt>
                <c:pt idx="31">
                  <c:v>-1.3350695082362801E-5</c:v>
                </c:pt>
                <c:pt idx="32">
                  <c:v>-1.3350695082362801E-5</c:v>
                </c:pt>
                <c:pt idx="33">
                  <c:v>-1.3350695082362801E-5</c:v>
                </c:pt>
                <c:pt idx="34">
                  <c:v>-1.3350695082362801E-5</c:v>
                </c:pt>
                <c:pt idx="35">
                  <c:v>-1.3350695082362801E-5</c:v>
                </c:pt>
                <c:pt idx="36">
                  <c:v>-1.3350695082362801E-5</c:v>
                </c:pt>
                <c:pt idx="37">
                  <c:v>-1.3350695082362801E-5</c:v>
                </c:pt>
                <c:pt idx="38">
                  <c:v>-1.3350695082362801E-5</c:v>
                </c:pt>
                <c:pt idx="39">
                  <c:v>-1.3350695082362801E-5</c:v>
                </c:pt>
                <c:pt idx="40">
                  <c:v>-1.3350695082362801E-5</c:v>
                </c:pt>
                <c:pt idx="41">
                  <c:v>-1.3350695082362801E-5</c:v>
                </c:pt>
                <c:pt idx="42">
                  <c:v>-1.3350695082362801E-5</c:v>
                </c:pt>
                <c:pt idx="43">
                  <c:v>-1.3350695082362801E-5</c:v>
                </c:pt>
                <c:pt idx="44">
                  <c:v>-1.3350695082362801E-5</c:v>
                </c:pt>
                <c:pt idx="45">
                  <c:v>-1.3350695082362801E-5</c:v>
                </c:pt>
                <c:pt idx="46">
                  <c:v>-1.3350695082362801E-5</c:v>
                </c:pt>
                <c:pt idx="47">
                  <c:v>-1.3350695082362801E-5</c:v>
                </c:pt>
                <c:pt idx="48">
                  <c:v>-1.3350695082362801E-5</c:v>
                </c:pt>
                <c:pt idx="49">
                  <c:v>-1.3350695082362801E-5</c:v>
                </c:pt>
                <c:pt idx="50">
                  <c:v>-1.3350695082362801E-5</c:v>
                </c:pt>
                <c:pt idx="51">
                  <c:v>-1.3350695082362801E-5</c:v>
                </c:pt>
                <c:pt idx="52">
                  <c:v>-1.3350695082362801E-5</c:v>
                </c:pt>
                <c:pt idx="53">
                  <c:v>-1.3350695082362801E-5</c:v>
                </c:pt>
                <c:pt idx="54">
                  <c:v>-1.3350695082362801E-5</c:v>
                </c:pt>
                <c:pt idx="55">
                  <c:v>-1.3350695082362801E-5</c:v>
                </c:pt>
                <c:pt idx="56">
                  <c:v>-1.3350695082362801E-5</c:v>
                </c:pt>
                <c:pt idx="57">
                  <c:v>-1.3350695082362801E-5</c:v>
                </c:pt>
                <c:pt idx="58">
                  <c:v>-1.3350695082362801E-5</c:v>
                </c:pt>
                <c:pt idx="59">
                  <c:v>-1.3350695082362801E-5</c:v>
                </c:pt>
                <c:pt idx="60">
                  <c:v>-1.3350695082362801E-5</c:v>
                </c:pt>
                <c:pt idx="61">
                  <c:v>-1.3350695082362801E-5</c:v>
                </c:pt>
                <c:pt idx="62">
                  <c:v>-1.3350695082362801E-5</c:v>
                </c:pt>
                <c:pt idx="63">
                  <c:v>-1.3350695082362801E-5</c:v>
                </c:pt>
                <c:pt idx="64">
                  <c:v>-1.3350695082362801E-5</c:v>
                </c:pt>
                <c:pt idx="65">
                  <c:v>-1.3350695082362801E-5</c:v>
                </c:pt>
                <c:pt idx="66">
                  <c:v>-1.3350695082362801E-5</c:v>
                </c:pt>
                <c:pt idx="67">
                  <c:v>-1.3350695082362801E-5</c:v>
                </c:pt>
                <c:pt idx="68">
                  <c:v>-1.3350695082362801E-5</c:v>
                </c:pt>
                <c:pt idx="69">
                  <c:v>-1.3350695082362801E-5</c:v>
                </c:pt>
                <c:pt idx="70">
                  <c:v>-1.3350695082362801E-5</c:v>
                </c:pt>
                <c:pt idx="71">
                  <c:v>-1.3350695082362801E-5</c:v>
                </c:pt>
                <c:pt idx="72">
                  <c:v>-1.3350695082362801E-5</c:v>
                </c:pt>
                <c:pt idx="73">
                  <c:v>-1.3350695082362801E-5</c:v>
                </c:pt>
                <c:pt idx="74">
                  <c:v>-1.3350695082362801E-5</c:v>
                </c:pt>
                <c:pt idx="75">
                  <c:v>-1.3350695082362801E-5</c:v>
                </c:pt>
                <c:pt idx="76">
                  <c:v>-1.3350695082362801E-5</c:v>
                </c:pt>
                <c:pt idx="77">
                  <c:v>-1.3350695082362801E-5</c:v>
                </c:pt>
                <c:pt idx="78">
                  <c:v>-1.3350695082362801E-5</c:v>
                </c:pt>
                <c:pt idx="79">
                  <c:v>-1.3350695082362801E-5</c:v>
                </c:pt>
                <c:pt idx="80">
                  <c:v>-1.3350695082362801E-5</c:v>
                </c:pt>
                <c:pt idx="81">
                  <c:v>-1.3350695082362801E-5</c:v>
                </c:pt>
                <c:pt idx="82">
                  <c:v>-1.3350695082362801E-5</c:v>
                </c:pt>
                <c:pt idx="83">
                  <c:v>-1.3350695082362801E-5</c:v>
                </c:pt>
                <c:pt idx="84">
                  <c:v>-1.3350695082362801E-5</c:v>
                </c:pt>
                <c:pt idx="85">
                  <c:v>-1.3350695082362801E-5</c:v>
                </c:pt>
                <c:pt idx="86">
                  <c:v>-1.3350695082362801E-5</c:v>
                </c:pt>
                <c:pt idx="87">
                  <c:v>-1.3350695082362801E-5</c:v>
                </c:pt>
                <c:pt idx="88">
                  <c:v>-1.3350695082362801E-5</c:v>
                </c:pt>
                <c:pt idx="89">
                  <c:v>-1.3350695082362801E-5</c:v>
                </c:pt>
                <c:pt idx="90">
                  <c:v>-1.3350695082362801E-5</c:v>
                </c:pt>
                <c:pt idx="91">
                  <c:v>-1.3350695082362801E-5</c:v>
                </c:pt>
                <c:pt idx="92">
                  <c:v>-1.3350695082362801E-5</c:v>
                </c:pt>
                <c:pt idx="93">
                  <c:v>-1.3350695082362801E-5</c:v>
                </c:pt>
                <c:pt idx="94">
                  <c:v>-1.3350695082362801E-5</c:v>
                </c:pt>
                <c:pt idx="95">
                  <c:v>-1.3350695082362801E-5</c:v>
                </c:pt>
                <c:pt idx="96">
                  <c:v>-1.3350695082362801E-5</c:v>
                </c:pt>
                <c:pt idx="97">
                  <c:v>-1.3350695082362801E-5</c:v>
                </c:pt>
                <c:pt idx="98">
                  <c:v>-1.3350695082362801E-5</c:v>
                </c:pt>
                <c:pt idx="99">
                  <c:v>-1.3350695082362801E-5</c:v>
                </c:pt>
                <c:pt idx="100">
                  <c:v>-1.3350695082362801E-5</c:v>
                </c:pt>
                <c:pt idx="101">
                  <c:v>-1.3350695082362801E-5</c:v>
                </c:pt>
                <c:pt idx="102">
                  <c:v>-1.3350695082362801E-5</c:v>
                </c:pt>
                <c:pt idx="103">
                  <c:v>8.9586300697017335E-4</c:v>
                </c:pt>
                <c:pt idx="104">
                  <c:v>2.4076319709307199E-3</c:v>
                </c:pt>
                <c:pt idx="105">
                  <c:v>3.8604608831821598E-3</c:v>
                </c:pt>
                <c:pt idx="106">
                  <c:v>5.291411165984773E-3</c:v>
                </c:pt>
                <c:pt idx="107">
                  <c:v>6.6392606548420531E-3</c:v>
                </c:pt>
                <c:pt idx="108">
                  <c:v>7.9263603460024406E-3</c:v>
                </c:pt>
                <c:pt idx="109">
                  <c:v>9.4387000244243475E-3</c:v>
                </c:pt>
                <c:pt idx="110">
                  <c:v>1.0762493079171508E-2</c:v>
                </c:pt>
                <c:pt idx="111">
                  <c:v>1.2014966942815973E-2</c:v>
                </c:pt>
                <c:pt idx="112">
                  <c:v>1.3385320909878666E-2</c:v>
                </c:pt>
                <c:pt idx="113">
                  <c:v>1.4785860158517735E-2</c:v>
                </c:pt>
                <c:pt idx="114">
                  <c:v>1.6130461939363201E-2</c:v>
                </c:pt>
                <c:pt idx="115">
                  <c:v>1.7486899712288399E-2</c:v>
                </c:pt>
                <c:pt idx="116">
                  <c:v>1.8819400260390536E-2</c:v>
                </c:pt>
                <c:pt idx="117">
                  <c:v>2.0148531656019736E-2</c:v>
                </c:pt>
                <c:pt idx="118">
                  <c:v>2.1721750027179999E-2</c:v>
                </c:pt>
                <c:pt idx="119">
                  <c:v>2.2969860830921465E-2</c:v>
                </c:pt>
                <c:pt idx="120">
                  <c:v>2.4315741131369733E-2</c:v>
                </c:pt>
                <c:pt idx="121">
                  <c:v>2.5743495860223467E-2</c:v>
                </c:pt>
                <c:pt idx="122">
                  <c:v>2.7067109355982132E-2</c:v>
                </c:pt>
                <c:pt idx="123">
                  <c:v>2.8583084917656532E-2</c:v>
                </c:pt>
                <c:pt idx="124">
                  <c:v>2.9724639010125734E-2</c:v>
                </c:pt>
                <c:pt idx="125">
                  <c:v>3.1210049310621598E-2</c:v>
                </c:pt>
                <c:pt idx="126">
                  <c:v>3.2518612633900532E-2</c:v>
                </c:pt>
                <c:pt idx="127">
                  <c:v>3.4053318954789732E-2</c:v>
                </c:pt>
                <c:pt idx="128">
                  <c:v>3.525675458812387E-2</c:v>
                </c:pt>
                <c:pt idx="129">
                  <c:v>3.6631440322651733E-2</c:v>
                </c:pt>
                <c:pt idx="130">
                  <c:v>3.8000168573063466E-2</c:v>
                </c:pt>
                <c:pt idx="131">
                  <c:v>3.9379977326698803E-2</c:v>
                </c:pt>
                <c:pt idx="132">
                  <c:v>4.0664269639151061E-2</c:v>
                </c:pt>
                <c:pt idx="133">
                  <c:v>4.2158495466418269E-2</c:v>
                </c:pt>
                <c:pt idx="134">
                  <c:v>4.3529831419982262E-2</c:v>
                </c:pt>
                <c:pt idx="135">
                  <c:v>4.4816007239168669E-2</c:v>
                </c:pt>
                <c:pt idx="136">
                  <c:v>4.6257813762723865E-2</c:v>
                </c:pt>
                <c:pt idx="137">
                  <c:v>4.7552745504037999E-2</c:v>
                </c:pt>
                <c:pt idx="138">
                  <c:v>4.8908283246846672E-2</c:v>
                </c:pt>
                <c:pt idx="139">
                  <c:v>5.0260399683119336E-2</c:v>
                </c:pt>
                <c:pt idx="140">
                  <c:v>5.1694433761164268E-2</c:v>
                </c:pt>
                <c:pt idx="141">
                  <c:v>5.3039639039024929E-2</c:v>
                </c:pt>
                <c:pt idx="142">
                  <c:v>5.4443990004614806E-2</c:v>
                </c:pt>
                <c:pt idx="143">
                  <c:v>5.5805014354856131E-2</c:v>
                </c:pt>
                <c:pt idx="144">
                  <c:v>5.7008998350910396E-2</c:v>
                </c:pt>
                <c:pt idx="145">
                  <c:v>5.8373610900689467E-2</c:v>
                </c:pt>
                <c:pt idx="146">
                  <c:v>5.9883772029391998E-2</c:v>
                </c:pt>
                <c:pt idx="147">
                  <c:v>6.121218071871893E-2</c:v>
                </c:pt>
                <c:pt idx="148">
                  <c:v>6.2635676695795867E-2</c:v>
                </c:pt>
                <c:pt idx="149">
                  <c:v>6.3986735149646673E-2</c:v>
                </c:pt>
                <c:pt idx="150">
                  <c:v>6.5527217160489606E-2</c:v>
                </c:pt>
                <c:pt idx="151">
                  <c:v>6.673197005644467E-2</c:v>
                </c:pt>
                <c:pt idx="152">
                  <c:v>6.8021731094936672E-2</c:v>
                </c:pt>
                <c:pt idx="153">
                  <c:v>6.9439928219207872E-2</c:v>
                </c:pt>
                <c:pt idx="154">
                  <c:v>7.0873080148529069E-2</c:v>
                </c:pt>
                <c:pt idx="155">
                  <c:v>7.2177825794392927E-2</c:v>
                </c:pt>
                <c:pt idx="156">
                  <c:v>7.3634080483528666E-2</c:v>
                </c:pt>
                <c:pt idx="157">
                  <c:v>7.4926118419401611E-2</c:v>
                </c:pt>
                <c:pt idx="158">
                  <c:v>7.628315521899387E-2</c:v>
                </c:pt>
                <c:pt idx="159">
                  <c:v>7.7781532509679743E-2</c:v>
                </c:pt>
                <c:pt idx="160">
                  <c:v>7.9042909816944534E-2</c:v>
                </c:pt>
                <c:pt idx="161">
                  <c:v>8.0539647979934542E-2</c:v>
                </c:pt>
                <c:pt idx="162">
                  <c:v>8.1923703564418138E-2</c:v>
                </c:pt>
                <c:pt idx="163">
                  <c:v>8.3282492740528943E-2</c:v>
                </c:pt>
                <c:pt idx="164">
                  <c:v>8.4691480947381728E-2</c:v>
                </c:pt>
                <c:pt idx="165">
                  <c:v>8.60121589144488E-2</c:v>
                </c:pt>
                <c:pt idx="166">
                  <c:v>8.7593940982761742E-2</c:v>
                </c:pt>
                <c:pt idx="167">
                  <c:v>8.8873974543437068E-2</c:v>
                </c:pt>
                <c:pt idx="168">
                  <c:v>9.0266565512867603E-2</c:v>
                </c:pt>
                <c:pt idx="169">
                  <c:v>9.1638741891904796E-2</c:v>
                </c:pt>
                <c:pt idx="170">
                  <c:v>9.3010852705834132E-2</c:v>
                </c:pt>
                <c:pt idx="171">
                  <c:v>9.439044986298506E-2</c:v>
                </c:pt>
                <c:pt idx="172">
                  <c:v>9.5810154984736398E-2</c:v>
                </c:pt>
                <c:pt idx="173">
                  <c:v>9.7209093848697997E-2</c:v>
                </c:pt>
                <c:pt idx="174">
                  <c:v>9.8490510237102133E-2</c:v>
                </c:pt>
                <c:pt idx="175">
                  <c:v>9.9907914619614929E-2</c:v>
                </c:pt>
                <c:pt idx="176">
                  <c:v>0.10139527101172054</c:v>
                </c:pt>
                <c:pt idx="177">
                  <c:v>0.10278149620522693</c:v>
                </c:pt>
                <c:pt idx="178">
                  <c:v>0.10401063932129573</c:v>
                </c:pt>
                <c:pt idx="179">
                  <c:v>0.10533894072226439</c:v>
                </c:pt>
                <c:pt idx="180">
                  <c:v>0.1068177915317448</c:v>
                </c:pt>
                <c:pt idx="181">
                  <c:v>0.10811768535962907</c:v>
                </c:pt>
                <c:pt idx="182">
                  <c:v>0.10943319560410612</c:v>
                </c:pt>
                <c:pt idx="183">
                  <c:v>0.11067849157855894</c:v>
                </c:pt>
                <c:pt idx="184">
                  <c:v>0.11218627448198654</c:v>
                </c:pt>
                <c:pt idx="185">
                  <c:v>0.11349451295995854</c:v>
                </c:pt>
                <c:pt idx="186">
                  <c:v>0.11513637054843893</c:v>
                </c:pt>
                <c:pt idx="187">
                  <c:v>0.11643874392949201</c:v>
                </c:pt>
                <c:pt idx="188">
                  <c:v>0.11773988945488947</c:v>
                </c:pt>
                <c:pt idx="189">
                  <c:v>0.11912934522007267</c:v>
                </c:pt>
                <c:pt idx="190">
                  <c:v>0.12040372826054574</c:v>
                </c:pt>
                <c:pt idx="191">
                  <c:v>0.12194850180571948</c:v>
                </c:pt>
                <c:pt idx="192">
                  <c:v>0.12323119373349414</c:v>
                </c:pt>
                <c:pt idx="193">
                  <c:v>0.12456416813851201</c:v>
                </c:pt>
                <c:pt idx="194">
                  <c:v>0.12589690412495588</c:v>
                </c:pt>
                <c:pt idx="195">
                  <c:v>0.12731584034680626</c:v>
                </c:pt>
                <c:pt idx="196">
                  <c:v>0.12875039298524946</c:v>
                </c:pt>
                <c:pt idx="197">
                  <c:v>0.13001728968250095</c:v>
                </c:pt>
                <c:pt idx="198">
                  <c:v>0.13139513446313347</c:v>
                </c:pt>
                <c:pt idx="199">
                  <c:v>0.13278118084270935</c:v>
                </c:pt>
                <c:pt idx="200">
                  <c:v>0.13402948089119335</c:v>
                </c:pt>
                <c:pt idx="201">
                  <c:v>0.13539064829257999</c:v>
                </c:pt>
                <c:pt idx="202">
                  <c:v>0.13676869572899999</c:v>
                </c:pt>
                <c:pt idx="203">
                  <c:v>0.138074740756092</c:v>
                </c:pt>
                <c:pt idx="204">
                  <c:v>0.13941523726711733</c:v>
                </c:pt>
                <c:pt idx="205">
                  <c:v>0.14093901805685599</c:v>
                </c:pt>
                <c:pt idx="206">
                  <c:v>0.14216803004270934</c:v>
                </c:pt>
                <c:pt idx="207">
                  <c:v>0.14351533340402001</c:v>
                </c:pt>
                <c:pt idx="208">
                  <c:v>0.14486834689017733</c:v>
                </c:pt>
                <c:pt idx="209">
                  <c:v>0.14619248788703065</c:v>
                </c:pt>
                <c:pt idx="210">
                  <c:v>0.14759754814787865</c:v>
                </c:pt>
                <c:pt idx="211">
                  <c:v>0.14930005942156799</c:v>
                </c:pt>
                <c:pt idx="212">
                  <c:v>0.15060313613741466</c:v>
                </c:pt>
                <c:pt idx="213">
                  <c:v>0.15201819805743866</c:v>
                </c:pt>
                <c:pt idx="214">
                  <c:v>0.15333655740387334</c:v>
                </c:pt>
                <c:pt idx="215">
                  <c:v>0.154661199079732</c:v>
                </c:pt>
                <c:pt idx="216">
                  <c:v>0.15622446198531464</c:v>
                </c:pt>
                <c:pt idx="217">
                  <c:v>0.15750792877345465</c:v>
                </c:pt>
                <c:pt idx="218">
                  <c:v>0.15885235919095067</c:v>
                </c:pt>
                <c:pt idx="219">
                  <c:v>0.16031566510941067</c:v>
                </c:pt>
                <c:pt idx="220">
                  <c:v>0.16156552679955333</c:v>
                </c:pt>
                <c:pt idx="221">
                  <c:v>0.16308936719393599</c:v>
                </c:pt>
                <c:pt idx="222">
                  <c:v>0.16434721590630666</c:v>
                </c:pt>
                <c:pt idx="223">
                  <c:v>0.16572579978451868</c:v>
                </c:pt>
                <c:pt idx="224">
                  <c:v>0.16712344522771599</c:v>
                </c:pt>
                <c:pt idx="225">
                  <c:v>0.16845036380095599</c:v>
                </c:pt>
                <c:pt idx="226">
                  <c:v>0.16975174774492799</c:v>
                </c:pt>
                <c:pt idx="227">
                  <c:v>0.17112316714499201</c:v>
                </c:pt>
                <c:pt idx="228">
                  <c:v>0.17245587928957867</c:v>
                </c:pt>
                <c:pt idx="229">
                  <c:v>0.17383019547531733</c:v>
                </c:pt>
                <c:pt idx="230">
                  <c:v>0.17527507163801198</c:v>
                </c:pt>
                <c:pt idx="231">
                  <c:v>0.176928623657544</c:v>
                </c:pt>
                <c:pt idx="232">
                  <c:v>0.17819094271817601</c:v>
                </c:pt>
                <c:pt idx="233">
                  <c:v>0.17964814512114266</c:v>
                </c:pt>
                <c:pt idx="234">
                  <c:v>0.18095807637098935</c:v>
                </c:pt>
                <c:pt idx="235">
                  <c:v>0.18227227531331067</c:v>
                </c:pt>
                <c:pt idx="236">
                  <c:v>0.18363698323051866</c:v>
                </c:pt>
                <c:pt idx="237">
                  <c:v>0.18496540384077467</c:v>
                </c:pt>
                <c:pt idx="238">
                  <c:v>0.18647893263183335</c:v>
                </c:pt>
                <c:pt idx="239">
                  <c:v>0.18784888575766934</c:v>
                </c:pt>
                <c:pt idx="240">
                  <c:v>0.18911444731090665</c:v>
                </c:pt>
                <c:pt idx="241">
                  <c:v>0.19053887908088665</c:v>
                </c:pt>
                <c:pt idx="242">
                  <c:v>0.19179213823570801</c:v>
                </c:pt>
                <c:pt idx="243">
                  <c:v>0.19401042041039332</c:v>
                </c:pt>
                <c:pt idx="244">
                  <c:v>0.19525076919943735</c:v>
                </c:pt>
                <c:pt idx="245">
                  <c:v>0.196759219674872</c:v>
                </c:pt>
                <c:pt idx="246">
                  <c:v>0.19802999067394933</c:v>
                </c:pt>
                <c:pt idx="247">
                  <c:v>0.19932871625082133</c:v>
                </c:pt>
                <c:pt idx="248">
                  <c:v>0.20074693721695067</c:v>
                </c:pt>
                <c:pt idx="249">
                  <c:v>0.20205871621074534</c:v>
                </c:pt>
                <c:pt idx="250">
                  <c:v>0.20341376817570933</c:v>
                </c:pt>
                <c:pt idx="251">
                  <c:v>0.20469800982421466</c:v>
                </c:pt>
                <c:pt idx="252">
                  <c:v>0.20597345382734134</c:v>
                </c:pt>
                <c:pt idx="253">
                  <c:v>0.20736164597408266</c:v>
                </c:pt>
                <c:pt idx="254">
                  <c:v>0.20868715787773734</c:v>
                </c:pt>
                <c:pt idx="255">
                  <c:v>0.21000270388499997</c:v>
                </c:pt>
                <c:pt idx="256">
                  <c:v>0.211313195418496</c:v>
                </c:pt>
                <c:pt idx="257">
                  <c:v>0.212589283151772</c:v>
                </c:pt>
                <c:pt idx="258">
                  <c:v>0.21393122209517065</c:v>
                </c:pt>
                <c:pt idx="259">
                  <c:v>0.21532048712549468</c:v>
                </c:pt>
                <c:pt idx="260">
                  <c:v>0.21652762420718802</c:v>
                </c:pt>
                <c:pt idx="261">
                  <c:v>0.21794218544820665</c:v>
                </c:pt>
                <c:pt idx="262">
                  <c:v>0.21919531347281468</c:v>
                </c:pt>
                <c:pt idx="263">
                  <c:v>0.22053746699292801</c:v>
                </c:pt>
                <c:pt idx="264">
                  <c:v>0.22181918140454934</c:v>
                </c:pt>
                <c:pt idx="265">
                  <c:v>0.22314474099191864</c:v>
                </c:pt>
                <c:pt idx="266">
                  <c:v>0.22453464975239201</c:v>
                </c:pt>
                <c:pt idx="267">
                  <c:v>0.22577464091357466</c:v>
                </c:pt>
                <c:pt idx="268">
                  <c:v>0.227096862640908</c:v>
                </c:pt>
                <c:pt idx="269">
                  <c:v>0.22839552861313733</c:v>
                </c:pt>
                <c:pt idx="270">
                  <c:v>0.22971672514060268</c:v>
                </c:pt>
                <c:pt idx="271">
                  <c:v>0.23100194430525997</c:v>
                </c:pt>
                <c:pt idx="272">
                  <c:v>0.23235802147009332</c:v>
                </c:pt>
                <c:pt idx="273">
                  <c:v>0.23366960972902798</c:v>
                </c:pt>
                <c:pt idx="274">
                  <c:v>0.23491017309478934</c:v>
                </c:pt>
                <c:pt idx="275">
                  <c:v>0.23629342997704933</c:v>
                </c:pt>
                <c:pt idx="276">
                  <c:v>0.23759505233959469</c:v>
                </c:pt>
                <c:pt idx="277">
                  <c:v>0.23879215199932669</c:v>
                </c:pt>
                <c:pt idx="278">
                  <c:v>0.24012340979061197</c:v>
                </c:pt>
                <c:pt idx="279">
                  <c:v>0.24143006278506798</c:v>
                </c:pt>
                <c:pt idx="280">
                  <c:v>0.24278063248084134</c:v>
                </c:pt>
                <c:pt idx="281">
                  <c:v>0.24412288136838531</c:v>
                </c:pt>
                <c:pt idx="282">
                  <c:v>0.24548365537912398</c:v>
                </c:pt>
                <c:pt idx="283">
                  <c:v>0.24683203162401868</c:v>
                </c:pt>
                <c:pt idx="284">
                  <c:v>0.24808036743528936</c:v>
                </c:pt>
                <c:pt idx="285">
                  <c:v>0.24934896882534399</c:v>
                </c:pt>
                <c:pt idx="286">
                  <c:v>0.25092794351494935</c:v>
                </c:pt>
                <c:pt idx="287">
                  <c:v>0.252232879895672</c:v>
                </c:pt>
                <c:pt idx="288">
                  <c:v>0.25360414432366402</c:v>
                </c:pt>
                <c:pt idx="289">
                  <c:v>0.2548146907909653</c:v>
                </c:pt>
                <c:pt idx="290">
                  <c:v>0.25609411638427737</c:v>
                </c:pt>
                <c:pt idx="291">
                  <c:v>0.25765273012766798</c:v>
                </c:pt>
                <c:pt idx="292">
                  <c:v>0.25890981590060269</c:v>
                </c:pt>
                <c:pt idx="293">
                  <c:v>0.26017729672335999</c:v>
                </c:pt>
                <c:pt idx="294">
                  <c:v>0.2612860384595907</c:v>
                </c:pt>
                <c:pt idx="295">
                  <c:v>0.26290444758132531</c:v>
                </c:pt>
                <c:pt idx="296">
                  <c:v>0.26423792266534801</c:v>
                </c:pt>
                <c:pt idx="297">
                  <c:v>0.26566578766279203</c:v>
                </c:pt>
                <c:pt idx="298">
                  <c:v>0.26764866725850128</c:v>
                </c:pt>
                <c:pt idx="299">
                  <c:v>0.26882302178627998</c:v>
                </c:pt>
                <c:pt idx="300">
                  <c:v>0.270322603090764</c:v>
                </c:pt>
                <c:pt idx="301">
                  <c:v>0.27163884051189202</c:v>
                </c:pt>
                <c:pt idx="302">
                  <c:v>0.27305430774349065</c:v>
                </c:pt>
                <c:pt idx="303">
                  <c:v>0.27436713577901201</c:v>
                </c:pt>
                <c:pt idx="304">
                  <c:v>0.27562562822153203</c:v>
                </c:pt>
                <c:pt idx="305">
                  <c:v>0.2771042286915093</c:v>
                </c:pt>
                <c:pt idx="306">
                  <c:v>0.27832993858011335</c:v>
                </c:pt>
                <c:pt idx="307">
                  <c:v>0.27977012981783067</c:v>
                </c:pt>
                <c:pt idx="308">
                  <c:v>0.28109320985202935</c:v>
                </c:pt>
                <c:pt idx="309">
                  <c:v>0.28244788034727603</c:v>
                </c:pt>
                <c:pt idx="310">
                  <c:v>0.28382579665348001</c:v>
                </c:pt>
                <c:pt idx="311">
                  <c:v>0.28508192875211869</c:v>
                </c:pt>
                <c:pt idx="312">
                  <c:v>0.28647796486994265</c:v>
                </c:pt>
                <c:pt idx="313">
                  <c:v>0.28827652306614271</c:v>
                </c:pt>
                <c:pt idx="314">
                  <c:v>0.28958877889708534</c:v>
                </c:pt>
                <c:pt idx="315">
                  <c:v>0.29095713461847467</c:v>
                </c:pt>
                <c:pt idx="316">
                  <c:v>0.29240428767855065</c:v>
                </c:pt>
                <c:pt idx="317">
                  <c:v>0.29371420700746936</c:v>
                </c:pt>
                <c:pt idx="318">
                  <c:v>0.29509171800209733</c:v>
                </c:pt>
                <c:pt idx="319">
                  <c:v>0.29650871111257066</c:v>
                </c:pt>
                <c:pt idx="320">
                  <c:v>0.29775349448708932</c:v>
                </c:pt>
                <c:pt idx="321">
                  <c:v>0.29920722789980669</c:v>
                </c:pt>
                <c:pt idx="322">
                  <c:v>0.30055367295425067</c:v>
                </c:pt>
                <c:pt idx="323">
                  <c:v>0.30191263498382798</c:v>
                </c:pt>
                <c:pt idx="324">
                  <c:v>0.30338298617114801</c:v>
                </c:pt>
                <c:pt idx="325">
                  <c:v>0.30476397807695599</c:v>
                </c:pt>
                <c:pt idx="326">
                  <c:v>0.30611881546520398</c:v>
                </c:pt>
                <c:pt idx="327">
                  <c:v>0.30731372167405602</c:v>
                </c:pt>
                <c:pt idx="328">
                  <c:v>0.308870666487428</c:v>
                </c:pt>
                <c:pt idx="329">
                  <c:v>0.31012985034381335</c:v>
                </c:pt>
                <c:pt idx="330">
                  <c:v>0.31143948357044265</c:v>
                </c:pt>
                <c:pt idx="331">
                  <c:v>0.31294884003645868</c:v>
                </c:pt>
                <c:pt idx="332">
                  <c:v>0.31425561224019999</c:v>
                </c:pt>
                <c:pt idx="333">
                  <c:v>0.31566433222615731</c:v>
                </c:pt>
                <c:pt idx="334">
                  <c:v>0.3170426538439387</c:v>
                </c:pt>
                <c:pt idx="335">
                  <c:v>0.3183201720886587</c:v>
                </c:pt>
                <c:pt idx="336">
                  <c:v>0.3198076417295867</c:v>
                </c:pt>
                <c:pt idx="337">
                  <c:v>0.32101756830859601</c:v>
                </c:pt>
                <c:pt idx="338">
                  <c:v>0.3224363495583733</c:v>
                </c:pt>
                <c:pt idx="339">
                  <c:v>0.32381572021787863</c:v>
                </c:pt>
                <c:pt idx="340">
                  <c:v>0.32586747893959866</c:v>
                </c:pt>
                <c:pt idx="341">
                  <c:v>0.32717746979408935</c:v>
                </c:pt>
                <c:pt idx="342">
                  <c:v>0.32858351949201864</c:v>
                </c:pt>
                <c:pt idx="343">
                  <c:v>0.32990695715407869</c:v>
                </c:pt>
                <c:pt idx="344">
                  <c:v>0.33118592975210004</c:v>
                </c:pt>
                <c:pt idx="345">
                  <c:v>0.33245844120676799</c:v>
                </c:pt>
                <c:pt idx="346">
                  <c:v>0.33389794103062004</c:v>
                </c:pt>
                <c:pt idx="347">
                  <c:v>0.33521544207018933</c:v>
                </c:pt>
                <c:pt idx="348">
                  <c:v>0.33655475840927335</c:v>
                </c:pt>
                <c:pt idx="349">
                  <c:v>0.33785359127450398</c:v>
                </c:pt>
                <c:pt idx="350">
                  <c:v>0.33940743664641604</c:v>
                </c:pt>
                <c:pt idx="351">
                  <c:v>0.34074103093972669</c:v>
                </c:pt>
                <c:pt idx="352">
                  <c:v>0.34201709483114534</c:v>
                </c:pt>
                <c:pt idx="353">
                  <c:v>0.34340445251287866</c:v>
                </c:pt>
                <c:pt idx="354">
                  <c:v>0.34474102703836268</c:v>
                </c:pt>
                <c:pt idx="355">
                  <c:v>0.34613105500812269</c:v>
                </c:pt>
                <c:pt idx="356">
                  <c:v>0.34754983625789998</c:v>
                </c:pt>
                <c:pt idx="357">
                  <c:v>0.34879483420913604</c:v>
                </c:pt>
                <c:pt idx="358">
                  <c:v>0.35015608505702267</c:v>
                </c:pt>
                <c:pt idx="359">
                  <c:v>0.35154699517550669</c:v>
                </c:pt>
                <c:pt idx="360">
                  <c:v>0.35291487405974936</c:v>
                </c:pt>
                <c:pt idx="361">
                  <c:v>0.35418328471494531</c:v>
                </c:pt>
                <c:pt idx="362">
                  <c:v>0.35561951820433468</c:v>
                </c:pt>
                <c:pt idx="363">
                  <c:v>0.35707301319847601</c:v>
                </c:pt>
                <c:pt idx="364">
                  <c:v>0.35830880819275868</c:v>
                </c:pt>
                <c:pt idx="365">
                  <c:v>0.35963901694231865</c:v>
                </c:pt>
                <c:pt idx="366">
                  <c:v>0.36105782203395331</c:v>
                </c:pt>
                <c:pt idx="367">
                  <c:v>0.36340626882907867</c:v>
                </c:pt>
                <c:pt idx="368">
                  <c:v>0.36472219630606001</c:v>
                </c:pt>
                <c:pt idx="369">
                  <c:v>0.36682295004472265</c:v>
                </c:pt>
                <c:pt idx="370">
                  <c:v>0.36813072360647597</c:v>
                </c:pt>
                <c:pt idx="371">
                  <c:v>0.37023901137207604</c:v>
                </c:pt>
                <c:pt idx="372">
                  <c:v>0.37141989856877999</c:v>
                </c:pt>
                <c:pt idx="373">
                  <c:v>0.37265190270773602</c:v>
                </c:pt>
                <c:pt idx="374">
                  <c:v>0.37415315294223733</c:v>
                </c:pt>
                <c:pt idx="375">
                  <c:v>0.37544178149250268</c:v>
                </c:pt>
                <c:pt idx="376">
                  <c:v>0.37706417220442134</c:v>
                </c:pt>
                <c:pt idx="377">
                  <c:v>0.37840985431943069</c:v>
                </c:pt>
                <c:pt idx="378">
                  <c:v>0.37981709611022929</c:v>
                </c:pt>
                <c:pt idx="379">
                  <c:v>0.38097144731965465</c:v>
                </c:pt>
                <c:pt idx="380">
                  <c:v>0.38252810603073867</c:v>
                </c:pt>
                <c:pt idx="381">
                  <c:v>0.38394002082558665</c:v>
                </c:pt>
                <c:pt idx="382">
                  <c:v>0.38516897320679599</c:v>
                </c:pt>
                <c:pt idx="383">
                  <c:v>0.38652934190595867</c:v>
                </c:pt>
                <c:pt idx="384">
                  <c:v>0.38786207789240268</c:v>
                </c:pt>
                <c:pt idx="385">
                  <c:v>0.38930701365974135</c:v>
                </c:pt>
                <c:pt idx="386">
                  <c:v>0.39076911556440264</c:v>
                </c:pt>
                <c:pt idx="387">
                  <c:v>0.39208759412012534</c:v>
                </c:pt>
                <c:pt idx="388">
                  <c:v>0.39341086488918403</c:v>
                </c:pt>
                <c:pt idx="389">
                  <c:v>0.39469150641722267</c:v>
                </c:pt>
                <c:pt idx="390">
                  <c:v>0.39608480072144669</c:v>
                </c:pt>
                <c:pt idx="391">
                  <c:v>0.39759985539137865</c:v>
                </c:pt>
                <c:pt idx="392">
                  <c:v>0.39888071149613469</c:v>
                </c:pt>
                <c:pt idx="393">
                  <c:v>0.40031732645524137</c:v>
                </c:pt>
                <c:pt idx="394">
                  <c:v>0.4016638668771173</c:v>
                </c:pt>
                <c:pt idx="395">
                  <c:v>0.40303572735154397</c:v>
                </c:pt>
                <c:pt idx="396">
                  <c:v>0.40441540795519465</c:v>
                </c:pt>
                <c:pt idx="397">
                  <c:v>0.40577148512002797</c:v>
                </c:pt>
                <c:pt idx="398">
                  <c:v>0.40712455821082799</c:v>
                </c:pt>
                <c:pt idx="399">
                  <c:v>0.40862630912433462</c:v>
                </c:pt>
                <c:pt idx="400">
                  <c:v>0.40991829937649332</c:v>
                </c:pt>
                <c:pt idx="401">
                  <c:v>0.41139325204228933</c:v>
                </c:pt>
                <c:pt idx="402">
                  <c:v>0.41285108625447736</c:v>
                </c:pt>
                <c:pt idx="403">
                  <c:v>0.41410316523735868</c:v>
                </c:pt>
                <c:pt idx="404">
                  <c:v>0.41550315910351066</c:v>
                </c:pt>
                <c:pt idx="405">
                  <c:v>0.41677598050232401</c:v>
                </c:pt>
                <c:pt idx="406">
                  <c:v>0.41829332399056668</c:v>
                </c:pt>
                <c:pt idx="407">
                  <c:v>0.41967915579342668</c:v>
                </c:pt>
                <c:pt idx="408">
                  <c:v>0.42104915660297604</c:v>
                </c:pt>
                <c:pt idx="409">
                  <c:v>0.42233017960073338</c:v>
                </c:pt>
                <c:pt idx="410">
                  <c:v>0.42360428845984666</c:v>
                </c:pt>
                <c:pt idx="411">
                  <c:v>0.42504700693444664</c:v>
                </c:pt>
                <c:pt idx="412">
                  <c:v>0.42648457556785063</c:v>
                </c:pt>
                <c:pt idx="413">
                  <c:v>0.42768472698532806</c:v>
                </c:pt>
                <c:pt idx="414">
                  <c:v>0.42904433274505466</c:v>
                </c:pt>
                <c:pt idx="415">
                  <c:v>0.43039349577124264</c:v>
                </c:pt>
                <c:pt idx="416">
                  <c:v>0.43186015147066664</c:v>
                </c:pt>
                <c:pt idx="417">
                  <c:v>0.43312763229342399</c:v>
                </c:pt>
                <c:pt idx="418">
                  <c:v>0.43439859402736136</c:v>
                </c:pt>
                <c:pt idx="419">
                  <c:v>0.43564471254589471</c:v>
                </c:pt>
                <c:pt idx="420">
                  <c:v>0.43709248549426261</c:v>
                </c:pt>
                <c:pt idx="421">
                  <c:v>0.43842286113682394</c:v>
                </c:pt>
                <c:pt idx="422">
                  <c:v>0.43972691536882402</c:v>
                </c:pt>
                <c:pt idx="423">
                  <c:v>0.44114765165090669</c:v>
                </c:pt>
                <c:pt idx="424">
                  <c:v>0.44240898127445738</c:v>
                </c:pt>
                <c:pt idx="425">
                  <c:v>0.44374875060883201</c:v>
                </c:pt>
                <c:pt idx="426">
                  <c:v>0.44531315792356935</c:v>
                </c:pt>
                <c:pt idx="427">
                  <c:v>0.44660529122687204</c:v>
                </c:pt>
                <c:pt idx="428">
                  <c:v>0.44793795568774403</c:v>
                </c:pt>
                <c:pt idx="429">
                  <c:v>0.44928468684447731</c:v>
                </c:pt>
                <c:pt idx="430">
                  <c:v>0.45059455848968138</c:v>
                </c:pt>
                <c:pt idx="431">
                  <c:v>0.45194910977563996</c:v>
                </c:pt>
                <c:pt idx="432">
                  <c:v>0.45320614786486002</c:v>
                </c:pt>
                <c:pt idx="433">
                  <c:v>0.45533884969243066</c:v>
                </c:pt>
                <c:pt idx="434">
                  <c:v>0.45668028795682269</c:v>
                </c:pt>
                <c:pt idx="435">
                  <c:v>0.45800103148899735</c:v>
                </c:pt>
                <c:pt idx="436">
                  <c:v>0.45925220448129861</c:v>
                </c:pt>
                <c:pt idx="437">
                  <c:v>0.46048134759736664</c:v>
                </c:pt>
                <c:pt idx="438">
                  <c:v>0.46193841887011872</c:v>
                </c:pt>
                <c:pt idx="439">
                  <c:v>0.46331423709287201</c:v>
                </c:pt>
                <c:pt idx="440">
                  <c:v>0.46455143875673999</c:v>
                </c:pt>
                <c:pt idx="441">
                  <c:v>0.46590904180044534</c:v>
                </c:pt>
                <c:pt idx="442">
                  <c:v>0.46732500971105062</c:v>
                </c:pt>
                <c:pt idx="443">
                  <c:v>0.468648471214968</c:v>
                </c:pt>
                <c:pt idx="444">
                  <c:v>0.4708659546874307</c:v>
                </c:pt>
                <c:pt idx="445">
                  <c:v>0.47220667769610136</c:v>
                </c:pt>
                <c:pt idx="446">
                  <c:v>0.47345141338690533</c:v>
                </c:pt>
                <c:pt idx="447">
                  <c:v>0.47479671403219603</c:v>
                </c:pt>
                <c:pt idx="448">
                  <c:v>0.47603453558435604</c:v>
                </c:pt>
                <c:pt idx="449">
                  <c:v>0.47731713214470139</c:v>
                </c:pt>
                <c:pt idx="450">
                  <c:v>0.47867392456525465</c:v>
                </c:pt>
                <c:pt idx="451">
                  <c:v>0.47987545881046134</c:v>
                </c:pt>
                <c:pt idx="452">
                  <c:v>0.48108476550117873</c:v>
                </c:pt>
                <c:pt idx="453">
                  <c:v>0.48243879226627601</c:v>
                </c:pt>
                <c:pt idx="454">
                  <c:v>0.48387125874219727</c:v>
                </c:pt>
                <c:pt idx="455">
                  <c:v>0.48523439309681732</c:v>
                </c:pt>
                <c:pt idx="456">
                  <c:v>0.48687390226234406</c:v>
                </c:pt>
                <c:pt idx="457">
                  <c:v>0.48804520503237597</c:v>
                </c:pt>
                <c:pt idx="458">
                  <c:v>0.48939608467229734</c:v>
                </c:pt>
                <c:pt idx="459">
                  <c:v>0.49075726399461067</c:v>
                </c:pt>
                <c:pt idx="460">
                  <c:v>0.49200285799228133</c:v>
                </c:pt>
                <c:pt idx="461">
                  <c:v>0.49332770232392797</c:v>
                </c:pt>
                <c:pt idx="462">
                  <c:v>0.49564722894603469</c:v>
                </c:pt>
                <c:pt idx="463">
                  <c:v>0.49695471640549871</c:v>
                </c:pt>
                <c:pt idx="464">
                  <c:v>0.4983053576268453</c:v>
                </c:pt>
                <c:pt idx="465">
                  <c:v>0.49967159142292794</c:v>
                </c:pt>
                <c:pt idx="466">
                  <c:v>0.50099104749480272</c:v>
                </c:pt>
                <c:pt idx="467">
                  <c:v>0.50250901087133737</c:v>
                </c:pt>
                <c:pt idx="468">
                  <c:v>0.50376099448678924</c:v>
                </c:pt>
                <c:pt idx="469">
                  <c:v>0.50514148571359341</c:v>
                </c:pt>
                <c:pt idx="470">
                  <c:v>0.50650862550025599</c:v>
                </c:pt>
                <c:pt idx="471">
                  <c:v>0.50786360593964797</c:v>
                </c:pt>
                <c:pt idx="472">
                  <c:v>0.50918749659699869</c:v>
                </c:pt>
                <c:pt idx="473">
                  <c:v>0.51054953422617866</c:v>
                </c:pt>
                <c:pt idx="474">
                  <c:v>0.51192311131433865</c:v>
                </c:pt>
                <c:pt idx="475">
                  <c:v>0.51321543535249992</c:v>
                </c:pt>
                <c:pt idx="476">
                  <c:v>0.51464918928872005</c:v>
                </c:pt>
                <c:pt idx="477">
                  <c:v>0.51598781421394002</c:v>
                </c:pt>
                <c:pt idx="478">
                  <c:v>0.51730231117947867</c:v>
                </c:pt>
                <c:pt idx="479">
                  <c:v>0.51870044538075333</c:v>
                </c:pt>
                <c:pt idx="480">
                  <c:v>0.52001980608519871</c:v>
                </c:pt>
                <c:pt idx="481">
                  <c:v>0.52135304275064798</c:v>
                </c:pt>
                <c:pt idx="482">
                  <c:v>0.52304920016934275</c:v>
                </c:pt>
                <c:pt idx="483">
                  <c:v>0.5244953041876933</c:v>
                </c:pt>
                <c:pt idx="484">
                  <c:v>0.52576187901986937</c:v>
                </c:pt>
                <c:pt idx="485">
                  <c:v>0.52710584452114539</c:v>
                </c:pt>
                <c:pt idx="486">
                  <c:v>0.52851108359592402</c:v>
                </c:pt>
                <c:pt idx="487">
                  <c:v>0.5299652461620733</c:v>
                </c:pt>
                <c:pt idx="488">
                  <c:v>0.53130358498500407</c:v>
                </c:pt>
                <c:pt idx="489">
                  <c:v>0.53279193677465597</c:v>
                </c:pt>
                <c:pt idx="490">
                  <c:v>0.53409894739697206</c:v>
                </c:pt>
                <c:pt idx="491">
                  <c:v>0.53549097808275326</c:v>
                </c:pt>
                <c:pt idx="492">
                  <c:v>0.53695052890867467</c:v>
                </c:pt>
                <c:pt idx="493">
                  <c:v>0.53826764847852526</c:v>
                </c:pt>
                <c:pt idx="494">
                  <c:v>0.53958333753693333</c:v>
                </c:pt>
                <c:pt idx="495">
                  <c:v>0.54097918291989733</c:v>
                </c:pt>
                <c:pt idx="496">
                  <c:v>0.54243339316976136</c:v>
                </c:pt>
                <c:pt idx="497">
                  <c:v>0.54390109791091068</c:v>
                </c:pt>
                <c:pt idx="498">
                  <c:v>0.54528459321174527</c:v>
                </c:pt>
                <c:pt idx="499">
                  <c:v>0.54649795301821991</c:v>
                </c:pt>
                <c:pt idx="500">
                  <c:v>0.5479610324390346</c:v>
                </c:pt>
                <c:pt idx="501">
                  <c:v>0.54937161208986807</c:v>
                </c:pt>
                <c:pt idx="502">
                  <c:v>0.5508654951904346</c:v>
                </c:pt>
                <c:pt idx="503">
                  <c:v>0.55213073487859732</c:v>
                </c:pt>
                <c:pt idx="504">
                  <c:v>0.55347837202591332</c:v>
                </c:pt>
                <c:pt idx="505">
                  <c:v>0.55483731021363203</c:v>
                </c:pt>
                <c:pt idx="506">
                  <c:v>0.55618885742556001</c:v>
                </c:pt>
                <c:pt idx="507">
                  <c:v>0.55761684163229064</c:v>
                </c:pt>
                <c:pt idx="508">
                  <c:v>0.55896257143101469</c:v>
                </c:pt>
                <c:pt idx="509">
                  <c:v>0.56033724524461326</c:v>
                </c:pt>
                <c:pt idx="510">
                  <c:v>0.56159151767837467</c:v>
                </c:pt>
                <c:pt idx="511">
                  <c:v>0.56298845978678003</c:v>
                </c:pt>
                <c:pt idx="512">
                  <c:v>0.56439088552238525</c:v>
                </c:pt>
                <c:pt idx="513">
                  <c:v>0.56572426523897867</c:v>
                </c:pt>
                <c:pt idx="514">
                  <c:v>0.5670610781830373</c:v>
                </c:pt>
                <c:pt idx="515">
                  <c:v>0.56847146709901197</c:v>
                </c:pt>
                <c:pt idx="516">
                  <c:v>0.56979850488153871</c:v>
                </c:pt>
                <c:pt idx="517">
                  <c:v>0.57119153692533065</c:v>
                </c:pt>
                <c:pt idx="518">
                  <c:v>0.57256902407810273</c:v>
                </c:pt>
                <c:pt idx="519">
                  <c:v>0.57387326904496128</c:v>
                </c:pt>
                <c:pt idx="520">
                  <c:v>0.57520936673329737</c:v>
                </c:pt>
                <c:pt idx="521">
                  <c:v>0.57659848871247732</c:v>
                </c:pt>
                <c:pt idx="522">
                  <c:v>0.57810028730969876</c:v>
                </c:pt>
                <c:pt idx="523">
                  <c:v>0.57946780856608004</c:v>
                </c:pt>
                <c:pt idx="524">
                  <c:v>0.58079050713056124</c:v>
                </c:pt>
                <c:pt idx="525">
                  <c:v>0.58216761281361473</c:v>
                </c:pt>
                <c:pt idx="526">
                  <c:v>0.58347076105503337</c:v>
                </c:pt>
                <c:pt idx="527">
                  <c:v>0.58479689284697867</c:v>
                </c:pt>
                <c:pt idx="528">
                  <c:v>0.5861522070723747</c:v>
                </c:pt>
                <c:pt idx="529">
                  <c:v>0.58744581857083467</c:v>
                </c:pt>
                <c:pt idx="530">
                  <c:v>0.58887537634015463</c:v>
                </c:pt>
                <c:pt idx="531">
                  <c:v>0.59021147402849072</c:v>
                </c:pt>
                <c:pt idx="532">
                  <c:v>0.59181178718046268</c:v>
                </c:pt>
                <c:pt idx="533">
                  <c:v>0.59310115482830805</c:v>
                </c:pt>
                <c:pt idx="534">
                  <c:v>0.59448465012914264</c:v>
                </c:pt>
                <c:pt idx="535">
                  <c:v>0.59587529798719596</c:v>
                </c:pt>
                <c:pt idx="536">
                  <c:v>0.59773491518017996</c:v>
                </c:pt>
                <c:pt idx="537">
                  <c:v>0.5990668643853293</c:v>
                </c:pt>
                <c:pt idx="538">
                  <c:v>0.60043910632947461</c:v>
                </c:pt>
                <c:pt idx="539">
                  <c:v>0.60206459648285471</c:v>
                </c:pt>
                <c:pt idx="540">
                  <c:v>0.6033801424901174</c:v>
                </c:pt>
                <c:pt idx="541">
                  <c:v>0.60477222085961457</c:v>
                </c:pt>
                <c:pt idx="542">
                  <c:v>0.60601891158272536</c:v>
                </c:pt>
                <c:pt idx="543">
                  <c:v>0.60855859391600409</c:v>
                </c:pt>
                <c:pt idx="544">
                  <c:v>0.60988758673083732</c:v>
                </c:pt>
                <c:pt idx="545">
                  <c:v>0.61114538775949334</c:v>
                </c:pt>
                <c:pt idx="546">
                  <c:v>0.61253450973867196</c:v>
                </c:pt>
                <c:pt idx="547">
                  <c:v>0.61387942891424396</c:v>
                </c:pt>
                <c:pt idx="548">
                  <c:v>0.61513804056605204</c:v>
                </c:pt>
                <c:pt idx="549">
                  <c:v>0.61651576613739734</c:v>
                </c:pt>
                <c:pt idx="550">
                  <c:v>0.61807516666208262</c:v>
                </c:pt>
                <c:pt idx="551">
                  <c:v>0.61931222527480534</c:v>
                </c:pt>
                <c:pt idx="552">
                  <c:v>0.62069219198074665</c:v>
                </c:pt>
                <c:pt idx="553">
                  <c:v>0.6226551397836747</c:v>
                </c:pt>
                <c:pt idx="554">
                  <c:v>0.62399538595519732</c:v>
                </c:pt>
                <c:pt idx="555">
                  <c:v>0.62535503939863868</c:v>
                </c:pt>
                <c:pt idx="556">
                  <c:v>0.62668346000889474</c:v>
                </c:pt>
                <c:pt idx="557">
                  <c:v>0.62803581784397333</c:v>
                </c:pt>
                <c:pt idx="558">
                  <c:v>0.6294465882296667</c:v>
                </c:pt>
                <c:pt idx="559">
                  <c:v>0.63085735861535874</c:v>
                </c:pt>
                <c:pt idx="560">
                  <c:v>0.63310507356299606</c:v>
                </c:pt>
                <c:pt idx="561">
                  <c:v>0.63436659392140526</c:v>
                </c:pt>
                <c:pt idx="562">
                  <c:v>0.63572310023967071</c:v>
                </c:pt>
                <c:pt idx="563">
                  <c:v>0.63705767204913466</c:v>
                </c:pt>
                <c:pt idx="564">
                  <c:v>0.63853224324521207</c:v>
                </c:pt>
                <c:pt idx="565">
                  <c:v>0.6399699072460453</c:v>
                </c:pt>
                <c:pt idx="566">
                  <c:v>0.64130118887918797</c:v>
                </c:pt>
                <c:pt idx="567">
                  <c:v>0.64277704753556664</c:v>
                </c:pt>
                <c:pt idx="568">
                  <c:v>0.64402707611871202</c:v>
                </c:pt>
                <c:pt idx="569">
                  <c:v>0.64534882100889734</c:v>
                </c:pt>
                <c:pt idx="570">
                  <c:v>0.64672421007821868</c:v>
                </c:pt>
                <c:pt idx="571">
                  <c:v>0.64817904021637462</c:v>
                </c:pt>
                <c:pt idx="572">
                  <c:v>0.64949182056818</c:v>
                </c:pt>
                <c:pt idx="573">
                  <c:v>0.65077427407738142</c:v>
                </c:pt>
                <c:pt idx="574">
                  <c:v>0.65209783094872797</c:v>
                </c:pt>
                <c:pt idx="575">
                  <c:v>0.65373390688679067</c:v>
                </c:pt>
                <c:pt idx="576">
                  <c:v>0.65503700744449467</c:v>
                </c:pt>
                <c:pt idx="577">
                  <c:v>0.65644944676020534</c:v>
                </c:pt>
                <c:pt idx="578">
                  <c:v>0.65776823526007333</c:v>
                </c:pt>
                <c:pt idx="579">
                  <c:v>0.65915416243036262</c:v>
                </c:pt>
                <c:pt idx="580">
                  <c:v>0.66051829814299334</c:v>
                </c:pt>
                <c:pt idx="581">
                  <c:v>0.66184700485553727</c:v>
                </c:pt>
                <c:pt idx="582">
                  <c:v>0.66315062993410401</c:v>
                </c:pt>
                <c:pt idx="583">
                  <c:v>0.66449869623485203</c:v>
                </c:pt>
                <c:pt idx="584">
                  <c:v>0.66587432372274657</c:v>
                </c:pt>
                <c:pt idx="585">
                  <c:v>0.6672309730921574</c:v>
                </c:pt>
                <c:pt idx="586">
                  <c:v>0.66859434586535205</c:v>
                </c:pt>
                <c:pt idx="587">
                  <c:v>0.669897541790484</c:v>
                </c:pt>
                <c:pt idx="588">
                  <c:v>0.67126735186517594</c:v>
                </c:pt>
                <c:pt idx="589">
                  <c:v>0.67268837424954797</c:v>
                </c:pt>
                <c:pt idx="590">
                  <c:v>0.67405537098506674</c:v>
                </c:pt>
                <c:pt idx="591">
                  <c:v>0.67537182298291065</c:v>
                </c:pt>
                <c:pt idx="592">
                  <c:v>0.67664941275320267</c:v>
                </c:pt>
                <c:pt idx="593">
                  <c:v>0.67808874568405331</c:v>
                </c:pt>
                <c:pt idx="594">
                  <c:v>0.67942470032124536</c:v>
                </c:pt>
                <c:pt idx="595">
                  <c:v>0.68073247388299862</c:v>
                </c:pt>
                <c:pt idx="596">
                  <c:v>0.68209761095363997</c:v>
                </c:pt>
                <c:pt idx="597">
                  <c:v>0.68341740081151869</c:v>
                </c:pt>
                <c:pt idx="598">
                  <c:v>0.684869226875644</c:v>
                </c:pt>
                <c:pt idx="599">
                  <c:v>0.68611634675218802</c:v>
                </c:pt>
                <c:pt idx="600">
                  <c:v>0.68743818700980264</c:v>
                </c:pt>
                <c:pt idx="601">
                  <c:v>0.68879717288123732</c:v>
                </c:pt>
                <c:pt idx="602">
                  <c:v>0.69001000816684799</c:v>
                </c:pt>
                <c:pt idx="603">
                  <c:v>0.6913334696707667</c:v>
                </c:pt>
                <c:pt idx="604">
                  <c:v>0.69273017336059728</c:v>
                </c:pt>
                <c:pt idx="605">
                  <c:v>0.69392169402569859</c:v>
                </c:pt>
                <c:pt idx="606">
                  <c:v>0.69522584362512796</c:v>
                </c:pt>
                <c:pt idx="607">
                  <c:v>0.69651955049101866</c:v>
                </c:pt>
                <c:pt idx="608">
                  <c:v>0.69781692900294801</c:v>
                </c:pt>
                <c:pt idx="609">
                  <c:v>0.69917190944233998</c:v>
                </c:pt>
                <c:pt idx="610">
                  <c:v>0.70056832702988137</c:v>
                </c:pt>
                <c:pt idx="611">
                  <c:v>0.70198186307103205</c:v>
                </c:pt>
                <c:pt idx="612">
                  <c:v>0.70328553583331332</c:v>
                </c:pt>
                <c:pt idx="613">
                  <c:v>0.70464218520272259</c:v>
                </c:pt>
                <c:pt idx="614">
                  <c:v>0.70592754741852526</c:v>
                </c:pt>
                <c:pt idx="615">
                  <c:v>0.70711210626126808</c:v>
                </c:pt>
                <c:pt idx="616">
                  <c:v>0.70845735922284392</c:v>
                </c:pt>
                <c:pt idx="617">
                  <c:v>0.7098415220956853</c:v>
                </c:pt>
                <c:pt idx="618">
                  <c:v>0.71128023513824401</c:v>
                </c:pt>
                <c:pt idx="619">
                  <c:v>0.71245048886655071</c:v>
                </c:pt>
                <c:pt idx="620">
                  <c:v>0.71385525110418135</c:v>
                </c:pt>
                <c:pt idx="621">
                  <c:v>0.71526625990844805</c:v>
                </c:pt>
                <c:pt idx="622">
                  <c:v>0.71649793026140007</c:v>
                </c:pt>
                <c:pt idx="623">
                  <c:v>0.71806324356671869</c:v>
                </c:pt>
                <c:pt idx="624">
                  <c:v>0.71944044461720136</c:v>
                </c:pt>
                <c:pt idx="625">
                  <c:v>0.72071507799717727</c:v>
                </c:pt>
                <c:pt idx="626">
                  <c:v>0.72201751098287337</c:v>
                </c:pt>
                <c:pt idx="627">
                  <c:v>0.72342522961082001</c:v>
                </c:pt>
                <c:pt idx="628">
                  <c:v>0.72484329560487604</c:v>
                </c:pt>
                <c:pt idx="629">
                  <c:v>0.72616680479250795</c:v>
                </c:pt>
                <c:pt idx="630">
                  <c:v>0.72825301499816131</c:v>
                </c:pt>
                <c:pt idx="631">
                  <c:v>0.72957180349803064</c:v>
                </c:pt>
                <c:pt idx="632">
                  <c:v>0.73094051684728134</c:v>
                </c:pt>
                <c:pt idx="633">
                  <c:v>0.73215559326748803</c:v>
                </c:pt>
                <c:pt idx="634">
                  <c:v>0.73353465398284801</c:v>
                </c:pt>
                <c:pt idx="635">
                  <c:v>0.73496807413306409</c:v>
                </c:pt>
                <c:pt idx="636">
                  <c:v>0.73631261183891861</c:v>
                </c:pt>
                <c:pt idx="637">
                  <c:v>0.73762868236704393</c:v>
                </c:pt>
                <c:pt idx="638">
                  <c:v>0.73900698014296662</c:v>
                </c:pt>
                <c:pt idx="639">
                  <c:v>0.74022272413517998</c:v>
                </c:pt>
                <c:pt idx="640">
                  <c:v>0.74164202990581996</c:v>
                </c:pt>
                <c:pt idx="641">
                  <c:v>0.74287637054680133</c:v>
                </c:pt>
                <c:pt idx="642">
                  <c:v>0.74509023005693997</c:v>
                </c:pt>
                <c:pt idx="643">
                  <c:v>0.74638627342485464</c:v>
                </c:pt>
                <c:pt idx="644">
                  <c:v>0.74771297742137866</c:v>
                </c:pt>
                <c:pt idx="645">
                  <c:v>0.74913709924721195</c:v>
                </c:pt>
                <c:pt idx="646">
                  <c:v>0.75054038328968276</c:v>
                </c:pt>
                <c:pt idx="647">
                  <c:v>0.7519208745164867</c:v>
                </c:pt>
                <c:pt idx="648">
                  <c:v>0.753269513021812</c:v>
                </c:pt>
                <c:pt idx="649">
                  <c:v>0.75469015393646532</c:v>
                </c:pt>
                <c:pt idx="650">
                  <c:v>0.756023009132196</c:v>
                </c:pt>
                <c:pt idx="651">
                  <c:v>0.7574565246498427</c:v>
                </c:pt>
                <c:pt idx="652">
                  <c:v>0.75900414729697463</c:v>
                </c:pt>
                <c:pt idx="653">
                  <c:v>0.7604095294228973</c:v>
                </c:pt>
                <c:pt idx="654">
                  <c:v>0.76187551755031468</c:v>
                </c:pt>
                <c:pt idx="655">
                  <c:v>0.76323669687262807</c:v>
                </c:pt>
                <c:pt idx="656">
                  <c:v>0.76464083922196668</c:v>
                </c:pt>
                <c:pt idx="657">
                  <c:v>0.76620500811812942</c:v>
                </c:pt>
                <c:pt idx="658">
                  <c:v>0.7676255059816387</c:v>
                </c:pt>
                <c:pt idx="659">
                  <c:v>0.76905616047639858</c:v>
                </c:pt>
                <c:pt idx="660">
                  <c:v>0.77050822495909732</c:v>
                </c:pt>
                <c:pt idx="661">
                  <c:v>0.7719403576490147</c:v>
                </c:pt>
                <c:pt idx="662">
                  <c:v>0.77338512652335067</c:v>
                </c:pt>
                <c:pt idx="663">
                  <c:v>0.77494033088113468</c:v>
                </c:pt>
                <c:pt idx="664">
                  <c:v>0.77633517490608939</c:v>
                </c:pt>
                <c:pt idx="665">
                  <c:v>0.77774794800780267</c:v>
                </c:pt>
                <c:pt idx="666">
                  <c:v>0.77896693449262133</c:v>
                </c:pt>
                <c:pt idx="667">
                  <c:v>0.77902501325723339</c:v>
                </c:pt>
                <c:pt idx="668">
                  <c:v>0.77910164098689605</c:v>
                </c:pt>
                <c:pt idx="669">
                  <c:v>0.77910040121031066</c:v>
                </c:pt>
                <c:pt idx="670">
                  <c:v>0.77910040121031066</c:v>
                </c:pt>
                <c:pt idx="671">
                  <c:v>0.77910040121031066</c:v>
                </c:pt>
                <c:pt idx="672">
                  <c:v>0.77910040121031066</c:v>
                </c:pt>
                <c:pt idx="673">
                  <c:v>0.77910040121031066</c:v>
                </c:pt>
                <c:pt idx="674">
                  <c:v>0.76781252151103463</c:v>
                </c:pt>
                <c:pt idx="675">
                  <c:v>0.74973572060264937</c:v>
                </c:pt>
                <c:pt idx="676">
                  <c:v>0.73311065039096002</c:v>
                </c:pt>
                <c:pt idx="677">
                  <c:v>0.71660316821993608</c:v>
                </c:pt>
                <c:pt idx="678">
                  <c:v>0.70086525352186124</c:v>
                </c:pt>
                <c:pt idx="679">
                  <c:v>0.68418882794934532</c:v>
                </c:pt>
                <c:pt idx="680">
                  <c:v>0.66728809818247203</c:v>
                </c:pt>
                <c:pt idx="681">
                  <c:v>0.65025957605996798</c:v>
                </c:pt>
                <c:pt idx="682">
                  <c:v>0.63502977902666535</c:v>
                </c:pt>
                <c:pt idx="683">
                  <c:v>0.62147296512667061</c:v>
                </c:pt>
                <c:pt idx="684">
                  <c:v>0.60455869318479738</c:v>
                </c:pt>
                <c:pt idx="685">
                  <c:v>0.58679021517622665</c:v>
                </c:pt>
                <c:pt idx="686">
                  <c:v>0.57348822304805469</c:v>
                </c:pt>
                <c:pt idx="687">
                  <c:v>0.55559600579961066</c:v>
                </c:pt>
                <c:pt idx="688">
                  <c:v>0.53779357698611074</c:v>
                </c:pt>
                <c:pt idx="689">
                  <c:v>0.52446082886190126</c:v>
                </c:pt>
                <c:pt idx="690">
                  <c:v>0.50761531683675065</c:v>
                </c:pt>
                <c:pt idx="691">
                  <c:v>0.49108146557144927</c:v>
                </c:pt>
                <c:pt idx="692">
                  <c:v>0.47793563760920532</c:v>
                </c:pt>
                <c:pt idx="693">
                  <c:v>0.46285437534746537</c:v>
                </c:pt>
                <c:pt idx="694">
                  <c:v>0.44833911878024801</c:v>
                </c:pt>
                <c:pt idx="695">
                  <c:v>0.43112100620775068</c:v>
                </c:pt>
                <c:pt idx="696">
                  <c:v>0.41637162260092936</c:v>
                </c:pt>
                <c:pt idx="697">
                  <c:v>0.39963733284052</c:v>
                </c:pt>
                <c:pt idx="698">
                  <c:v>0.38278228407241199</c:v>
                </c:pt>
                <c:pt idx="699">
                  <c:v>0.36682824293706401</c:v>
                </c:pt>
                <c:pt idx="700">
                  <c:v>0.35176748467268271</c:v>
                </c:pt>
                <c:pt idx="701">
                  <c:v>0.3378564761392493</c:v>
                </c:pt>
                <c:pt idx="702">
                  <c:v>0.32192422646155999</c:v>
                </c:pt>
                <c:pt idx="703">
                  <c:v>0.30529815489186002</c:v>
                </c:pt>
                <c:pt idx="704">
                  <c:v>0.29068013991927599</c:v>
                </c:pt>
                <c:pt idx="705">
                  <c:v>0.27346038225861863</c:v>
                </c:pt>
                <c:pt idx="706">
                  <c:v>0.257579154155752</c:v>
                </c:pt>
                <c:pt idx="707">
                  <c:v>0.24360036322174802</c:v>
                </c:pt>
                <c:pt idx="708">
                  <c:v>0.22714390262554535</c:v>
                </c:pt>
                <c:pt idx="709">
                  <c:v>0.21211690443123332</c:v>
                </c:pt>
                <c:pt idx="710">
                  <c:v>0.19907512233465466</c:v>
                </c:pt>
                <c:pt idx="711">
                  <c:v>0.18266888461105199</c:v>
                </c:pt>
                <c:pt idx="712">
                  <c:v>0.16466982007869865</c:v>
                </c:pt>
                <c:pt idx="713">
                  <c:v>0.148833819979308</c:v>
                </c:pt>
                <c:pt idx="714">
                  <c:v>0.13307718942317948</c:v>
                </c:pt>
                <c:pt idx="715">
                  <c:v>0.11677932486235934</c:v>
                </c:pt>
                <c:pt idx="716">
                  <c:v>0.10086096306660174</c:v>
                </c:pt>
                <c:pt idx="717">
                  <c:v>8.4162847364322529E-2</c:v>
                </c:pt>
                <c:pt idx="718">
                  <c:v>6.9995962056876665E-2</c:v>
                </c:pt>
                <c:pt idx="719">
                  <c:v>5.4374872460030803E-2</c:v>
                </c:pt>
                <c:pt idx="720">
                  <c:v>3.8651668187968266E-2</c:v>
                </c:pt>
                <c:pt idx="721">
                  <c:v>2.26975927799512E-2</c:v>
                </c:pt>
                <c:pt idx="722">
                  <c:v>7.5481495115876001E-3</c:v>
                </c:pt>
                <c:pt idx="723">
                  <c:v>-3.4418299048467197E-3</c:v>
                </c:pt>
                <c:pt idx="724">
                  <c:v>-3.2983496070521467E-3</c:v>
                </c:pt>
                <c:pt idx="725">
                  <c:v>-2.7502595782436801E-3</c:v>
                </c:pt>
                <c:pt idx="726">
                  <c:v>-1.7321705442872666E-3</c:v>
                </c:pt>
                <c:pt idx="727">
                  <c:v>-1.0796785120683907E-3</c:v>
                </c:pt>
                <c:pt idx="728">
                  <c:v>-1.0796785120683907E-3</c:v>
                </c:pt>
                <c:pt idx="729">
                  <c:v>-5.6781395039534664E-4</c:v>
                </c:pt>
                <c:pt idx="730">
                  <c:v>-2.3944973426809869E-4</c:v>
                </c:pt>
                <c:pt idx="731">
                  <c:v>-1.3339668223318266E-4</c:v>
                </c:pt>
                <c:pt idx="732">
                  <c:v>-3.9998441067952668E-5</c:v>
                </c:pt>
                <c:pt idx="733">
                  <c:v>-1.3350695082362801E-5</c:v>
                </c:pt>
                <c:pt idx="734">
                  <c:v>5.8114527396857726E-8</c:v>
                </c:pt>
                <c:pt idx="735">
                  <c:v>1.3255327652788413E-5</c:v>
                </c:pt>
                <c:pt idx="736">
                  <c:v>2.6606767793194666E-5</c:v>
                </c:pt>
                <c:pt idx="737">
                  <c:v>5.4780392651973863E-5</c:v>
                </c:pt>
                <c:pt idx="738">
                  <c:v>5.3309648074007335E-5</c:v>
                </c:pt>
                <c:pt idx="739">
                  <c:v>4.8220156578520937E-5</c:v>
                </c:pt>
                <c:pt idx="740">
                  <c:v>5.4278223530621602E-5</c:v>
                </c:pt>
                <c:pt idx="741">
                  <c:v>5.3309648074007335E-5</c:v>
                </c:pt>
                <c:pt idx="742">
                  <c:v>5.4784117942191606E-5</c:v>
                </c:pt>
                <c:pt idx="743">
                  <c:v>4.0281563124501466E-5</c:v>
                </c:pt>
                <c:pt idx="744">
                  <c:v>3.9958207933600933E-5</c:v>
                </c:pt>
                <c:pt idx="745">
                  <c:v>3.9957462875557467E-5</c:v>
                </c:pt>
                <c:pt idx="746">
                  <c:v>3.9958207933600933E-5</c:v>
                </c:pt>
                <c:pt idx="747">
                  <c:v>3.9958207933600933E-5</c:v>
                </c:pt>
                <c:pt idx="748">
                  <c:v>3.9999186125996263E-5</c:v>
                </c:pt>
                <c:pt idx="749">
                  <c:v>3.9958207933600933E-5</c:v>
                </c:pt>
                <c:pt idx="750">
                  <c:v>2.6609002967325335E-5</c:v>
                </c:pt>
                <c:pt idx="751">
                  <c:v>4.1043012445009067E-5</c:v>
                </c:pt>
                <c:pt idx="752">
                  <c:v>3.9974599210559061E-5</c:v>
                </c:pt>
                <c:pt idx="753">
                  <c:v>2.6606767793194666E-5</c:v>
                </c:pt>
                <c:pt idx="754">
                  <c:v>2.6687979119941602E-5</c:v>
                </c:pt>
                <c:pt idx="755">
                  <c:v>2.6606767793194666E-5</c:v>
                </c:pt>
                <c:pt idx="756">
                  <c:v>2.6606767793194666E-5</c:v>
                </c:pt>
                <c:pt idx="757">
                  <c:v>2.6606767793194666E-5</c:v>
                </c:pt>
                <c:pt idx="758">
                  <c:v>2.6606767793194666E-5</c:v>
                </c:pt>
                <c:pt idx="759">
                  <c:v>2.6606767793194666E-5</c:v>
                </c:pt>
                <c:pt idx="760">
                  <c:v>2.6606767793194666E-5</c:v>
                </c:pt>
                <c:pt idx="761">
                  <c:v>2.6606767793194666E-5</c:v>
                </c:pt>
                <c:pt idx="762">
                  <c:v>2.6606767793194666E-5</c:v>
                </c:pt>
                <c:pt idx="763">
                  <c:v>2.6606767793194666E-5</c:v>
                </c:pt>
                <c:pt idx="764">
                  <c:v>2.6606767793194666E-5</c:v>
                </c:pt>
                <c:pt idx="765">
                  <c:v>2.6606767793194666E-5</c:v>
                </c:pt>
                <c:pt idx="766">
                  <c:v>2.6606767793194666E-5</c:v>
                </c:pt>
                <c:pt idx="767">
                  <c:v>2.6606767793194666E-5</c:v>
                </c:pt>
                <c:pt idx="768">
                  <c:v>2.6606767793194666E-5</c:v>
                </c:pt>
                <c:pt idx="769">
                  <c:v>2.6606767793194666E-5</c:v>
                </c:pt>
                <c:pt idx="770">
                  <c:v>2.6606767793194666E-5</c:v>
                </c:pt>
                <c:pt idx="771">
                  <c:v>2.6606767793194666E-5</c:v>
                </c:pt>
                <c:pt idx="772">
                  <c:v>2.6606767793194666E-5</c:v>
                </c:pt>
                <c:pt idx="773">
                  <c:v>2.6606767793194666E-5</c:v>
                </c:pt>
                <c:pt idx="774">
                  <c:v>2.6606767793194666E-5</c:v>
                </c:pt>
                <c:pt idx="775">
                  <c:v>2.6606767793194666E-5</c:v>
                </c:pt>
                <c:pt idx="776">
                  <c:v>2.6606767793194666E-5</c:v>
                </c:pt>
                <c:pt idx="777">
                  <c:v>2.6606767793194666E-5</c:v>
                </c:pt>
                <c:pt idx="778">
                  <c:v>2.6606767793194666E-5</c:v>
                </c:pt>
                <c:pt idx="779">
                  <c:v>2.3141502832646131E-5</c:v>
                </c:pt>
                <c:pt idx="780">
                  <c:v>2.6606767793194666E-5</c:v>
                </c:pt>
                <c:pt idx="781">
                  <c:v>2.6606767793194666E-5</c:v>
                </c:pt>
                <c:pt idx="782">
                  <c:v>2.6606767793194666E-5</c:v>
                </c:pt>
                <c:pt idx="783">
                  <c:v>2.6606767793194666E-5</c:v>
                </c:pt>
                <c:pt idx="784">
                  <c:v>2.6606767793194666E-5</c:v>
                </c:pt>
                <c:pt idx="785">
                  <c:v>2.6606767793194666E-5</c:v>
                </c:pt>
                <c:pt idx="786">
                  <c:v>2.6606767793194666E-5</c:v>
                </c:pt>
                <c:pt idx="787">
                  <c:v>2.6606767793194666E-5</c:v>
                </c:pt>
                <c:pt idx="788">
                  <c:v>2.6606767793194666E-5</c:v>
                </c:pt>
                <c:pt idx="789">
                  <c:v>2.6606767793194666E-5</c:v>
                </c:pt>
                <c:pt idx="790">
                  <c:v>2.671629132559653E-5</c:v>
                </c:pt>
                <c:pt idx="791">
                  <c:v>2.6606767793194666E-5</c:v>
                </c:pt>
                <c:pt idx="792">
                  <c:v>2.6606767793194666E-5</c:v>
                </c:pt>
                <c:pt idx="793">
                  <c:v>2.6606767793194666E-5</c:v>
                </c:pt>
                <c:pt idx="794">
                  <c:v>2.6606767793194666E-5</c:v>
                </c:pt>
                <c:pt idx="795">
                  <c:v>2.6606767793194666E-5</c:v>
                </c:pt>
                <c:pt idx="796">
                  <c:v>2.6606767793194666E-5</c:v>
                </c:pt>
                <c:pt idx="797">
                  <c:v>2.6606767793194666E-5</c:v>
                </c:pt>
                <c:pt idx="798">
                  <c:v>2.6606767793194666E-5</c:v>
                </c:pt>
                <c:pt idx="799">
                  <c:v>2.6606767793194666E-5</c:v>
                </c:pt>
                <c:pt idx="800">
                  <c:v>2.6606767793194666E-5</c:v>
                </c:pt>
                <c:pt idx="801">
                  <c:v>2.6606767793194666E-5</c:v>
                </c:pt>
                <c:pt idx="802">
                  <c:v>2.6606767793194666E-5</c:v>
                </c:pt>
                <c:pt idx="803">
                  <c:v>2.6606767793194666E-5</c:v>
                </c:pt>
                <c:pt idx="804">
                  <c:v>2.6606767793194666E-5</c:v>
                </c:pt>
                <c:pt idx="805">
                  <c:v>2.6606767793194666E-5</c:v>
                </c:pt>
                <c:pt idx="806">
                  <c:v>2.6606767793194666E-5</c:v>
                </c:pt>
                <c:pt idx="807">
                  <c:v>2.6606767793194666E-5</c:v>
                </c:pt>
                <c:pt idx="808">
                  <c:v>2.6198475985329604E-5</c:v>
                </c:pt>
                <c:pt idx="809">
                  <c:v>2.6606767793194666E-5</c:v>
                </c:pt>
                <c:pt idx="810">
                  <c:v>2.6606767793194666E-5</c:v>
                </c:pt>
                <c:pt idx="811">
                  <c:v>2.6707350629073868E-5</c:v>
                </c:pt>
                <c:pt idx="812">
                  <c:v>2.6606767793194666E-5</c:v>
                </c:pt>
                <c:pt idx="813">
                  <c:v>2.6606767793194666E-5</c:v>
                </c:pt>
                <c:pt idx="814">
                  <c:v>2.6606767793194666E-5</c:v>
                </c:pt>
                <c:pt idx="815">
                  <c:v>1.3186782312781866E-5</c:v>
                </c:pt>
                <c:pt idx="816">
                  <c:v>2.6606767793194666E-5</c:v>
                </c:pt>
                <c:pt idx="817">
                  <c:v>2.6606767793194666E-5</c:v>
                </c:pt>
                <c:pt idx="818">
                  <c:v>2.6606767793194666E-5</c:v>
                </c:pt>
                <c:pt idx="819">
                  <c:v>2.6606767793194666E-5</c:v>
                </c:pt>
                <c:pt idx="820">
                  <c:v>2.6606767793194666E-5</c:v>
                </c:pt>
                <c:pt idx="821">
                  <c:v>2.6354938174474931E-5</c:v>
                </c:pt>
                <c:pt idx="822">
                  <c:v>2.6606767793194666E-5</c:v>
                </c:pt>
                <c:pt idx="823">
                  <c:v>2.6606767793194666E-5</c:v>
                </c:pt>
                <c:pt idx="824">
                  <c:v>2.6606767793194666E-5</c:v>
                </c:pt>
                <c:pt idx="825">
                  <c:v>2.6606767793194666E-5</c:v>
                </c:pt>
                <c:pt idx="826">
                  <c:v>2.6606767793194666E-5</c:v>
                </c:pt>
              </c:numCache>
            </c:numRef>
          </c:xVal>
          <c:yVal>
            <c:numRef>
              <c:f>Essai1!$M$2:$M$828</c:f>
              <c:numCache>
                <c:formatCode>General</c:formatCode>
                <c:ptCount val="827"/>
                <c:pt idx="0">
                  <c:v>447084.74619809474</c:v>
                </c:pt>
                <c:pt idx="1">
                  <c:v>438502.72325051395</c:v>
                </c:pt>
                <c:pt idx="2">
                  <c:v>450315.92673164071</c:v>
                </c:pt>
                <c:pt idx="3">
                  <c:v>446518.04397741024</c:v>
                </c:pt>
                <c:pt idx="4">
                  <c:v>435231.26355337701</c:v>
                </c:pt>
                <c:pt idx="5">
                  <c:v>442037.04523489485</c:v>
                </c:pt>
                <c:pt idx="6">
                  <c:v>439569.30618927826</c:v>
                </c:pt>
                <c:pt idx="7">
                  <c:v>447176.94590203511</c:v>
                </c:pt>
                <c:pt idx="8">
                  <c:v>444197.68476157828</c:v>
                </c:pt>
                <c:pt idx="9">
                  <c:v>444427.71836635872</c:v>
                </c:pt>
                <c:pt idx="10">
                  <c:v>441730.64419856726</c:v>
                </c:pt>
                <c:pt idx="11">
                  <c:v>452307.76629530202</c:v>
                </c:pt>
                <c:pt idx="12">
                  <c:v>445474.0453095602</c:v>
                </c:pt>
                <c:pt idx="13">
                  <c:v>446462.16536896152</c:v>
                </c:pt>
                <c:pt idx="14">
                  <c:v>446814.20060218865</c:v>
                </c:pt>
                <c:pt idx="15">
                  <c:v>437322.52047457075</c:v>
                </c:pt>
                <c:pt idx="16">
                  <c:v>446088.94283003133</c:v>
                </c:pt>
                <c:pt idx="17">
                  <c:v>432504.38746108027</c:v>
                </c:pt>
                <c:pt idx="18">
                  <c:v>442928.30903965171</c:v>
                </c:pt>
                <c:pt idx="19">
                  <c:v>442441.6994910771</c:v>
                </c:pt>
                <c:pt idx="20">
                  <c:v>448150.63065425336</c:v>
                </c:pt>
                <c:pt idx="21">
                  <c:v>445118.98331837589</c:v>
                </c:pt>
                <c:pt idx="22">
                  <c:v>450210.22303065844</c:v>
                </c:pt>
                <c:pt idx="23">
                  <c:v>445896.1616308837</c:v>
                </c:pt>
                <c:pt idx="24">
                  <c:v>446045.63690848323</c:v>
                </c:pt>
                <c:pt idx="25">
                  <c:v>445388.13194907061</c:v>
                </c:pt>
                <c:pt idx="26">
                  <c:v>441033.79138570488</c:v>
                </c:pt>
                <c:pt idx="27">
                  <c:v>440786.76137085434</c:v>
                </c:pt>
                <c:pt idx="28">
                  <c:v>443008.86736683163</c:v>
                </c:pt>
                <c:pt idx="29">
                  <c:v>446005.59057242877</c:v>
                </c:pt>
                <c:pt idx="30">
                  <c:v>445108.50607929222</c:v>
                </c:pt>
                <c:pt idx="31">
                  <c:v>441204.2211414738</c:v>
                </c:pt>
                <c:pt idx="32">
                  <c:v>441275.23353971029</c:v>
                </c:pt>
                <c:pt idx="33">
                  <c:v>446193.94804840797</c:v>
                </c:pt>
                <c:pt idx="34">
                  <c:v>446306.17092037562</c:v>
                </c:pt>
                <c:pt idx="35">
                  <c:v>442052.41185221809</c:v>
                </c:pt>
                <c:pt idx="36">
                  <c:v>444801.63938789454</c:v>
                </c:pt>
                <c:pt idx="37">
                  <c:v>445318.74934358004</c:v>
                </c:pt>
                <c:pt idx="38">
                  <c:v>442055.90426524635</c:v>
                </c:pt>
                <c:pt idx="39">
                  <c:v>436211.46747658151</c:v>
                </c:pt>
                <c:pt idx="40">
                  <c:v>443077.31866218109</c:v>
                </c:pt>
                <c:pt idx="41">
                  <c:v>448788.34527317423</c:v>
                </c:pt>
                <c:pt idx="42">
                  <c:v>450834.89930760756</c:v>
                </c:pt>
                <c:pt idx="43">
                  <c:v>443064.51314774493</c:v>
                </c:pt>
                <c:pt idx="44">
                  <c:v>442450.31410987949</c:v>
                </c:pt>
                <c:pt idx="45">
                  <c:v>445765.07972856355</c:v>
                </c:pt>
                <c:pt idx="46">
                  <c:v>447232.8245104829</c:v>
                </c:pt>
                <c:pt idx="47">
                  <c:v>447631.42525075097</c:v>
                </c:pt>
                <c:pt idx="48">
                  <c:v>451213.4768798484</c:v>
                </c:pt>
                <c:pt idx="49">
                  <c:v>447911.51677560044</c:v>
                </c:pt>
                <c:pt idx="50">
                  <c:v>443798.38553870458</c:v>
                </c:pt>
                <c:pt idx="51">
                  <c:v>445594.41714526009</c:v>
                </c:pt>
                <c:pt idx="52">
                  <c:v>446291.96844072815</c:v>
                </c:pt>
                <c:pt idx="53">
                  <c:v>448304.52965502231</c:v>
                </c:pt>
                <c:pt idx="54">
                  <c:v>438918.78605592117</c:v>
                </c:pt>
                <c:pt idx="55">
                  <c:v>438022.63287292578</c:v>
                </c:pt>
                <c:pt idx="56">
                  <c:v>444567.41488748015</c:v>
                </c:pt>
                <c:pt idx="57">
                  <c:v>447465.88487322151</c:v>
                </c:pt>
                <c:pt idx="58">
                  <c:v>446893.59479169291</c:v>
                </c:pt>
                <c:pt idx="59">
                  <c:v>448705.9243257129</c:v>
                </c:pt>
                <c:pt idx="60">
                  <c:v>450382.7482342443</c:v>
                </c:pt>
                <c:pt idx="61">
                  <c:v>456142.66862762976</c:v>
                </c:pt>
                <c:pt idx="62">
                  <c:v>451842.57687996596</c:v>
                </c:pt>
                <c:pt idx="63">
                  <c:v>448180.89823382971</c:v>
                </c:pt>
                <c:pt idx="64">
                  <c:v>452548.04431163165</c:v>
                </c:pt>
                <c:pt idx="65">
                  <c:v>440534.60915022972</c:v>
                </c:pt>
                <c:pt idx="66">
                  <c:v>447853.54271933477</c:v>
                </c:pt>
                <c:pt idx="67">
                  <c:v>444261.01385115256</c:v>
                </c:pt>
                <c:pt idx="68">
                  <c:v>439855.68405757862</c:v>
                </c:pt>
                <c:pt idx="69">
                  <c:v>445589.06211195048</c:v>
                </c:pt>
                <c:pt idx="70">
                  <c:v>445107.57476915099</c:v>
                </c:pt>
                <c:pt idx="71">
                  <c:v>446448.19571684953</c:v>
                </c:pt>
                <c:pt idx="72">
                  <c:v>443613.28764821804</c:v>
                </c:pt>
                <c:pt idx="73">
                  <c:v>440259.87265869079</c:v>
                </c:pt>
                <c:pt idx="74">
                  <c:v>443224.23283689457</c:v>
                </c:pt>
                <c:pt idx="75">
                  <c:v>444774.86422134639</c:v>
                </c:pt>
                <c:pt idx="76">
                  <c:v>445657.28057976539</c:v>
                </c:pt>
                <c:pt idx="77">
                  <c:v>444524.34179346758</c:v>
                </c:pt>
                <c:pt idx="78">
                  <c:v>446205.58942516841</c:v>
                </c:pt>
                <c:pt idx="79">
                  <c:v>443952.28453947353</c:v>
                </c:pt>
                <c:pt idx="80">
                  <c:v>446265.65892925009</c:v>
                </c:pt>
                <c:pt idx="81">
                  <c:v>451402.76566596777</c:v>
                </c:pt>
                <c:pt idx="82">
                  <c:v>442085.24053468154</c:v>
                </c:pt>
                <c:pt idx="83">
                  <c:v>448956.91240866081</c:v>
                </c:pt>
                <c:pt idx="84">
                  <c:v>439762.32021596143</c:v>
                </c:pt>
                <c:pt idx="85">
                  <c:v>443299.43613076489</c:v>
                </c:pt>
                <c:pt idx="86">
                  <c:v>446333.6445695294</c:v>
                </c:pt>
                <c:pt idx="87">
                  <c:v>449484.96525850112</c:v>
                </c:pt>
                <c:pt idx="88">
                  <c:v>444765.0854648673</c:v>
                </c:pt>
                <c:pt idx="89">
                  <c:v>447353.42917371832</c:v>
                </c:pt>
                <c:pt idx="90">
                  <c:v>441350.90248865174</c:v>
                </c:pt>
                <c:pt idx="91">
                  <c:v>444526.43724128453</c:v>
                </c:pt>
                <c:pt idx="92">
                  <c:v>447345.97869259177</c:v>
                </c:pt>
                <c:pt idx="93">
                  <c:v>446122.70282263594</c:v>
                </c:pt>
                <c:pt idx="94">
                  <c:v>448088.23287481919</c:v>
                </c:pt>
                <c:pt idx="95">
                  <c:v>442560.44153403118</c:v>
                </c:pt>
                <c:pt idx="96">
                  <c:v>442505.02858065249</c:v>
                </c:pt>
                <c:pt idx="97">
                  <c:v>439787.23276222817</c:v>
                </c:pt>
                <c:pt idx="98">
                  <c:v>444010.95707834489</c:v>
                </c:pt>
                <c:pt idx="99">
                  <c:v>441986.75448729022</c:v>
                </c:pt>
                <c:pt idx="100">
                  <c:v>441986.75448729022</c:v>
                </c:pt>
                <c:pt idx="101">
                  <c:v>437256.86310964287</c:v>
                </c:pt>
                <c:pt idx="102">
                  <c:v>440803.99060845998</c:v>
                </c:pt>
                <c:pt idx="103">
                  <c:v>459330.10606397572</c:v>
                </c:pt>
                <c:pt idx="104">
                  <c:v>470869.57525297464</c:v>
                </c:pt>
                <c:pt idx="105">
                  <c:v>486475.18476094573</c:v>
                </c:pt>
                <c:pt idx="106">
                  <c:v>499712.51488934277</c:v>
                </c:pt>
                <c:pt idx="107">
                  <c:v>519089.73340905813</c:v>
                </c:pt>
                <c:pt idx="108">
                  <c:v>532531.56307572359</c:v>
                </c:pt>
                <c:pt idx="109">
                  <c:v>548346.55392339558</c:v>
                </c:pt>
                <c:pt idx="110">
                  <c:v>559813.71628280531</c:v>
                </c:pt>
                <c:pt idx="111">
                  <c:v>565500.83315085736</c:v>
                </c:pt>
                <c:pt idx="112">
                  <c:v>582061.8156152108</c:v>
                </c:pt>
                <c:pt idx="113">
                  <c:v>600010.94391790498</c:v>
                </c:pt>
                <c:pt idx="114">
                  <c:v>611143.36684329656</c:v>
                </c:pt>
                <c:pt idx="115">
                  <c:v>622201.41194124089</c:v>
                </c:pt>
                <c:pt idx="116">
                  <c:v>630082.32900748192</c:v>
                </c:pt>
                <c:pt idx="117">
                  <c:v>638620.21874936903</c:v>
                </c:pt>
                <c:pt idx="118">
                  <c:v>660405.28927003208</c:v>
                </c:pt>
                <c:pt idx="119">
                  <c:v>669684.7565471417</c:v>
                </c:pt>
                <c:pt idx="120">
                  <c:v>679355.93692877761</c:v>
                </c:pt>
                <c:pt idx="121">
                  <c:v>689244.69410689909</c:v>
                </c:pt>
                <c:pt idx="122">
                  <c:v>704639.88083637971</c:v>
                </c:pt>
                <c:pt idx="123">
                  <c:v>718736.22542013926</c:v>
                </c:pt>
                <c:pt idx="124">
                  <c:v>730360.83740473702</c:v>
                </c:pt>
                <c:pt idx="125">
                  <c:v>743044.9592566205</c:v>
                </c:pt>
                <c:pt idx="126">
                  <c:v>749003.84005139826</c:v>
                </c:pt>
                <c:pt idx="127">
                  <c:v>759315.10636251885</c:v>
                </c:pt>
                <c:pt idx="128">
                  <c:v>770930.11992458592</c:v>
                </c:pt>
                <c:pt idx="129">
                  <c:v>786411.49374920898</c:v>
                </c:pt>
                <c:pt idx="130">
                  <c:v>796526.30947187869</c:v>
                </c:pt>
                <c:pt idx="131">
                  <c:v>807601.48784019833</c:v>
                </c:pt>
                <c:pt idx="132">
                  <c:v>815054.70445945626</c:v>
                </c:pt>
                <c:pt idx="133">
                  <c:v>820654.74467246537</c:v>
                </c:pt>
                <c:pt idx="134">
                  <c:v>834639.73677047167</c:v>
                </c:pt>
                <c:pt idx="135">
                  <c:v>843694.985211586</c:v>
                </c:pt>
                <c:pt idx="136">
                  <c:v>862001.44628116745</c:v>
                </c:pt>
                <c:pt idx="137">
                  <c:v>864438.57128328306</c:v>
                </c:pt>
                <c:pt idx="138">
                  <c:v>875368.12784105225</c:v>
                </c:pt>
                <c:pt idx="139">
                  <c:v>880579.74760581029</c:v>
                </c:pt>
                <c:pt idx="140">
                  <c:v>886673.06564847543</c:v>
                </c:pt>
                <c:pt idx="141">
                  <c:v>907490.97244008351</c:v>
                </c:pt>
                <c:pt idx="142">
                  <c:v>918530.33047533548</c:v>
                </c:pt>
                <c:pt idx="143">
                  <c:v>930656.06483271671</c:v>
                </c:pt>
                <c:pt idx="144">
                  <c:v>932319.55230672122</c:v>
                </c:pt>
                <c:pt idx="145">
                  <c:v>948686.50873629365</c:v>
                </c:pt>
                <c:pt idx="146">
                  <c:v>956228.49774802884</c:v>
                </c:pt>
                <c:pt idx="147">
                  <c:v>972227.9856524145</c:v>
                </c:pt>
                <c:pt idx="148">
                  <c:v>978351.99443606625</c:v>
                </c:pt>
                <c:pt idx="149">
                  <c:v>982372.93166664662</c:v>
                </c:pt>
                <c:pt idx="150">
                  <c:v>989479.18013190175</c:v>
                </c:pt>
                <c:pt idx="151">
                  <c:v>998144.10991465021</c:v>
                </c:pt>
                <c:pt idx="152">
                  <c:v>1013248.2619240277</c:v>
                </c:pt>
                <c:pt idx="153">
                  <c:v>1024439.1230578991</c:v>
                </c:pt>
                <c:pt idx="154">
                  <c:v>1032507.0343023239</c:v>
                </c:pt>
                <c:pt idx="155">
                  <c:v>1039623.4891820457</c:v>
                </c:pt>
                <c:pt idx="156">
                  <c:v>1053495.5274686646</c:v>
                </c:pt>
                <c:pt idx="157">
                  <c:v>1058050.201463169</c:v>
                </c:pt>
                <c:pt idx="158">
                  <c:v>1064852.0900665291</c:v>
                </c:pt>
                <c:pt idx="159">
                  <c:v>1068156.6327482208</c:v>
                </c:pt>
                <c:pt idx="160">
                  <c:v>1080899.9590662133</c:v>
                </c:pt>
                <c:pt idx="161">
                  <c:v>1094174.6033651317</c:v>
                </c:pt>
                <c:pt idx="162">
                  <c:v>1106296.6965291034</c:v>
                </c:pt>
                <c:pt idx="163">
                  <c:v>1116482.3157055664</c:v>
                </c:pt>
                <c:pt idx="164">
                  <c:v>1120041.2530035959</c:v>
                </c:pt>
                <c:pt idx="165">
                  <c:v>1121931.4195585353</c:v>
                </c:pt>
                <c:pt idx="166">
                  <c:v>1141788.6163066474</c:v>
                </c:pt>
                <c:pt idx="167">
                  <c:v>1146152.6560051057</c:v>
                </c:pt>
                <c:pt idx="168">
                  <c:v>1149526.9275115593</c:v>
                </c:pt>
                <c:pt idx="169">
                  <c:v>1174639.4261483762</c:v>
                </c:pt>
                <c:pt idx="170">
                  <c:v>1181180.1425744514</c:v>
                </c:pt>
                <c:pt idx="171">
                  <c:v>1179052.2489154865</c:v>
                </c:pt>
                <c:pt idx="172">
                  <c:v>1191622.1215915307</c:v>
                </c:pt>
                <c:pt idx="173">
                  <c:v>1194634.0082808589</c:v>
                </c:pt>
                <c:pt idx="174">
                  <c:v>1209628.340703882</c:v>
                </c:pt>
                <c:pt idx="175">
                  <c:v>1216410.3576169503</c:v>
                </c:pt>
                <c:pt idx="176">
                  <c:v>1222026.2063184604</c:v>
                </c:pt>
                <c:pt idx="177">
                  <c:v>1236148.9014546359</c:v>
                </c:pt>
                <c:pt idx="178">
                  <c:v>1237986.0377041355</c:v>
                </c:pt>
                <c:pt idx="179">
                  <c:v>1253749.826578225</c:v>
                </c:pt>
                <c:pt idx="180">
                  <c:v>1254221.1975648834</c:v>
                </c:pt>
                <c:pt idx="181">
                  <c:v>1269810.3676025502</c:v>
                </c:pt>
                <c:pt idx="182">
                  <c:v>1275087.8676379728</c:v>
                </c:pt>
                <c:pt idx="183">
                  <c:v>1285577.8621756488</c:v>
                </c:pt>
                <c:pt idx="184">
                  <c:v>1294959.0252265178</c:v>
                </c:pt>
                <c:pt idx="185">
                  <c:v>1294871.4996623951</c:v>
                </c:pt>
                <c:pt idx="186">
                  <c:v>1314327.9087092648</c:v>
                </c:pt>
                <c:pt idx="187">
                  <c:v>1322394.9800827752</c:v>
                </c:pt>
                <c:pt idx="188">
                  <c:v>1326664.8151926554</c:v>
                </c:pt>
                <c:pt idx="189">
                  <c:v>1331791.7801166265</c:v>
                </c:pt>
                <c:pt idx="190">
                  <c:v>1339459.2474885806</c:v>
                </c:pt>
                <c:pt idx="191">
                  <c:v>1352054.3695035488</c:v>
                </c:pt>
                <c:pt idx="192">
                  <c:v>1356602.4148769679</c:v>
                </c:pt>
                <c:pt idx="193">
                  <c:v>1371722.9211322756</c:v>
                </c:pt>
                <c:pt idx="194">
                  <c:v>1375905.2518650349</c:v>
                </c:pt>
                <c:pt idx="195">
                  <c:v>1380617.2928709225</c:v>
                </c:pt>
                <c:pt idx="196">
                  <c:v>1396413.3676151531</c:v>
                </c:pt>
                <c:pt idx="197">
                  <c:v>1395222.0548975351</c:v>
                </c:pt>
                <c:pt idx="198">
                  <c:v>1407746.810315181</c:v>
                </c:pt>
                <c:pt idx="199">
                  <c:v>1417982.2340377579</c:v>
                </c:pt>
                <c:pt idx="200">
                  <c:v>1426193.0023383836</c:v>
                </c:pt>
                <c:pt idx="201">
                  <c:v>1431144.2421800529</c:v>
                </c:pt>
                <c:pt idx="202">
                  <c:v>1437253.146784575</c:v>
                </c:pt>
                <c:pt idx="203">
                  <c:v>1449985.8295941551</c:v>
                </c:pt>
                <c:pt idx="204">
                  <c:v>1459787.205951147</c:v>
                </c:pt>
                <c:pt idx="205">
                  <c:v>1472059.2305902364</c:v>
                </c:pt>
                <c:pt idx="206">
                  <c:v>1465991.408252914</c:v>
                </c:pt>
                <c:pt idx="207">
                  <c:v>1473068.2333069262</c:v>
                </c:pt>
                <c:pt idx="208">
                  <c:v>1489931.8161794441</c:v>
                </c:pt>
                <c:pt idx="209">
                  <c:v>1494990.1120233189</c:v>
                </c:pt>
                <c:pt idx="210">
                  <c:v>1498258.122157196</c:v>
                </c:pt>
                <c:pt idx="211">
                  <c:v>1512053.4167780422</c:v>
                </c:pt>
                <c:pt idx="212">
                  <c:v>1510279.2459490097</c:v>
                </c:pt>
                <c:pt idx="213">
                  <c:v>1517732.6343017085</c:v>
                </c:pt>
                <c:pt idx="214">
                  <c:v>1539587.4013298363</c:v>
                </c:pt>
                <c:pt idx="215">
                  <c:v>1549460.6674017531</c:v>
                </c:pt>
                <c:pt idx="216">
                  <c:v>1550581.2257781094</c:v>
                </c:pt>
                <c:pt idx="217">
                  <c:v>1560046.6260197833</c:v>
                </c:pt>
                <c:pt idx="218">
                  <c:v>1568097.0235162522</c:v>
                </c:pt>
                <c:pt idx="219">
                  <c:v>1571976.8351378636</c:v>
                </c:pt>
                <c:pt idx="220">
                  <c:v>1581833.6018413266</c:v>
                </c:pt>
                <c:pt idx="221">
                  <c:v>1594391.8345916672</c:v>
                </c:pt>
                <c:pt idx="222">
                  <c:v>1599174.8978089031</c:v>
                </c:pt>
                <c:pt idx="223">
                  <c:v>1603798.4969254418</c:v>
                </c:pt>
                <c:pt idx="224">
                  <c:v>1611167.0808071438</c:v>
                </c:pt>
                <c:pt idx="225">
                  <c:v>1630412.5543272363</c:v>
                </c:pt>
                <c:pt idx="226">
                  <c:v>1629686.3047732215</c:v>
                </c:pt>
                <c:pt idx="227">
                  <c:v>1633117.9244182217</c:v>
                </c:pt>
                <c:pt idx="228">
                  <c:v>1642750.4049170562</c:v>
                </c:pt>
                <c:pt idx="229">
                  <c:v>1656870.2474738115</c:v>
                </c:pt>
                <c:pt idx="230">
                  <c:v>1662246.7415920454</c:v>
                </c:pt>
                <c:pt idx="231">
                  <c:v>1667724.3948238711</c:v>
                </c:pt>
                <c:pt idx="232">
                  <c:v>1680510.5655951726</c:v>
                </c:pt>
                <c:pt idx="233">
                  <c:v>1687087.9455838522</c:v>
                </c:pt>
                <c:pt idx="234">
                  <c:v>1694140.8418201224</c:v>
                </c:pt>
                <c:pt idx="235">
                  <c:v>1695203.6186426813</c:v>
                </c:pt>
                <c:pt idx="236">
                  <c:v>1700609.6543943973</c:v>
                </c:pt>
                <c:pt idx="237">
                  <c:v>1719202.5586666879</c:v>
                </c:pt>
                <c:pt idx="238">
                  <c:v>1727400.2344160401</c:v>
                </c:pt>
                <c:pt idx="239">
                  <c:v>1735879.9897238282</c:v>
                </c:pt>
                <c:pt idx="240">
                  <c:v>1739564.7563020485</c:v>
                </c:pt>
                <c:pt idx="241">
                  <c:v>1746786.9125419962</c:v>
                </c:pt>
                <c:pt idx="242">
                  <c:v>1753206.1810881726</c:v>
                </c:pt>
                <c:pt idx="243">
                  <c:v>1762200.1606242282</c:v>
                </c:pt>
                <c:pt idx="244">
                  <c:v>1773250.2527729168</c:v>
                </c:pt>
                <c:pt idx="245">
                  <c:v>1785939.1936000471</c:v>
                </c:pt>
                <c:pt idx="246">
                  <c:v>1786925.9644010277</c:v>
                </c:pt>
                <c:pt idx="247">
                  <c:v>1785377.0451167868</c:v>
                </c:pt>
                <c:pt idx="248">
                  <c:v>1806886.5668029515</c:v>
                </c:pt>
                <c:pt idx="249">
                  <c:v>1805747.1928590313</c:v>
                </c:pt>
                <c:pt idx="250">
                  <c:v>1812082.8688864158</c:v>
                </c:pt>
                <c:pt idx="251">
                  <c:v>1835506.4495142605</c:v>
                </c:pt>
                <c:pt idx="252">
                  <c:v>1833277.5236523463</c:v>
                </c:pt>
                <c:pt idx="253">
                  <c:v>1844512.6597032954</c:v>
                </c:pt>
                <c:pt idx="254">
                  <c:v>1840150.8595967034</c:v>
                </c:pt>
                <c:pt idx="255">
                  <c:v>1855161.2540749828</c:v>
                </c:pt>
                <c:pt idx="256">
                  <c:v>1865816.1386888479</c:v>
                </c:pt>
                <c:pt idx="257">
                  <c:v>1874186.6203964388</c:v>
                </c:pt>
                <c:pt idx="258">
                  <c:v>1875725.9751579938</c:v>
                </c:pt>
                <c:pt idx="259">
                  <c:v>1885458.5989654181</c:v>
                </c:pt>
                <c:pt idx="260">
                  <c:v>1892427.5041757245</c:v>
                </c:pt>
                <c:pt idx="261">
                  <c:v>1899299.0275669994</c:v>
                </c:pt>
                <c:pt idx="262">
                  <c:v>1902338.7002443555</c:v>
                </c:pt>
                <c:pt idx="263">
                  <c:v>1912450.9905396521</c:v>
                </c:pt>
                <c:pt idx="264">
                  <c:v>1924664.6252016912</c:v>
                </c:pt>
                <c:pt idx="265">
                  <c:v>1930675.9125017771</c:v>
                </c:pt>
                <c:pt idx="266">
                  <c:v>1935251.6196818841</c:v>
                </c:pt>
                <c:pt idx="267">
                  <c:v>1934759.4453880794</c:v>
                </c:pt>
                <c:pt idx="268">
                  <c:v>1953597.9363311594</c:v>
                </c:pt>
                <c:pt idx="269">
                  <c:v>1960973.2144941441</c:v>
                </c:pt>
                <c:pt idx="270">
                  <c:v>1968268.3693347196</c:v>
                </c:pt>
                <c:pt idx="271">
                  <c:v>1971381.6503596106</c:v>
                </c:pt>
                <c:pt idx="272">
                  <c:v>1980946.6767096401</c:v>
                </c:pt>
                <c:pt idx="273">
                  <c:v>1991524.7121319494</c:v>
                </c:pt>
                <c:pt idx="274">
                  <c:v>1990020.7114488694</c:v>
                </c:pt>
                <c:pt idx="275">
                  <c:v>1997509.0408800128</c:v>
                </c:pt>
                <c:pt idx="276">
                  <c:v>2008089.7661472072</c:v>
                </c:pt>
                <c:pt idx="277">
                  <c:v>2012450.0475485709</c:v>
                </c:pt>
                <c:pt idx="278">
                  <c:v>2026781.0268008881</c:v>
                </c:pt>
                <c:pt idx="279">
                  <c:v>2029736.8435895818</c:v>
                </c:pt>
                <c:pt idx="280">
                  <c:v>2035801.5792395598</c:v>
                </c:pt>
                <c:pt idx="281">
                  <c:v>2037987.8641704812</c:v>
                </c:pt>
                <c:pt idx="282">
                  <c:v>2056889.1461865536</c:v>
                </c:pt>
                <c:pt idx="283">
                  <c:v>2058229.67215396</c:v>
                </c:pt>
                <c:pt idx="284">
                  <c:v>2062466.6228762327</c:v>
                </c:pt>
                <c:pt idx="285">
                  <c:v>2067215.3058706881</c:v>
                </c:pt>
                <c:pt idx="286">
                  <c:v>2089416.2429721348</c:v>
                </c:pt>
                <c:pt idx="287">
                  <c:v>2077921.4985834241</c:v>
                </c:pt>
                <c:pt idx="288">
                  <c:v>2099334.175355433</c:v>
                </c:pt>
                <c:pt idx="289">
                  <c:v>2109371.8274927838</c:v>
                </c:pt>
                <c:pt idx="290">
                  <c:v>2112317.4694770677</c:v>
                </c:pt>
                <c:pt idx="291">
                  <c:v>2119777.0799586787</c:v>
                </c:pt>
                <c:pt idx="292">
                  <c:v>2132790.6104523544</c:v>
                </c:pt>
                <c:pt idx="293">
                  <c:v>2132856.1927047931</c:v>
                </c:pt>
                <c:pt idx="294">
                  <c:v>2133217.4267089111</c:v>
                </c:pt>
                <c:pt idx="295">
                  <c:v>2153311.9973924751</c:v>
                </c:pt>
                <c:pt idx="296">
                  <c:v>2150183.9577276204</c:v>
                </c:pt>
                <c:pt idx="297">
                  <c:v>2167700.0517350766</c:v>
                </c:pt>
                <c:pt idx="298">
                  <c:v>2175868.3598235007</c:v>
                </c:pt>
                <c:pt idx="299">
                  <c:v>2179178.0359733193</c:v>
                </c:pt>
                <c:pt idx="300">
                  <c:v>2190333.8252722146</c:v>
                </c:pt>
                <c:pt idx="301">
                  <c:v>2196982.2982855127</c:v>
                </c:pt>
                <c:pt idx="302">
                  <c:v>2200471.1190234907</c:v>
                </c:pt>
                <c:pt idx="303">
                  <c:v>2209264.4362391774</c:v>
                </c:pt>
                <c:pt idx="304">
                  <c:v>2222608.2120298576</c:v>
                </c:pt>
                <c:pt idx="305">
                  <c:v>2234725.8116404018</c:v>
                </c:pt>
                <c:pt idx="306">
                  <c:v>2233141.2468591179</c:v>
                </c:pt>
                <c:pt idx="307">
                  <c:v>2232175.0730373878</c:v>
                </c:pt>
                <c:pt idx="308">
                  <c:v>2243757.4378107358</c:v>
                </c:pt>
                <c:pt idx="309">
                  <c:v>2255725.3527944423</c:v>
                </c:pt>
                <c:pt idx="310">
                  <c:v>2266995.0601478657</c:v>
                </c:pt>
                <c:pt idx="311">
                  <c:v>2270787.5776960738</c:v>
                </c:pt>
                <c:pt idx="312">
                  <c:v>2279559.2638416365</c:v>
                </c:pt>
                <c:pt idx="313">
                  <c:v>2288578.1303059584</c:v>
                </c:pt>
                <c:pt idx="314">
                  <c:v>2301244.4112276086</c:v>
                </c:pt>
                <c:pt idx="315">
                  <c:v>2302082.649292544</c:v>
                </c:pt>
                <c:pt idx="316">
                  <c:v>2308424.3569257464</c:v>
                </c:pt>
                <c:pt idx="317">
                  <c:v>2324257.3516162317</c:v>
                </c:pt>
                <c:pt idx="318">
                  <c:v>2327816.1820123713</c:v>
                </c:pt>
                <c:pt idx="319">
                  <c:v>2336373.5784773384</c:v>
                </c:pt>
                <c:pt idx="320">
                  <c:v>2346536.8739655195</c:v>
                </c:pt>
                <c:pt idx="321">
                  <c:v>2360545.9228843339</c:v>
                </c:pt>
                <c:pt idx="322">
                  <c:v>2343949.2592140078</c:v>
                </c:pt>
                <c:pt idx="323">
                  <c:v>2372198.0644639106</c:v>
                </c:pt>
                <c:pt idx="324">
                  <c:v>2376241.5621001199</c:v>
                </c:pt>
                <c:pt idx="325">
                  <c:v>2377956.6844706195</c:v>
                </c:pt>
                <c:pt idx="326">
                  <c:v>2392400.927269388</c:v>
                </c:pt>
                <c:pt idx="327">
                  <c:v>2401177.9849439403</c:v>
                </c:pt>
                <c:pt idx="328">
                  <c:v>2408626.8249767297</c:v>
                </c:pt>
                <c:pt idx="329">
                  <c:v>2409578.0546512809</c:v>
                </c:pt>
                <c:pt idx="330">
                  <c:v>2418545.7987278206</c:v>
                </c:pt>
                <c:pt idx="331">
                  <c:v>2425174.3696133783</c:v>
                </c:pt>
                <c:pt idx="332">
                  <c:v>2428285.2006698251</c:v>
                </c:pt>
                <c:pt idx="333">
                  <c:v>2437436.6810647566</c:v>
                </c:pt>
                <c:pt idx="334">
                  <c:v>2445345.8037703666</c:v>
                </c:pt>
                <c:pt idx="335">
                  <c:v>2454128.9320181692</c:v>
                </c:pt>
                <c:pt idx="336">
                  <c:v>2465321.1141958944</c:v>
                </c:pt>
                <c:pt idx="337">
                  <c:v>2471394.1711854213</c:v>
                </c:pt>
                <c:pt idx="338">
                  <c:v>2478647.3139651213</c:v>
                </c:pt>
                <c:pt idx="339">
                  <c:v>2486265.0608563502</c:v>
                </c:pt>
                <c:pt idx="340">
                  <c:v>2497104.7274382398</c:v>
                </c:pt>
                <c:pt idx="341">
                  <c:v>2509487.3659118791</c:v>
                </c:pt>
                <c:pt idx="342">
                  <c:v>2514117.9988091453</c:v>
                </c:pt>
                <c:pt idx="343">
                  <c:v>2520693.2568908045</c:v>
                </c:pt>
                <c:pt idx="344">
                  <c:v>2531972.1105485605</c:v>
                </c:pt>
                <c:pt idx="345">
                  <c:v>2539318.1166522615</c:v>
                </c:pt>
                <c:pt idx="346">
                  <c:v>2547289.2915126598</c:v>
                </c:pt>
                <c:pt idx="347">
                  <c:v>2549539.4667194565</c:v>
                </c:pt>
                <c:pt idx="348">
                  <c:v>2556886.9982776148</c:v>
                </c:pt>
                <c:pt idx="349">
                  <c:v>2564401.4041857948</c:v>
                </c:pt>
                <c:pt idx="350">
                  <c:v>2572633.9538733265</c:v>
                </c:pt>
                <c:pt idx="351">
                  <c:v>2588415.3232509429</c:v>
                </c:pt>
                <c:pt idx="352">
                  <c:v>2580554.481155159</c:v>
                </c:pt>
                <c:pt idx="353">
                  <c:v>2597720.4645560491</c:v>
                </c:pt>
                <c:pt idx="354">
                  <c:v>2607600.7624996561</c:v>
                </c:pt>
                <c:pt idx="355">
                  <c:v>2618504.0372500648</c:v>
                </c:pt>
                <c:pt idx="356">
                  <c:v>2619868.924498538</c:v>
                </c:pt>
                <c:pt idx="357">
                  <c:v>2631755.2317709606</c:v>
                </c:pt>
                <c:pt idx="358">
                  <c:v>2629290.4039531928</c:v>
                </c:pt>
                <c:pt idx="359">
                  <c:v>2636486.4176546941</c:v>
                </c:pt>
                <c:pt idx="360">
                  <c:v>2662440.5110007906</c:v>
                </c:pt>
                <c:pt idx="361">
                  <c:v>2666378.1836153516</c:v>
                </c:pt>
                <c:pt idx="362">
                  <c:v>2663776.3392777564</c:v>
                </c:pt>
                <c:pt idx="363">
                  <c:v>2671346.0531272516</c:v>
                </c:pt>
                <c:pt idx="364">
                  <c:v>2680838.4488330246</c:v>
                </c:pt>
                <c:pt idx="365">
                  <c:v>2697194.2283067694</c:v>
                </c:pt>
                <c:pt idx="366">
                  <c:v>2698448.081039079</c:v>
                </c:pt>
                <c:pt idx="367">
                  <c:v>2714129.5591764012</c:v>
                </c:pt>
                <c:pt idx="368">
                  <c:v>2713109.3563363869</c:v>
                </c:pt>
                <c:pt idx="369">
                  <c:v>2723637.7546648602</c:v>
                </c:pt>
                <c:pt idx="370">
                  <c:v>2740784.884327515</c:v>
                </c:pt>
                <c:pt idx="371">
                  <c:v>2748857.2521938672</c:v>
                </c:pt>
                <c:pt idx="372">
                  <c:v>2758519.5751235955</c:v>
                </c:pt>
                <c:pt idx="373">
                  <c:v>2764556.0446784366</c:v>
                </c:pt>
                <c:pt idx="374">
                  <c:v>2763130.7663412993</c:v>
                </c:pt>
                <c:pt idx="375">
                  <c:v>2783971.0863136789</c:v>
                </c:pt>
                <c:pt idx="376">
                  <c:v>2783797.9414891601</c:v>
                </c:pt>
                <c:pt idx="377">
                  <c:v>2796574.8304123073</c:v>
                </c:pt>
                <c:pt idx="378">
                  <c:v>2808920.6729685641</c:v>
                </c:pt>
                <c:pt idx="379">
                  <c:v>2814145.7516776365</c:v>
                </c:pt>
                <c:pt idx="380">
                  <c:v>2817961.3811298762</c:v>
                </c:pt>
                <c:pt idx="381">
                  <c:v>2833141.7392260283</c:v>
                </c:pt>
                <c:pt idx="382">
                  <c:v>2829210.3039352586</c:v>
                </c:pt>
                <c:pt idx="383">
                  <c:v>2837300.9700036864</c:v>
                </c:pt>
                <c:pt idx="384">
                  <c:v>2851543.4955961467</c:v>
                </c:pt>
                <c:pt idx="385">
                  <c:v>2866363.7172192843</c:v>
                </c:pt>
                <c:pt idx="386">
                  <c:v>2870824.8012738186</c:v>
                </c:pt>
                <c:pt idx="387">
                  <c:v>2878821.7916519577</c:v>
                </c:pt>
                <c:pt idx="388">
                  <c:v>2878449.94916852</c:v>
                </c:pt>
                <c:pt idx="389">
                  <c:v>2890288.788797366</c:v>
                </c:pt>
                <c:pt idx="390">
                  <c:v>2898637.6944191512</c:v>
                </c:pt>
                <c:pt idx="391">
                  <c:v>2906663.7550217826</c:v>
                </c:pt>
                <c:pt idx="392">
                  <c:v>2915755.6810284765</c:v>
                </c:pt>
                <c:pt idx="393">
                  <c:v>2930751.1760510295</c:v>
                </c:pt>
                <c:pt idx="394">
                  <c:v>2936093.6960778297</c:v>
                </c:pt>
                <c:pt idx="395">
                  <c:v>2932330.7381458068</c:v>
                </c:pt>
                <c:pt idx="396">
                  <c:v>2952949.264704057</c:v>
                </c:pt>
                <c:pt idx="397">
                  <c:v>2950828.4613320963</c:v>
                </c:pt>
                <c:pt idx="398">
                  <c:v>2958855.9062246946</c:v>
                </c:pt>
                <c:pt idx="399">
                  <c:v>2981294.8482472692</c:v>
                </c:pt>
                <c:pt idx="400">
                  <c:v>2987714.1433537141</c:v>
                </c:pt>
                <c:pt idx="401">
                  <c:v>2999268.3313130857</c:v>
                </c:pt>
                <c:pt idx="402">
                  <c:v>3004169.9489997453</c:v>
                </c:pt>
                <c:pt idx="403">
                  <c:v>3007401.204455127</c:v>
                </c:pt>
                <c:pt idx="404">
                  <c:v>3014903.9592909804</c:v>
                </c:pt>
                <c:pt idx="405">
                  <c:v>3015131.7101678653</c:v>
                </c:pt>
                <c:pt idx="406">
                  <c:v>3031123.9520341554</c:v>
                </c:pt>
                <c:pt idx="407">
                  <c:v>3037128.6959615774</c:v>
                </c:pt>
                <c:pt idx="408">
                  <c:v>3054058.7252638023</c:v>
                </c:pt>
                <c:pt idx="409">
                  <c:v>3057827.5197037873</c:v>
                </c:pt>
                <c:pt idx="410">
                  <c:v>3066225.0219042166</c:v>
                </c:pt>
                <c:pt idx="411">
                  <c:v>3076012.7686630269</c:v>
                </c:pt>
                <c:pt idx="412">
                  <c:v>3081309.5239623473</c:v>
                </c:pt>
                <c:pt idx="413">
                  <c:v>3091982.4619466192</c:v>
                </c:pt>
                <c:pt idx="414">
                  <c:v>3099137.9751586085</c:v>
                </c:pt>
                <c:pt idx="415">
                  <c:v>3106873.2987758839</c:v>
                </c:pt>
                <c:pt idx="416">
                  <c:v>3114158.8536298755</c:v>
                </c:pt>
                <c:pt idx="417">
                  <c:v>3124408.532077231</c:v>
                </c:pt>
                <c:pt idx="418">
                  <c:v>3121490.185285633</c:v>
                </c:pt>
                <c:pt idx="419">
                  <c:v>3146722.1859586826</c:v>
                </c:pt>
                <c:pt idx="420">
                  <c:v>3148987.0547126741</c:v>
                </c:pt>
                <c:pt idx="421">
                  <c:v>3156269.7488269582</c:v>
                </c:pt>
                <c:pt idx="422">
                  <c:v>3165550.4994662139</c:v>
                </c:pt>
                <c:pt idx="423">
                  <c:v>3168643.0894276225</c:v>
                </c:pt>
                <c:pt idx="424">
                  <c:v>3183693.5612785472</c:v>
                </c:pt>
                <c:pt idx="425">
                  <c:v>3178327.9961345457</c:v>
                </c:pt>
                <c:pt idx="426">
                  <c:v>3197197.0385994897</c:v>
                </c:pt>
                <c:pt idx="427">
                  <c:v>3197581.822065386</c:v>
                </c:pt>
                <c:pt idx="428">
                  <c:v>3210778.1509061521</c:v>
                </c:pt>
                <c:pt idx="429">
                  <c:v>3217439.2032602099</c:v>
                </c:pt>
                <c:pt idx="430">
                  <c:v>3219939.4872569554</c:v>
                </c:pt>
                <c:pt idx="431">
                  <c:v>3229751.6864133175</c:v>
                </c:pt>
                <c:pt idx="432">
                  <c:v>3251675.1891963556</c:v>
                </c:pt>
                <c:pt idx="433">
                  <c:v>3256670.2567296592</c:v>
                </c:pt>
                <c:pt idx="434">
                  <c:v>3260205.545446849</c:v>
                </c:pt>
                <c:pt idx="435">
                  <c:v>3267367.1706728749</c:v>
                </c:pt>
                <c:pt idx="436">
                  <c:v>3283031.5817354838</c:v>
                </c:pt>
                <c:pt idx="437">
                  <c:v>3286269.9152821437</c:v>
                </c:pt>
                <c:pt idx="438">
                  <c:v>3300538.8327203649</c:v>
                </c:pt>
                <c:pt idx="439">
                  <c:v>3307380.4256659569</c:v>
                </c:pt>
                <c:pt idx="440">
                  <c:v>3307825.6038551223</c:v>
                </c:pt>
                <c:pt idx="441">
                  <c:v>3315656.5438628206</c:v>
                </c:pt>
                <c:pt idx="442">
                  <c:v>3327373.5492735789</c:v>
                </c:pt>
                <c:pt idx="443">
                  <c:v>3325267.7223142381</c:v>
                </c:pt>
                <c:pt idx="444">
                  <c:v>3348185.2352299159</c:v>
                </c:pt>
                <c:pt idx="445">
                  <c:v>3354917.2019393961</c:v>
                </c:pt>
                <c:pt idx="446">
                  <c:v>3359181.9282256979</c:v>
                </c:pt>
                <c:pt idx="447">
                  <c:v>3375043.8975139386</c:v>
                </c:pt>
                <c:pt idx="448">
                  <c:v>3383332.3271908513</c:v>
                </c:pt>
                <c:pt idx="449">
                  <c:v>3372605.1721111401</c:v>
                </c:pt>
                <c:pt idx="450">
                  <c:v>3392858.4749867367</c:v>
                </c:pt>
                <c:pt idx="451">
                  <c:v>3403891.4239351782</c:v>
                </c:pt>
                <c:pt idx="452">
                  <c:v>3418483.465565044</c:v>
                </c:pt>
                <c:pt idx="453">
                  <c:v>3419698.587346287</c:v>
                </c:pt>
                <c:pt idx="454">
                  <c:v>3430907.8367205057</c:v>
                </c:pt>
                <c:pt idx="455">
                  <c:v>3443540.6048879069</c:v>
                </c:pt>
                <c:pt idx="456">
                  <c:v>3448451.7186381137</c:v>
                </c:pt>
                <c:pt idx="457">
                  <c:v>3452731.5167896887</c:v>
                </c:pt>
                <c:pt idx="458">
                  <c:v>3463351.5105620087</c:v>
                </c:pt>
                <c:pt idx="459">
                  <c:v>3473938.6250048522</c:v>
                </c:pt>
                <c:pt idx="460">
                  <c:v>3477443.9664498242</c:v>
                </c:pt>
                <c:pt idx="461">
                  <c:v>3490376.0266925222</c:v>
                </c:pt>
                <c:pt idx="462">
                  <c:v>3500880.6390815233</c:v>
                </c:pt>
                <c:pt idx="463">
                  <c:v>3506096.0955755231</c:v>
                </c:pt>
                <c:pt idx="464">
                  <c:v>3516660.7344856602</c:v>
                </c:pt>
                <c:pt idx="465">
                  <c:v>3530466.1021562456</c:v>
                </c:pt>
                <c:pt idx="466">
                  <c:v>3536219.5982747967</c:v>
                </c:pt>
                <c:pt idx="467">
                  <c:v>3538104.3746490763</c:v>
                </c:pt>
                <c:pt idx="468">
                  <c:v>3560301.8801227412</c:v>
                </c:pt>
                <c:pt idx="469">
                  <c:v>3563811.0831010086</c:v>
                </c:pt>
                <c:pt idx="470">
                  <c:v>3563699.0699417843</c:v>
                </c:pt>
                <c:pt idx="471">
                  <c:v>3586529.5198987825</c:v>
                </c:pt>
                <c:pt idx="472">
                  <c:v>3596934.9141181074</c:v>
                </c:pt>
                <c:pt idx="473">
                  <c:v>3596987.3302757377</c:v>
                </c:pt>
                <c:pt idx="474">
                  <c:v>3603672.7664643442</c:v>
                </c:pt>
                <c:pt idx="475">
                  <c:v>3612122.7779361568</c:v>
                </c:pt>
                <c:pt idx="476">
                  <c:v>3624785.1814370682</c:v>
                </c:pt>
                <c:pt idx="477">
                  <c:v>3638200.796149048</c:v>
                </c:pt>
                <c:pt idx="478">
                  <c:v>3629586.4556797766</c:v>
                </c:pt>
                <c:pt idx="479">
                  <c:v>3639113.6724002268</c:v>
                </c:pt>
                <c:pt idx="480">
                  <c:v>3661122.4550980502</c:v>
                </c:pt>
                <c:pt idx="481">
                  <c:v>3665983.636961516</c:v>
                </c:pt>
                <c:pt idx="482">
                  <c:v>3676806.0000129594</c:v>
                </c:pt>
                <c:pt idx="483">
                  <c:v>3676519.3274169681</c:v>
                </c:pt>
                <c:pt idx="484">
                  <c:v>3692619.8229510812</c:v>
                </c:pt>
                <c:pt idx="485">
                  <c:v>3698589.2739626179</c:v>
                </c:pt>
                <c:pt idx="486">
                  <c:v>3714096.3290973702</c:v>
                </c:pt>
                <c:pt idx="487">
                  <c:v>3714990.5128834923</c:v>
                </c:pt>
                <c:pt idx="488">
                  <c:v>3734565.9151653433</c:v>
                </c:pt>
                <c:pt idx="489">
                  <c:v>3742806.631261725</c:v>
                </c:pt>
                <c:pt idx="490">
                  <c:v>3750616.1679197107</c:v>
                </c:pt>
                <c:pt idx="491">
                  <c:v>3751126.1276811794</c:v>
                </c:pt>
                <c:pt idx="492">
                  <c:v>3764561.5741498349</c:v>
                </c:pt>
                <c:pt idx="493">
                  <c:v>3764362.6438545329</c:v>
                </c:pt>
                <c:pt idx="494">
                  <c:v>3785629.1030323673</c:v>
                </c:pt>
                <c:pt idx="495">
                  <c:v>3792228.6729488899</c:v>
                </c:pt>
                <c:pt idx="496">
                  <c:v>3793175.6965289623</c:v>
                </c:pt>
                <c:pt idx="497">
                  <c:v>3806814.9601906361</c:v>
                </c:pt>
                <c:pt idx="498">
                  <c:v>3818871.2853686125</c:v>
                </c:pt>
                <c:pt idx="499">
                  <c:v>3816932.9201418809</c:v>
                </c:pt>
                <c:pt idx="500">
                  <c:v>3829551.7628315613</c:v>
                </c:pt>
                <c:pt idx="501">
                  <c:v>3847222.1784385056</c:v>
                </c:pt>
                <c:pt idx="502">
                  <c:v>3848276.5303974687</c:v>
                </c:pt>
                <c:pt idx="503">
                  <c:v>3863200.7817534716</c:v>
                </c:pt>
                <c:pt idx="504">
                  <c:v>3881644.6574763278</c:v>
                </c:pt>
                <c:pt idx="505">
                  <c:v>3877410.0442849635</c:v>
                </c:pt>
                <c:pt idx="506">
                  <c:v>3885923.3852020674</c:v>
                </c:pt>
                <c:pt idx="507">
                  <c:v>3904947.9565832862</c:v>
                </c:pt>
                <c:pt idx="508">
                  <c:v>3905992.134584642</c:v>
                </c:pt>
                <c:pt idx="509">
                  <c:v>3919856.0344264372</c:v>
                </c:pt>
                <c:pt idx="510">
                  <c:v>3928297.9076751606</c:v>
                </c:pt>
                <c:pt idx="511">
                  <c:v>3928461.4837419582</c:v>
                </c:pt>
                <c:pt idx="512">
                  <c:v>3939514.8201691392</c:v>
                </c:pt>
                <c:pt idx="513">
                  <c:v>3955676.9975841143</c:v>
                </c:pt>
                <c:pt idx="514">
                  <c:v>3960386.8165901336</c:v>
                </c:pt>
                <c:pt idx="515">
                  <c:v>3973665.9875761513</c:v>
                </c:pt>
                <c:pt idx="516">
                  <c:v>3986576.6042702002</c:v>
                </c:pt>
                <c:pt idx="517">
                  <c:v>3983434.7387512345</c:v>
                </c:pt>
                <c:pt idx="518">
                  <c:v>3997778.799892718</c:v>
                </c:pt>
                <c:pt idx="519">
                  <c:v>4005373.4354086141</c:v>
                </c:pt>
                <c:pt idx="520">
                  <c:v>4010384.4870317644</c:v>
                </c:pt>
                <c:pt idx="521">
                  <c:v>4015387.9581154292</c:v>
                </c:pt>
                <c:pt idx="522">
                  <c:v>4038217.7954212399</c:v>
                </c:pt>
                <c:pt idx="523">
                  <c:v>4043331.5762134707</c:v>
                </c:pt>
                <c:pt idx="524">
                  <c:v>4051880.323881472</c:v>
                </c:pt>
                <c:pt idx="525">
                  <c:v>4067583.8776542521</c:v>
                </c:pt>
                <c:pt idx="526">
                  <c:v>4073676.378223076</c:v>
                </c:pt>
                <c:pt idx="527">
                  <c:v>4067388.3967305482</c:v>
                </c:pt>
                <c:pt idx="528">
                  <c:v>4087529.4818674861</c:v>
                </c:pt>
                <c:pt idx="529">
                  <c:v>4102052.5841354798</c:v>
                </c:pt>
                <c:pt idx="530">
                  <c:v>4108879.287198131</c:v>
                </c:pt>
                <c:pt idx="531">
                  <c:v>4110224.0510391369</c:v>
                </c:pt>
                <c:pt idx="532">
                  <c:v>4118780.4296116005</c:v>
                </c:pt>
                <c:pt idx="533">
                  <c:v>4128882.6442169775</c:v>
                </c:pt>
                <c:pt idx="534">
                  <c:v>4142514.1724459114</c:v>
                </c:pt>
                <c:pt idx="535">
                  <c:v>4154999.4298985493</c:v>
                </c:pt>
                <c:pt idx="536">
                  <c:v>4152967.2577092471</c:v>
                </c:pt>
                <c:pt idx="537">
                  <c:v>4162234.8297347105</c:v>
                </c:pt>
                <c:pt idx="538">
                  <c:v>4185478.6084803506</c:v>
                </c:pt>
                <c:pt idx="539">
                  <c:v>4192717.781704071</c:v>
                </c:pt>
                <c:pt idx="540">
                  <c:v>4206360.7737226374</c:v>
                </c:pt>
                <c:pt idx="541">
                  <c:v>4218102.1076279143</c:v>
                </c:pt>
                <c:pt idx="542">
                  <c:v>4218984.7253584266</c:v>
                </c:pt>
                <c:pt idx="543">
                  <c:v>4241135.7859593732</c:v>
                </c:pt>
                <c:pt idx="544">
                  <c:v>4237705.0654927362</c:v>
                </c:pt>
                <c:pt idx="545">
                  <c:v>4254891.8109681224</c:v>
                </c:pt>
                <c:pt idx="546">
                  <c:v>4270694.8201983133</c:v>
                </c:pt>
                <c:pt idx="547">
                  <c:v>4280908.8425291413</c:v>
                </c:pt>
                <c:pt idx="548">
                  <c:v>4277135.4567333302</c:v>
                </c:pt>
                <c:pt idx="549">
                  <c:v>4289602.7159486897</c:v>
                </c:pt>
                <c:pt idx="550">
                  <c:v>4303630.8694691695</c:v>
                </c:pt>
                <c:pt idx="551">
                  <c:v>4319008.5398273598</c:v>
                </c:pt>
                <c:pt idx="552">
                  <c:v>4323713.6656849161</c:v>
                </c:pt>
                <c:pt idx="553">
                  <c:v>4332414.9166421397</c:v>
                </c:pt>
                <c:pt idx="554">
                  <c:v>4343680.7867259216</c:v>
                </c:pt>
                <c:pt idx="555">
                  <c:v>4351901.7661413876</c:v>
                </c:pt>
                <c:pt idx="556">
                  <c:v>4368044.5908074947</c:v>
                </c:pt>
                <c:pt idx="557">
                  <c:v>4369376.2671649475</c:v>
                </c:pt>
                <c:pt idx="558">
                  <c:v>4381911.5390372137</c:v>
                </c:pt>
                <c:pt idx="559">
                  <c:v>4393288.265989122</c:v>
                </c:pt>
                <c:pt idx="560">
                  <c:v>4408012.2984774597</c:v>
                </c:pt>
                <c:pt idx="561">
                  <c:v>4411273.5035066865</c:v>
                </c:pt>
                <c:pt idx="562">
                  <c:v>4437873.1944760084</c:v>
                </c:pt>
                <c:pt idx="563">
                  <c:v>4447599.3913127938</c:v>
                </c:pt>
                <c:pt idx="564">
                  <c:v>4456809.9734167689</c:v>
                </c:pt>
                <c:pt idx="565">
                  <c:v>4455590.8467562348</c:v>
                </c:pt>
                <c:pt idx="566">
                  <c:v>4465055.7387819393</c:v>
                </c:pt>
                <c:pt idx="567">
                  <c:v>4473155.3169030277</c:v>
                </c:pt>
                <c:pt idx="568">
                  <c:v>4495143.3944808543</c:v>
                </c:pt>
                <c:pt idx="569">
                  <c:v>4499496.3212154694</c:v>
                </c:pt>
                <c:pt idx="570">
                  <c:v>4508181.2887282502</c:v>
                </c:pt>
                <c:pt idx="571">
                  <c:v>4513924.3736868044</c:v>
                </c:pt>
                <c:pt idx="572">
                  <c:v>4519668.5024835551</c:v>
                </c:pt>
                <c:pt idx="573">
                  <c:v>4543662.9911461556</c:v>
                </c:pt>
                <c:pt idx="574">
                  <c:v>4543534.8098607594</c:v>
                </c:pt>
                <c:pt idx="575">
                  <c:v>4550908.6049649771</c:v>
                </c:pt>
                <c:pt idx="576">
                  <c:v>4567733.4615282211</c:v>
                </c:pt>
                <c:pt idx="577">
                  <c:v>4581392.6275644936</c:v>
                </c:pt>
                <c:pt idx="578">
                  <c:v>4577258.0071116416</c:v>
                </c:pt>
                <c:pt idx="579">
                  <c:v>4587660.7034973186</c:v>
                </c:pt>
                <c:pt idx="580">
                  <c:v>4611556.5543975104</c:v>
                </c:pt>
                <c:pt idx="581">
                  <c:v>4606226.524084379</c:v>
                </c:pt>
                <c:pt idx="582">
                  <c:v>4615898.8743923027</c:v>
                </c:pt>
                <c:pt idx="583">
                  <c:v>4631535.6362155657</c:v>
                </c:pt>
                <c:pt idx="584">
                  <c:v>4650741.8983789524</c:v>
                </c:pt>
                <c:pt idx="585">
                  <c:v>4654693.5557765495</c:v>
                </c:pt>
                <c:pt idx="586">
                  <c:v>4652105.2082005069</c:v>
                </c:pt>
                <c:pt idx="587">
                  <c:v>4665404.6078848327</c:v>
                </c:pt>
                <c:pt idx="588">
                  <c:v>4677245.5928721288</c:v>
                </c:pt>
                <c:pt idx="589">
                  <c:v>4690763.3197000707</c:v>
                </c:pt>
                <c:pt idx="590">
                  <c:v>4698888.5968120508</c:v>
                </c:pt>
                <c:pt idx="591">
                  <c:v>4701147.4653953798</c:v>
                </c:pt>
                <c:pt idx="592">
                  <c:v>4716586.171434572</c:v>
                </c:pt>
                <c:pt idx="593">
                  <c:v>4723420.1464070156</c:v>
                </c:pt>
                <c:pt idx="594">
                  <c:v>4734828.530706984</c:v>
                </c:pt>
                <c:pt idx="595">
                  <c:v>4734188.6654802235</c:v>
                </c:pt>
                <c:pt idx="596">
                  <c:v>4762197.9386230288</c:v>
                </c:pt>
                <c:pt idx="597">
                  <c:v>4772115.8663246892</c:v>
                </c:pt>
                <c:pt idx="598">
                  <c:v>4777946.1680267919</c:v>
                </c:pt>
                <c:pt idx="599">
                  <c:v>4781232.2803866304</c:v>
                </c:pt>
                <c:pt idx="600">
                  <c:v>4792693.7177899759</c:v>
                </c:pt>
                <c:pt idx="601">
                  <c:v>4801623.5039856583</c:v>
                </c:pt>
                <c:pt idx="602">
                  <c:v>4812119.1990529355</c:v>
                </c:pt>
                <c:pt idx="603">
                  <c:v>4828776.1037069159</c:v>
                </c:pt>
                <c:pt idx="604">
                  <c:v>4828324.346920968</c:v>
                </c:pt>
                <c:pt idx="605">
                  <c:v>4839873.6328387791</c:v>
                </c:pt>
                <c:pt idx="606">
                  <c:v>4853410.5257443329</c:v>
                </c:pt>
                <c:pt idx="607">
                  <c:v>4864169.9134864789</c:v>
                </c:pt>
                <c:pt idx="608">
                  <c:v>4866751.6079457533</c:v>
                </c:pt>
                <c:pt idx="609">
                  <c:v>4891157.9819742935</c:v>
                </c:pt>
                <c:pt idx="610">
                  <c:v>4883882.1429511039</c:v>
                </c:pt>
                <c:pt idx="611">
                  <c:v>4895294.5491011208</c:v>
                </c:pt>
                <c:pt idx="612">
                  <c:v>4916259.624809484</c:v>
                </c:pt>
                <c:pt idx="613">
                  <c:v>4910475.3115321863</c:v>
                </c:pt>
                <c:pt idx="614">
                  <c:v>4934650.0693715392</c:v>
                </c:pt>
                <c:pt idx="615">
                  <c:v>4942489.2724920306</c:v>
                </c:pt>
                <c:pt idx="616">
                  <c:v>4939639.7141133025</c:v>
                </c:pt>
                <c:pt idx="617">
                  <c:v>4950121.258154721</c:v>
                </c:pt>
                <c:pt idx="618">
                  <c:v>4970891.7638773462</c:v>
                </c:pt>
                <c:pt idx="619">
                  <c:v>4980770.1458596699</c:v>
                </c:pt>
                <c:pt idx="620">
                  <c:v>4984373.9474101514</c:v>
                </c:pt>
                <c:pt idx="621">
                  <c:v>4995406.1687931223</c:v>
                </c:pt>
                <c:pt idx="622">
                  <c:v>5008950.1511476804</c:v>
                </c:pt>
                <c:pt idx="623">
                  <c:v>5018758.9589717938</c:v>
                </c:pt>
                <c:pt idx="624">
                  <c:v>5031268.374636679</c:v>
                </c:pt>
                <c:pt idx="625">
                  <c:v>5033470.8681388739</c:v>
                </c:pt>
                <c:pt idx="626">
                  <c:v>5034079.679144335</c:v>
                </c:pt>
                <c:pt idx="627">
                  <c:v>5055066.98971467</c:v>
                </c:pt>
                <c:pt idx="628">
                  <c:v>5065860.362373054</c:v>
                </c:pt>
                <c:pt idx="629">
                  <c:v>5079872.6862626439</c:v>
                </c:pt>
                <c:pt idx="630">
                  <c:v>5096363.606893708</c:v>
                </c:pt>
                <c:pt idx="631">
                  <c:v>5110472.977837299</c:v>
                </c:pt>
                <c:pt idx="632">
                  <c:v>5109858.3350820579</c:v>
                </c:pt>
                <c:pt idx="633">
                  <c:v>5114707.2485292042</c:v>
                </c:pt>
                <c:pt idx="634">
                  <c:v>5127600.452452369</c:v>
                </c:pt>
                <c:pt idx="635">
                  <c:v>5137678.6912801042</c:v>
                </c:pt>
                <c:pt idx="636">
                  <c:v>5168293.7069655042</c:v>
                </c:pt>
                <c:pt idx="637">
                  <c:v>5166859.0126516344</c:v>
                </c:pt>
                <c:pt idx="638">
                  <c:v>5172920.7286133571</c:v>
                </c:pt>
                <c:pt idx="639">
                  <c:v>5185470.8815999096</c:v>
                </c:pt>
                <c:pt idx="640">
                  <c:v>5191463.6451075077</c:v>
                </c:pt>
                <c:pt idx="641">
                  <c:v>5190923.0889604418</c:v>
                </c:pt>
                <c:pt idx="642">
                  <c:v>5223021.287281394</c:v>
                </c:pt>
                <c:pt idx="643">
                  <c:v>5229291.606584385</c:v>
                </c:pt>
                <c:pt idx="644">
                  <c:v>5242539.9899249636</c:v>
                </c:pt>
                <c:pt idx="645">
                  <c:v>5263692.0852077166</c:v>
                </c:pt>
                <c:pt idx="646">
                  <c:v>5261930.9175585723</c:v>
                </c:pt>
                <c:pt idx="647">
                  <c:v>5280183.6940125888</c:v>
                </c:pt>
                <c:pt idx="648">
                  <c:v>5283000.4961502478</c:v>
                </c:pt>
                <c:pt idx="649">
                  <c:v>5291657.9603149928</c:v>
                </c:pt>
                <c:pt idx="650">
                  <c:v>5307637.3360099439</c:v>
                </c:pt>
                <c:pt idx="651">
                  <c:v>5322757.2436023485</c:v>
                </c:pt>
                <c:pt idx="652">
                  <c:v>5323615.5995261297</c:v>
                </c:pt>
                <c:pt idx="653">
                  <c:v>5348034.5326663963</c:v>
                </c:pt>
                <c:pt idx="654">
                  <c:v>5352637.8597609047</c:v>
                </c:pt>
                <c:pt idx="655">
                  <c:v>5352542.1897012638</c:v>
                </c:pt>
                <c:pt idx="656">
                  <c:v>5363782.3298916714</c:v>
                </c:pt>
                <c:pt idx="657">
                  <c:v>5382197.7092468506</c:v>
                </c:pt>
                <c:pt idx="658">
                  <c:v>5398559.5403144825</c:v>
                </c:pt>
                <c:pt idx="659">
                  <c:v>5406854.6745109763</c:v>
                </c:pt>
                <c:pt idx="660">
                  <c:v>5429603.0602978915</c:v>
                </c:pt>
                <c:pt idx="661">
                  <c:v>5432328.6319041047</c:v>
                </c:pt>
                <c:pt idx="662">
                  <c:v>5436546.9430204323</c:v>
                </c:pt>
                <c:pt idx="663">
                  <c:v>5449512.8897174131</c:v>
                </c:pt>
                <c:pt idx="664">
                  <c:v>5471704.4804432597</c:v>
                </c:pt>
                <c:pt idx="665">
                  <c:v>5482130.4834149331</c:v>
                </c:pt>
                <c:pt idx="666">
                  <c:v>5502655.4404657651</c:v>
                </c:pt>
                <c:pt idx="667">
                  <c:v>5489767.9568105992</c:v>
                </c:pt>
                <c:pt idx="668">
                  <c:v>5469734.1022032369</c:v>
                </c:pt>
                <c:pt idx="669">
                  <c:v>5480428.9995657653</c:v>
                </c:pt>
                <c:pt idx="670">
                  <c:v>5466095.8445403473</c:v>
                </c:pt>
                <c:pt idx="671">
                  <c:v>5466095.8445403473</c:v>
                </c:pt>
                <c:pt idx="672">
                  <c:v>5488092.6519883219</c:v>
                </c:pt>
                <c:pt idx="673">
                  <c:v>5478111.8020276977</c:v>
                </c:pt>
                <c:pt idx="674">
                  <c:v>5331073.320089343</c:v>
                </c:pt>
                <c:pt idx="675">
                  <c:v>5108294.7634162838</c:v>
                </c:pt>
                <c:pt idx="676">
                  <c:v>4937224.3530516764</c:v>
                </c:pt>
                <c:pt idx="677">
                  <c:v>4783390.5190284699</c:v>
                </c:pt>
                <c:pt idx="678">
                  <c:v>4642605.4718614314</c:v>
                </c:pt>
                <c:pt idx="679">
                  <c:v>4482869.1435178453</c:v>
                </c:pt>
                <c:pt idx="680">
                  <c:v>4351260.6647593966</c:v>
                </c:pt>
                <c:pt idx="681">
                  <c:v>4201013.8372902116</c:v>
                </c:pt>
                <c:pt idx="682">
                  <c:v>4068661.9236215218</c:v>
                </c:pt>
                <c:pt idx="683">
                  <c:v>3978392.1722095124</c:v>
                </c:pt>
                <c:pt idx="684">
                  <c:v>3846336.9180532163</c:v>
                </c:pt>
                <c:pt idx="685">
                  <c:v>3719730.5924345944</c:v>
                </c:pt>
                <c:pt idx="686">
                  <c:v>3653189.0132363653</c:v>
                </c:pt>
                <c:pt idx="687">
                  <c:v>3519948.3143062182</c:v>
                </c:pt>
                <c:pt idx="688">
                  <c:v>3370866.3236554521</c:v>
                </c:pt>
                <c:pt idx="689">
                  <c:v>3296041.0916723898</c:v>
                </c:pt>
                <c:pt idx="690">
                  <c:v>3232999.8329886612</c:v>
                </c:pt>
                <c:pt idx="691">
                  <c:v>3086407.2985828822</c:v>
                </c:pt>
                <c:pt idx="692">
                  <c:v>3008173.1860242132</c:v>
                </c:pt>
                <c:pt idx="693">
                  <c:v>2905881.0163381193</c:v>
                </c:pt>
                <c:pt idx="694">
                  <c:v>2816498.7900959034</c:v>
                </c:pt>
                <c:pt idx="695">
                  <c:v>2707228.0716232965</c:v>
                </c:pt>
                <c:pt idx="696">
                  <c:v>2635829.9498812174</c:v>
                </c:pt>
                <c:pt idx="697">
                  <c:v>2536007.6921593552</c:v>
                </c:pt>
                <c:pt idx="698">
                  <c:v>2437552.4001712361</c:v>
                </c:pt>
                <c:pt idx="699">
                  <c:v>2333719.9447775995</c:v>
                </c:pt>
                <c:pt idx="700">
                  <c:v>2252306.3251018552</c:v>
                </c:pt>
                <c:pt idx="701">
                  <c:v>2187007.6752031553</c:v>
                </c:pt>
                <c:pt idx="702">
                  <c:v>2081036.0538754717</c:v>
                </c:pt>
                <c:pt idx="703">
                  <c:v>1998295.4014374327</c:v>
                </c:pt>
                <c:pt idx="704">
                  <c:v>1916914.4090654543</c:v>
                </c:pt>
                <c:pt idx="705">
                  <c:v>1809768.8016191281</c:v>
                </c:pt>
                <c:pt idx="706">
                  <c:v>1722691.8908061455</c:v>
                </c:pt>
                <c:pt idx="707">
                  <c:v>1662943.196684845</c:v>
                </c:pt>
                <c:pt idx="708">
                  <c:v>1572287.5973191764</c:v>
                </c:pt>
                <c:pt idx="709">
                  <c:v>1472267.0288478134</c:v>
                </c:pt>
                <c:pt idx="710">
                  <c:v>1393026.010228968</c:v>
                </c:pt>
                <c:pt idx="711">
                  <c:v>1310450.3339238109</c:v>
                </c:pt>
                <c:pt idx="712">
                  <c:v>1199056.0984724874</c:v>
                </c:pt>
                <c:pt idx="713">
                  <c:v>1120977.1839857488</c:v>
                </c:pt>
                <c:pt idx="714">
                  <c:v>1017148.8457538838</c:v>
                </c:pt>
                <c:pt idx="715">
                  <c:v>915796.70184130769</c:v>
                </c:pt>
                <c:pt idx="716">
                  <c:v>822906.11550699931</c:v>
                </c:pt>
                <c:pt idx="717">
                  <c:v>715822.01426358311</c:v>
                </c:pt>
                <c:pt idx="718">
                  <c:v>646263.79756991565</c:v>
                </c:pt>
                <c:pt idx="719">
                  <c:v>539937.08631283767</c:v>
                </c:pt>
                <c:pt idx="720">
                  <c:v>439655.28848909627</c:v>
                </c:pt>
                <c:pt idx="721">
                  <c:v>343122.53638933459</c:v>
                </c:pt>
                <c:pt idx="722">
                  <c:v>277636.40513547295</c:v>
                </c:pt>
                <c:pt idx="723">
                  <c:v>279278.09859303286</c:v>
                </c:pt>
                <c:pt idx="724">
                  <c:v>268639.71129593789</c:v>
                </c:pt>
                <c:pt idx="725">
                  <c:v>280097.65894699271</c:v>
                </c:pt>
                <c:pt idx="726">
                  <c:v>273474.7070216295</c:v>
                </c:pt>
                <c:pt idx="727">
                  <c:v>284461.1824124328</c:v>
                </c:pt>
                <c:pt idx="728">
                  <c:v>284461.1824124328</c:v>
                </c:pt>
                <c:pt idx="729">
                  <c:v>284081.9777092748</c:v>
                </c:pt>
                <c:pt idx="730">
                  <c:v>286240.02635806461</c:v>
                </c:pt>
                <c:pt idx="731">
                  <c:v>284476.43665649148</c:v>
                </c:pt>
                <c:pt idx="732">
                  <c:v>284117.45767630712</c:v>
                </c:pt>
                <c:pt idx="733">
                  <c:v>284431.89576039091</c:v>
                </c:pt>
                <c:pt idx="734">
                  <c:v>270680.30730863125</c:v>
                </c:pt>
                <c:pt idx="735">
                  <c:v>282364.2164283084</c:v>
                </c:pt>
                <c:pt idx="736">
                  <c:v>285633.05733390263</c:v>
                </c:pt>
                <c:pt idx="737">
                  <c:v>287595.82476635528</c:v>
                </c:pt>
                <c:pt idx="738">
                  <c:v>289829.06524356111</c:v>
                </c:pt>
                <c:pt idx="739">
                  <c:v>285247.59064130939</c:v>
                </c:pt>
                <c:pt idx="740">
                  <c:v>278941.82696018874</c:v>
                </c:pt>
                <c:pt idx="741">
                  <c:v>280387.74501805555</c:v>
                </c:pt>
                <c:pt idx="742">
                  <c:v>285371.93853310618</c:v>
                </c:pt>
                <c:pt idx="743">
                  <c:v>292307.59700635209</c:v>
                </c:pt>
                <c:pt idx="744">
                  <c:v>289273.83081957366</c:v>
                </c:pt>
                <c:pt idx="745">
                  <c:v>283342.69863474526</c:v>
                </c:pt>
                <c:pt idx="746">
                  <c:v>280369.79840064398</c:v>
                </c:pt>
                <c:pt idx="747">
                  <c:v>292346.15392220678</c:v>
                </c:pt>
                <c:pt idx="748">
                  <c:v>282050.91437653516</c:v>
                </c:pt>
                <c:pt idx="749">
                  <c:v>279156.46943604905</c:v>
                </c:pt>
                <c:pt idx="750">
                  <c:v>277086.08328465582</c:v>
                </c:pt>
                <c:pt idx="751">
                  <c:v>285033.42605500255</c:v>
                </c:pt>
                <c:pt idx="752">
                  <c:v>287804.3826304088</c:v>
                </c:pt>
                <c:pt idx="753">
                  <c:v>285584.3944346506</c:v>
                </c:pt>
                <c:pt idx="754">
                  <c:v>282774.30959436001</c:v>
                </c:pt>
                <c:pt idx="755">
                  <c:v>280598.19353764388</c:v>
                </c:pt>
                <c:pt idx="756">
                  <c:v>288123.48015876347</c:v>
                </c:pt>
                <c:pt idx="757">
                  <c:v>281272.48902201094</c:v>
                </c:pt>
                <c:pt idx="758">
                  <c:v>284021.1279007956</c:v>
                </c:pt>
                <c:pt idx="759">
                  <c:v>288436.41286973993</c:v>
                </c:pt>
                <c:pt idx="760">
                  <c:v>289038.99460784276</c:v>
                </c:pt>
                <c:pt idx="761">
                  <c:v>288518.60427373933</c:v>
                </c:pt>
                <c:pt idx="762">
                  <c:v>291090.75282892288</c:v>
                </c:pt>
                <c:pt idx="763">
                  <c:v>281993.11903724528</c:v>
                </c:pt>
                <c:pt idx="764">
                  <c:v>282814.56740356074</c:v>
                </c:pt>
                <c:pt idx="765">
                  <c:v>288223.13432565221</c:v>
                </c:pt>
                <c:pt idx="766">
                  <c:v>288578.21050440229</c:v>
                </c:pt>
                <c:pt idx="767">
                  <c:v>291381.10036656284</c:v>
                </c:pt>
                <c:pt idx="768">
                  <c:v>283120.28217254317</c:v>
                </c:pt>
                <c:pt idx="769">
                  <c:v>286493.15661541262</c:v>
                </c:pt>
                <c:pt idx="770">
                  <c:v>288750.97543858748</c:v>
                </c:pt>
                <c:pt idx="771">
                  <c:v>291110.31112335902</c:v>
                </c:pt>
                <c:pt idx="772">
                  <c:v>293554.39941735251</c:v>
                </c:pt>
                <c:pt idx="773">
                  <c:v>284552.69440314773</c:v>
                </c:pt>
                <c:pt idx="774">
                  <c:v>284598.56326033734</c:v>
                </c:pt>
                <c:pt idx="775">
                  <c:v>288641.30928764225</c:v>
                </c:pt>
                <c:pt idx="776">
                  <c:v>290468.61279638385</c:v>
                </c:pt>
                <c:pt idx="777">
                  <c:v>287467.57878463919</c:v>
                </c:pt>
                <c:pt idx="778">
                  <c:v>292431.66018198617</c:v>
                </c:pt>
                <c:pt idx="779">
                  <c:v>289039.62289001228</c:v>
                </c:pt>
                <c:pt idx="780">
                  <c:v>285367.62333798385</c:v>
                </c:pt>
                <c:pt idx="781">
                  <c:v>283271.85895442311</c:v>
                </c:pt>
                <c:pt idx="782">
                  <c:v>285761.58326876833</c:v>
                </c:pt>
                <c:pt idx="783">
                  <c:v>283743.35355243564</c:v>
                </c:pt>
                <c:pt idx="784">
                  <c:v>288320.46012415522</c:v>
                </c:pt>
                <c:pt idx="785">
                  <c:v>294603.09653806791</c:v>
                </c:pt>
                <c:pt idx="786">
                  <c:v>290859.31301142921</c:v>
                </c:pt>
                <c:pt idx="787">
                  <c:v>282275.31728553679</c:v>
                </c:pt>
                <c:pt idx="788">
                  <c:v>285759.95341089828</c:v>
                </c:pt>
                <c:pt idx="789">
                  <c:v>285747.14738477935</c:v>
                </c:pt>
                <c:pt idx="790">
                  <c:v>291445.16241640813</c:v>
                </c:pt>
                <c:pt idx="791">
                  <c:v>285667.98285968124</c:v>
                </c:pt>
                <c:pt idx="792">
                  <c:v>283210.62286589108</c:v>
                </c:pt>
                <c:pt idx="793">
                  <c:v>287375.60823342123</c:v>
                </c:pt>
                <c:pt idx="794">
                  <c:v>285026.05169586826</c:v>
                </c:pt>
                <c:pt idx="795">
                  <c:v>286179.0597202428</c:v>
                </c:pt>
                <c:pt idx="796">
                  <c:v>291276.09095238807</c:v>
                </c:pt>
                <c:pt idx="797">
                  <c:v>291784.37377088715</c:v>
                </c:pt>
                <c:pt idx="798">
                  <c:v>284741.99075286882</c:v>
                </c:pt>
                <c:pt idx="799">
                  <c:v>286318.52898651944</c:v>
                </c:pt>
                <c:pt idx="800">
                  <c:v>285532.4718196594</c:v>
                </c:pt>
                <c:pt idx="801">
                  <c:v>290695.86155078484</c:v>
                </c:pt>
                <c:pt idx="802">
                  <c:v>292135.72456022131</c:v>
                </c:pt>
                <c:pt idx="803">
                  <c:v>288521.63115264068</c:v>
                </c:pt>
                <c:pt idx="804">
                  <c:v>284756.65947369568</c:v>
                </c:pt>
                <c:pt idx="805">
                  <c:v>291058.62134520564</c:v>
                </c:pt>
                <c:pt idx="806">
                  <c:v>291970.64324170788</c:v>
                </c:pt>
                <c:pt idx="807">
                  <c:v>295791.49576189887</c:v>
                </c:pt>
                <c:pt idx="808">
                  <c:v>293567.31842231913</c:v>
                </c:pt>
                <c:pt idx="809">
                  <c:v>286419.11450076167</c:v>
                </c:pt>
                <c:pt idx="810">
                  <c:v>288462.95626933221</c:v>
                </c:pt>
                <c:pt idx="811">
                  <c:v>285075.44177856646</c:v>
                </c:pt>
                <c:pt idx="812">
                  <c:v>289104.65459630633</c:v>
                </c:pt>
                <c:pt idx="813">
                  <c:v>290570.36249481945</c:v>
                </c:pt>
                <c:pt idx="814">
                  <c:v>288576.34780969331</c:v>
                </c:pt>
                <c:pt idx="815">
                  <c:v>284562.84583455703</c:v>
                </c:pt>
                <c:pt idx="816">
                  <c:v>286013.27989121375</c:v>
                </c:pt>
                <c:pt idx="817">
                  <c:v>287756.29646441009</c:v>
                </c:pt>
                <c:pt idx="818">
                  <c:v>294567.70533861255</c:v>
                </c:pt>
                <c:pt idx="819">
                  <c:v>289450.41730151558</c:v>
                </c:pt>
                <c:pt idx="820">
                  <c:v>301378.64853913826</c:v>
                </c:pt>
                <c:pt idx="821">
                  <c:v>286504.9591456448</c:v>
                </c:pt>
                <c:pt idx="822">
                  <c:v>287141.14153702726</c:v>
                </c:pt>
                <c:pt idx="823">
                  <c:v>294993.79675311223</c:v>
                </c:pt>
                <c:pt idx="824">
                  <c:v>293266.61308493611</c:v>
                </c:pt>
                <c:pt idx="825">
                  <c:v>285662.16193871846</c:v>
                </c:pt>
                <c:pt idx="826">
                  <c:v>298304.73659693403</c:v>
                </c:pt>
              </c:numCache>
            </c:numRef>
          </c:yVal>
          <c:smooth val="0"/>
          <c:extLst>
            <c:ext xmlns:c16="http://schemas.microsoft.com/office/drawing/2014/chart" uri="{C3380CC4-5D6E-409C-BE32-E72D297353CC}">
              <c16:uniqueId val="{00000000-1BC8-43AE-88BE-3C73E3498471}"/>
            </c:ext>
          </c:extLst>
        </c:ser>
        <c:dLbls>
          <c:showLegendKey val="0"/>
          <c:showVal val="0"/>
          <c:showCatName val="0"/>
          <c:showSerName val="0"/>
          <c:showPercent val="0"/>
          <c:showBubbleSize val="0"/>
        </c:dLbls>
        <c:axId val="1569696047"/>
        <c:axId val="1569695631"/>
      </c:scatterChart>
      <c:valAx>
        <c:axId val="15696960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69695631"/>
        <c:crosses val="autoZero"/>
        <c:crossBetween val="midCat"/>
      </c:valAx>
      <c:valAx>
        <c:axId val="1569695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696960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spc="70" baseline="0">
                <a:solidFill>
                  <a:schemeClr val="tx1"/>
                </a:solidFill>
                <a:latin typeface="+mn-lt"/>
                <a:ea typeface="+mn-ea"/>
                <a:cs typeface="+mn-cs"/>
              </a:defRPr>
            </a:pPr>
            <a:r>
              <a:rPr lang="en-US" sz="1600" dirty="0" err="1">
                <a:solidFill>
                  <a:schemeClr val="tx1"/>
                </a:solidFill>
              </a:rPr>
              <a:t>Contrainte</a:t>
            </a:r>
            <a:r>
              <a:rPr lang="en-US" sz="1600" dirty="0">
                <a:solidFill>
                  <a:schemeClr val="tx1"/>
                </a:solidFill>
              </a:rPr>
              <a:t> (Pa)</a:t>
            </a:r>
          </a:p>
        </c:rich>
      </c:tx>
      <c:layout>
        <c:manualLayout>
          <c:xMode val="edge"/>
          <c:yMode val="edge"/>
          <c:x val="0.1423909824773725"/>
          <c:y val="0"/>
        </c:manualLayout>
      </c:layout>
      <c:overlay val="0"/>
      <c:spPr>
        <a:noFill/>
        <a:ln>
          <a:noFill/>
        </a:ln>
        <a:effectLst/>
      </c:spPr>
      <c:txPr>
        <a:bodyPr rot="0" spcFirstLastPara="1" vertOverflow="ellipsis" vert="horz" wrap="square" anchor="ctr" anchorCtr="1"/>
        <a:lstStyle/>
        <a:p>
          <a:pPr>
            <a:defRPr sz="2128" b="0" i="0" u="none" strike="noStrike" kern="1200" spc="70" baseline="0">
              <a:solidFill>
                <a:schemeClr val="tx1"/>
              </a:solidFill>
              <a:latin typeface="+mn-lt"/>
              <a:ea typeface="+mn-ea"/>
              <a:cs typeface="+mn-cs"/>
            </a:defRPr>
          </a:pPr>
          <a:endParaRPr lang="fr-FR"/>
        </a:p>
      </c:txPr>
    </c:title>
    <c:autoTitleDeleted val="0"/>
    <c:plotArea>
      <c:layout>
        <c:manualLayout>
          <c:layoutTarget val="inner"/>
          <c:xMode val="edge"/>
          <c:yMode val="edge"/>
          <c:x val="8.7998473573745462E-2"/>
          <c:y val="0.12706406303528608"/>
          <c:w val="0.8674202645104393"/>
          <c:h val="0.79346259775082073"/>
        </c:manualLayout>
      </c:layout>
      <c:scatterChart>
        <c:scatterStyle val="lineMarker"/>
        <c:varyColors val="0"/>
        <c:ser>
          <c:idx val="0"/>
          <c:order val="0"/>
          <c:tx>
            <c:strRef>
              <c:f>Essai3!$M$1</c:f>
              <c:strCache>
                <c:ptCount val="1"/>
                <c:pt idx="0">
                  <c:v>Contrainte (Pa)</c:v>
                </c:pt>
              </c:strCache>
            </c:strRef>
          </c:tx>
          <c:spPr>
            <a:ln w="25400">
              <a:noFill/>
            </a:ln>
            <a:effectLst/>
          </c:spPr>
          <c:marker>
            <c:symbol val="circle"/>
            <c:size val="4"/>
            <c:spPr>
              <a:solidFill>
                <a:schemeClr val="accent1"/>
              </a:solidFill>
              <a:ln w="9525" cap="flat" cmpd="sng" algn="ctr">
                <a:solidFill>
                  <a:schemeClr val="accent1"/>
                </a:solidFill>
                <a:round/>
              </a:ln>
              <a:effectLst/>
            </c:spPr>
          </c:marker>
          <c:xVal>
            <c:numRef>
              <c:f>Essai3!$J$2:$J$1303</c:f>
              <c:numCache>
                <c:formatCode>General</c:formatCode>
                <c:ptCount val="1302"/>
                <c:pt idx="0">
                  <c:v>-1.3350695082362801E-5</c:v>
                </c:pt>
                <c:pt idx="1">
                  <c:v>-1.3350695082362801E-5</c:v>
                </c:pt>
                <c:pt idx="2">
                  <c:v>-1.3350695082362801E-5</c:v>
                </c:pt>
                <c:pt idx="3">
                  <c:v>-1.3350695082362801E-5</c:v>
                </c:pt>
                <c:pt idx="4">
                  <c:v>-1.3350695082362801E-5</c:v>
                </c:pt>
                <c:pt idx="5">
                  <c:v>-1.3350695082362801E-5</c:v>
                </c:pt>
                <c:pt idx="6">
                  <c:v>-1.3350695082362801E-5</c:v>
                </c:pt>
                <c:pt idx="7">
                  <c:v>-1.3350695082362801E-5</c:v>
                </c:pt>
                <c:pt idx="8">
                  <c:v>-1.3350695082362801E-5</c:v>
                </c:pt>
                <c:pt idx="9">
                  <c:v>-1.3350695082362801E-5</c:v>
                </c:pt>
                <c:pt idx="10">
                  <c:v>-1.3350695082362801E-5</c:v>
                </c:pt>
                <c:pt idx="11">
                  <c:v>-1.3350695082362801E-5</c:v>
                </c:pt>
                <c:pt idx="12">
                  <c:v>-1.3350695082362801E-5</c:v>
                </c:pt>
                <c:pt idx="13">
                  <c:v>-1.3350695082362801E-5</c:v>
                </c:pt>
                <c:pt idx="14">
                  <c:v>-1.3350695082362801E-5</c:v>
                </c:pt>
                <c:pt idx="15">
                  <c:v>-1.3350695082362801E-5</c:v>
                </c:pt>
                <c:pt idx="16">
                  <c:v>-1.3350695082362801E-5</c:v>
                </c:pt>
                <c:pt idx="17">
                  <c:v>-1.3350695082362801E-5</c:v>
                </c:pt>
                <c:pt idx="18">
                  <c:v>-1.3350695082362801E-5</c:v>
                </c:pt>
                <c:pt idx="19">
                  <c:v>-1.3350695082362801E-5</c:v>
                </c:pt>
                <c:pt idx="20">
                  <c:v>-1.3350695082362801E-5</c:v>
                </c:pt>
                <c:pt idx="21">
                  <c:v>-1.3350695082362801E-5</c:v>
                </c:pt>
                <c:pt idx="22">
                  <c:v>-1.3350695082362801E-5</c:v>
                </c:pt>
                <c:pt idx="23">
                  <c:v>-1.2329965562699985E-5</c:v>
                </c:pt>
                <c:pt idx="24">
                  <c:v>-1.3350695082362801E-5</c:v>
                </c:pt>
                <c:pt idx="25">
                  <c:v>-1.3350695082362801E-5</c:v>
                </c:pt>
                <c:pt idx="26">
                  <c:v>-1.3350695082362801E-5</c:v>
                </c:pt>
                <c:pt idx="27">
                  <c:v>-1.3350695082362801E-5</c:v>
                </c:pt>
                <c:pt idx="28">
                  <c:v>1.4387070820940001E-6</c:v>
                </c:pt>
                <c:pt idx="29">
                  <c:v>-1.3350695082362801E-5</c:v>
                </c:pt>
                <c:pt idx="30">
                  <c:v>-1.3350695082362801E-5</c:v>
                </c:pt>
                <c:pt idx="31">
                  <c:v>-1.3350695082362801E-5</c:v>
                </c:pt>
                <c:pt idx="32">
                  <c:v>-1.3350695082362801E-5</c:v>
                </c:pt>
                <c:pt idx="33">
                  <c:v>-1.3350695082362801E-5</c:v>
                </c:pt>
                <c:pt idx="34">
                  <c:v>-1.3350695082362801E-5</c:v>
                </c:pt>
                <c:pt idx="35">
                  <c:v>-1.3350695082362801E-5</c:v>
                </c:pt>
                <c:pt idx="36">
                  <c:v>-1.3350695082362801E-5</c:v>
                </c:pt>
                <c:pt idx="37">
                  <c:v>-1.3350695082362801E-5</c:v>
                </c:pt>
                <c:pt idx="38">
                  <c:v>-1.3350695082362801E-5</c:v>
                </c:pt>
                <c:pt idx="39">
                  <c:v>-1.3350695082362801E-5</c:v>
                </c:pt>
                <c:pt idx="40">
                  <c:v>-1.3350695082362801E-5</c:v>
                </c:pt>
                <c:pt idx="41">
                  <c:v>-1.3350695082362801E-5</c:v>
                </c:pt>
                <c:pt idx="42">
                  <c:v>-1.3350695082362801E-5</c:v>
                </c:pt>
                <c:pt idx="43">
                  <c:v>-1.6905367008137201E-6</c:v>
                </c:pt>
                <c:pt idx="44">
                  <c:v>-1.5198439030365335E-5</c:v>
                </c:pt>
                <c:pt idx="45">
                  <c:v>-1.3350695082362801E-5</c:v>
                </c:pt>
                <c:pt idx="46">
                  <c:v>-1.3350695082362801E-5</c:v>
                </c:pt>
                <c:pt idx="47">
                  <c:v>-1.3350695082362801E-5</c:v>
                </c:pt>
                <c:pt idx="48">
                  <c:v>-1.3350695082362801E-5</c:v>
                </c:pt>
                <c:pt idx="49">
                  <c:v>-1.3350695082362801E-5</c:v>
                </c:pt>
                <c:pt idx="50">
                  <c:v>-1.3399123855193466E-5</c:v>
                </c:pt>
                <c:pt idx="51">
                  <c:v>-1.3350695082362801E-5</c:v>
                </c:pt>
                <c:pt idx="52">
                  <c:v>-1.3350695082362801E-5</c:v>
                </c:pt>
                <c:pt idx="53">
                  <c:v>-1.3350695082362801E-5</c:v>
                </c:pt>
                <c:pt idx="54">
                  <c:v>-1.3350695082362801E-5</c:v>
                </c:pt>
                <c:pt idx="55">
                  <c:v>-1.3350695082362801E-5</c:v>
                </c:pt>
                <c:pt idx="56">
                  <c:v>-1.3350695082362801E-5</c:v>
                </c:pt>
                <c:pt idx="57">
                  <c:v>-1.3350695082362801E-5</c:v>
                </c:pt>
                <c:pt idx="58">
                  <c:v>-1.3350695082362801E-5</c:v>
                </c:pt>
                <c:pt idx="59">
                  <c:v>-1.3350695082362801E-5</c:v>
                </c:pt>
                <c:pt idx="60">
                  <c:v>-1.3350695082362801E-5</c:v>
                </c:pt>
                <c:pt idx="61">
                  <c:v>-1.3350695082362801E-5</c:v>
                </c:pt>
                <c:pt idx="62">
                  <c:v>-1.3350695082362801E-5</c:v>
                </c:pt>
                <c:pt idx="63">
                  <c:v>-1.3350695082362801E-5</c:v>
                </c:pt>
                <c:pt idx="64">
                  <c:v>-1.3350695082362801E-5</c:v>
                </c:pt>
                <c:pt idx="65">
                  <c:v>1.3023614601244533E-6</c:v>
                </c:pt>
                <c:pt idx="66">
                  <c:v>-1.3350695082362801E-5</c:v>
                </c:pt>
                <c:pt idx="67">
                  <c:v>-1.3350695082362801E-5</c:v>
                </c:pt>
                <c:pt idx="68">
                  <c:v>-1.3350695082362801E-5</c:v>
                </c:pt>
                <c:pt idx="69">
                  <c:v>-1.3350695082362801E-5</c:v>
                </c:pt>
                <c:pt idx="70">
                  <c:v>-1.3350695082362801E-5</c:v>
                </c:pt>
                <c:pt idx="71">
                  <c:v>-1.3350695082362801E-5</c:v>
                </c:pt>
                <c:pt idx="72">
                  <c:v>8.3073971855764522E-7</c:v>
                </c:pt>
                <c:pt idx="73">
                  <c:v>-1.3350695082362801E-5</c:v>
                </c:pt>
                <c:pt idx="74">
                  <c:v>-1.3350695082362801E-5</c:v>
                </c:pt>
                <c:pt idx="75">
                  <c:v>-1.3350695082362801E-5</c:v>
                </c:pt>
                <c:pt idx="76">
                  <c:v>-1.3350695082362801E-5</c:v>
                </c:pt>
                <c:pt idx="77">
                  <c:v>-1.3350695082362801E-5</c:v>
                </c:pt>
                <c:pt idx="78">
                  <c:v>-1.3350695082362801E-5</c:v>
                </c:pt>
                <c:pt idx="79">
                  <c:v>-1.3350695082362801E-5</c:v>
                </c:pt>
                <c:pt idx="80">
                  <c:v>-1.3350695082362801E-5</c:v>
                </c:pt>
                <c:pt idx="81">
                  <c:v>-1.3350695082362801E-5</c:v>
                </c:pt>
                <c:pt idx="82">
                  <c:v>-1.3350695082362801E-5</c:v>
                </c:pt>
                <c:pt idx="83">
                  <c:v>-1.3350695082362801E-5</c:v>
                </c:pt>
                <c:pt idx="84">
                  <c:v>-1.3350695082362801E-5</c:v>
                </c:pt>
                <c:pt idx="85">
                  <c:v>-1.3350695082362801E-5</c:v>
                </c:pt>
                <c:pt idx="86">
                  <c:v>-1.3350695082362801E-5</c:v>
                </c:pt>
                <c:pt idx="87">
                  <c:v>-1.3350695082362801E-5</c:v>
                </c:pt>
                <c:pt idx="88">
                  <c:v>-1.65924426298464E-6</c:v>
                </c:pt>
                <c:pt idx="89">
                  <c:v>-1.3350695082362801E-5</c:v>
                </c:pt>
                <c:pt idx="90">
                  <c:v>-1.3343989559970801E-5</c:v>
                </c:pt>
                <c:pt idx="91">
                  <c:v>-1.3350695082362801E-5</c:v>
                </c:pt>
                <c:pt idx="92">
                  <c:v>-1.3350695082362801E-5</c:v>
                </c:pt>
                <c:pt idx="93">
                  <c:v>-1.3350695082362801E-5</c:v>
                </c:pt>
                <c:pt idx="94">
                  <c:v>-1.3350695082362801E-5</c:v>
                </c:pt>
                <c:pt idx="95">
                  <c:v>-1.3350695082362801E-5</c:v>
                </c:pt>
                <c:pt idx="96">
                  <c:v>-1.3350695082362801E-5</c:v>
                </c:pt>
                <c:pt idx="97">
                  <c:v>-1.3350695082362801E-5</c:v>
                </c:pt>
                <c:pt idx="98">
                  <c:v>-1.3350695082362801E-5</c:v>
                </c:pt>
                <c:pt idx="99">
                  <c:v>-1.3350695082362801E-5</c:v>
                </c:pt>
                <c:pt idx="100">
                  <c:v>-1.3350695082362801E-5</c:v>
                </c:pt>
                <c:pt idx="101">
                  <c:v>-1.3350695082362801E-5</c:v>
                </c:pt>
                <c:pt idx="102">
                  <c:v>-1.3350695082362801E-5</c:v>
                </c:pt>
                <c:pt idx="103">
                  <c:v>-1.46828588642292E-5</c:v>
                </c:pt>
                <c:pt idx="104">
                  <c:v>8.7326465145127466E-4</c:v>
                </c:pt>
                <c:pt idx="105">
                  <c:v>2.4465374118487868E-3</c:v>
                </c:pt>
                <c:pt idx="106">
                  <c:v>3.9672254656486668E-3</c:v>
                </c:pt>
                <c:pt idx="107">
                  <c:v>5.4894967677910937E-3</c:v>
                </c:pt>
                <c:pt idx="108">
                  <c:v>6.9614453595561072E-3</c:v>
                </c:pt>
                <c:pt idx="109">
                  <c:v>8.330697385772386E-3</c:v>
                </c:pt>
                <c:pt idx="110">
                  <c:v>9.6644444159813599E-3</c:v>
                </c:pt>
                <c:pt idx="111">
                  <c:v>1.0989236593564907E-2</c:v>
                </c:pt>
                <c:pt idx="112">
                  <c:v>1.2412534385202227E-2</c:v>
                </c:pt>
                <c:pt idx="113">
                  <c:v>1.3775001167815866E-2</c:v>
                </c:pt>
                <c:pt idx="114">
                  <c:v>1.5186874239413466E-2</c:v>
                </c:pt>
                <c:pt idx="115">
                  <c:v>1.6582984863041599E-2</c:v>
                </c:pt>
                <c:pt idx="116">
                  <c:v>1.7940061895768265E-2</c:v>
                </c:pt>
                <c:pt idx="117">
                  <c:v>1.9282693743146534E-2</c:v>
                </c:pt>
                <c:pt idx="118">
                  <c:v>2.0652363746925331E-2</c:v>
                </c:pt>
                <c:pt idx="119">
                  <c:v>2.2021826624567864E-2</c:v>
                </c:pt>
                <c:pt idx="120">
                  <c:v>2.3406967013562801E-2</c:v>
                </c:pt>
                <c:pt idx="121">
                  <c:v>2.47396836284976E-2</c:v>
                </c:pt>
                <c:pt idx="122">
                  <c:v>2.6127600103762801E-2</c:v>
                </c:pt>
                <c:pt idx="123">
                  <c:v>2.7543010710951065E-2</c:v>
                </c:pt>
                <c:pt idx="124">
                  <c:v>2.8914167850584802E-2</c:v>
                </c:pt>
                <c:pt idx="125">
                  <c:v>3.0204036177434931E-2</c:v>
                </c:pt>
                <c:pt idx="126">
                  <c:v>3.1641861110805462E-2</c:v>
                </c:pt>
                <c:pt idx="127">
                  <c:v>3.3028491615887466E-2</c:v>
                </c:pt>
                <c:pt idx="128">
                  <c:v>3.4270962330239331E-2</c:v>
                </c:pt>
                <c:pt idx="129">
                  <c:v>3.5681243957855734E-2</c:v>
                </c:pt>
                <c:pt idx="130">
                  <c:v>3.7115638643993733E-2</c:v>
                </c:pt>
                <c:pt idx="131">
                  <c:v>3.8473527789987867E-2</c:v>
                </c:pt>
                <c:pt idx="132">
                  <c:v>3.9893691867494002E-2</c:v>
                </c:pt>
                <c:pt idx="133">
                  <c:v>4.1274728476785066E-2</c:v>
                </c:pt>
                <c:pt idx="134">
                  <c:v>4.2614473969302666E-2</c:v>
                </c:pt>
                <c:pt idx="135">
                  <c:v>4.3993388653285732E-2</c:v>
                </c:pt>
                <c:pt idx="136">
                  <c:v>4.5370193332889469E-2</c:v>
                </c:pt>
                <c:pt idx="137">
                  <c:v>4.6729617298453333E-2</c:v>
                </c:pt>
                <c:pt idx="138">
                  <c:v>4.8062904627849332E-2</c:v>
                </c:pt>
                <c:pt idx="139">
                  <c:v>4.9378048303768934E-2</c:v>
                </c:pt>
                <c:pt idx="140">
                  <c:v>5.0781123729988269E-2</c:v>
                </c:pt>
                <c:pt idx="141">
                  <c:v>5.2102040115629335E-2</c:v>
                </c:pt>
                <c:pt idx="142">
                  <c:v>5.3537927898086535E-2</c:v>
                </c:pt>
                <c:pt idx="143">
                  <c:v>5.5003856420859601E-2</c:v>
                </c:pt>
                <c:pt idx="144">
                  <c:v>5.625173923683973E-2</c:v>
                </c:pt>
                <c:pt idx="145">
                  <c:v>5.7702957333601063E-2</c:v>
                </c:pt>
                <c:pt idx="146">
                  <c:v>5.8955250893198932E-2</c:v>
                </c:pt>
                <c:pt idx="147">
                  <c:v>6.0301153545388397E-2</c:v>
                </c:pt>
                <c:pt idx="148">
                  <c:v>6.1724583957357464E-2</c:v>
                </c:pt>
                <c:pt idx="149">
                  <c:v>6.3044755284954929E-2</c:v>
                </c:pt>
                <c:pt idx="150">
                  <c:v>6.4392279183447199E-2</c:v>
                </c:pt>
                <c:pt idx="151">
                  <c:v>6.5704254872565593E-2</c:v>
                </c:pt>
                <c:pt idx="152">
                  <c:v>6.702791307180693E-2</c:v>
                </c:pt>
                <c:pt idx="153">
                  <c:v>6.8416266151085606E-2</c:v>
                </c:pt>
                <c:pt idx="154">
                  <c:v>6.9811825431761607E-2</c:v>
                </c:pt>
                <c:pt idx="155">
                  <c:v>7.116302097629254E-2</c:v>
                </c:pt>
                <c:pt idx="156">
                  <c:v>7.2475348332807471E-2</c:v>
                </c:pt>
                <c:pt idx="157">
                  <c:v>7.3905436583453735E-2</c:v>
                </c:pt>
                <c:pt idx="158">
                  <c:v>7.5145320456278267E-2</c:v>
                </c:pt>
                <c:pt idx="159">
                  <c:v>7.651275826615854E-2</c:v>
                </c:pt>
                <c:pt idx="160">
                  <c:v>7.7821765644031343E-2</c:v>
                </c:pt>
                <c:pt idx="161">
                  <c:v>7.9316900442111607E-2</c:v>
                </c:pt>
                <c:pt idx="162">
                  <c:v>8.0612854403061596E-2</c:v>
                </c:pt>
                <c:pt idx="163">
                  <c:v>8.1884191646252671E-2</c:v>
                </c:pt>
                <c:pt idx="164">
                  <c:v>8.3160952912000666E-2</c:v>
                </c:pt>
                <c:pt idx="165">
                  <c:v>8.4544847563946923E-2</c:v>
                </c:pt>
                <c:pt idx="166">
                  <c:v>8.5921190307563608E-2</c:v>
                </c:pt>
                <c:pt idx="167">
                  <c:v>8.7217120426656122E-2</c:v>
                </c:pt>
                <c:pt idx="168">
                  <c:v>8.8536105621848271E-2</c:v>
                </c:pt>
                <c:pt idx="169">
                  <c:v>9.0035931305370798E-2</c:v>
                </c:pt>
                <c:pt idx="170">
                  <c:v>9.12438551683592E-2</c:v>
                </c:pt>
                <c:pt idx="171">
                  <c:v>9.2548106095682134E-2</c:v>
                </c:pt>
                <c:pt idx="172">
                  <c:v>9.3986199249948263E-2</c:v>
                </c:pt>
                <c:pt idx="173">
                  <c:v>9.5315728506572661E-2</c:v>
                </c:pt>
                <c:pt idx="174">
                  <c:v>9.6674821666365193E-2</c:v>
                </c:pt>
                <c:pt idx="175">
                  <c:v>9.7958443426578265E-2</c:v>
                </c:pt>
                <c:pt idx="176">
                  <c:v>9.927398347337707E-2</c:v>
                </c:pt>
                <c:pt idx="177">
                  <c:v>0.10073232432503466</c:v>
                </c:pt>
                <c:pt idx="178">
                  <c:v>0.10213702695802107</c:v>
                </c:pt>
                <c:pt idx="179">
                  <c:v>0.10343386902815893</c:v>
                </c:pt>
                <c:pt idx="180">
                  <c:v>0.10481170188786267</c:v>
                </c:pt>
                <c:pt idx="181">
                  <c:v>0.1061429358372908</c:v>
                </c:pt>
                <c:pt idx="182">
                  <c:v>0.10743616586603347</c:v>
                </c:pt>
                <c:pt idx="183">
                  <c:v>0.10882971050975973</c:v>
                </c:pt>
                <c:pt idx="184">
                  <c:v>0.11020135640746986</c:v>
                </c:pt>
                <c:pt idx="185">
                  <c:v>0.111451599567332</c:v>
                </c:pt>
                <c:pt idx="186">
                  <c:v>0.11285959237663867</c:v>
                </c:pt>
                <c:pt idx="187">
                  <c:v>0.11423827162228001</c:v>
                </c:pt>
                <c:pt idx="188">
                  <c:v>0.11556689488832347</c:v>
                </c:pt>
                <c:pt idx="189">
                  <c:v>0.11695326313297426</c:v>
                </c:pt>
                <c:pt idx="190">
                  <c:v>0.11835576039415173</c:v>
                </c:pt>
                <c:pt idx="191">
                  <c:v>0.1197378371044716</c:v>
                </c:pt>
                <c:pt idx="192">
                  <c:v>0.12105886673893534</c:v>
                </c:pt>
                <c:pt idx="193">
                  <c:v>0.12241092655079666</c:v>
                </c:pt>
                <c:pt idx="194">
                  <c:v>0.123726305665058</c:v>
                </c:pt>
                <c:pt idx="195">
                  <c:v>0.12520163980057292</c:v>
                </c:pt>
                <c:pt idx="196">
                  <c:v>0.12652926170860587</c:v>
                </c:pt>
                <c:pt idx="197">
                  <c:v>0.1278825255342656</c:v>
                </c:pt>
                <c:pt idx="198">
                  <c:v>0.12927189785294785</c:v>
                </c:pt>
                <c:pt idx="199">
                  <c:v>0.13058583453483694</c:v>
                </c:pt>
                <c:pt idx="200">
                  <c:v>0.13198402834075493</c:v>
                </c:pt>
                <c:pt idx="201">
                  <c:v>0.13333894917550401</c:v>
                </c:pt>
                <c:pt idx="202">
                  <c:v>0.13460571474254002</c:v>
                </c:pt>
                <c:pt idx="203">
                  <c:v>0.13594585362570399</c:v>
                </c:pt>
                <c:pt idx="204">
                  <c:v>0.13736568391720666</c:v>
                </c:pt>
                <c:pt idx="205">
                  <c:v>0.13869919476401601</c:v>
                </c:pt>
                <c:pt idx="206">
                  <c:v>0.14000062639170133</c:v>
                </c:pt>
                <c:pt idx="207">
                  <c:v>0.14139437369121599</c:v>
                </c:pt>
                <c:pt idx="208">
                  <c:v>0.14269663978391064</c:v>
                </c:pt>
                <c:pt idx="209">
                  <c:v>0.14409236595758801</c:v>
                </c:pt>
                <c:pt idx="210">
                  <c:v>0.14538700265591734</c:v>
                </c:pt>
                <c:pt idx="211">
                  <c:v>0.14670471827220402</c:v>
                </c:pt>
                <c:pt idx="212">
                  <c:v>0.14809349454445067</c:v>
                </c:pt>
                <c:pt idx="213">
                  <c:v>0.14942657623782668</c:v>
                </c:pt>
                <c:pt idx="214">
                  <c:v>0.15073948771984799</c:v>
                </c:pt>
                <c:pt idx="215">
                  <c:v>0.15209912924236002</c:v>
                </c:pt>
                <c:pt idx="216">
                  <c:v>0.15339212085252935</c:v>
                </c:pt>
                <c:pt idx="217">
                  <c:v>0.15474463365968133</c:v>
                </c:pt>
                <c:pt idx="218">
                  <c:v>0.15607937236214667</c:v>
                </c:pt>
                <c:pt idx="219">
                  <c:v>0.15737470047433999</c:v>
                </c:pt>
                <c:pt idx="220">
                  <c:v>0.15876098527248933</c:v>
                </c:pt>
                <c:pt idx="221">
                  <c:v>0.16000127445688933</c:v>
                </c:pt>
                <c:pt idx="222">
                  <c:v>0.16141333230288132</c:v>
                </c:pt>
                <c:pt idx="223">
                  <c:v>0.16275775079944932</c:v>
                </c:pt>
                <c:pt idx="224">
                  <c:v>0.16399665715612</c:v>
                </c:pt>
                <c:pt idx="225">
                  <c:v>0.16532842754734001</c:v>
                </c:pt>
                <c:pt idx="226">
                  <c:v>0.16653874751699599</c:v>
                </c:pt>
                <c:pt idx="227">
                  <c:v>0.167947300609952</c:v>
                </c:pt>
                <c:pt idx="228">
                  <c:v>0.16929248204595468</c:v>
                </c:pt>
                <c:pt idx="229">
                  <c:v>0.17059915888226798</c:v>
                </c:pt>
                <c:pt idx="230">
                  <c:v>0.17188334092612934</c:v>
                </c:pt>
                <c:pt idx="231">
                  <c:v>0.17315502983671732</c:v>
                </c:pt>
                <c:pt idx="232">
                  <c:v>0.17462486842410266</c:v>
                </c:pt>
                <c:pt idx="233">
                  <c:v>0.175932439330068</c:v>
                </c:pt>
                <c:pt idx="234">
                  <c:v>0.17731273982201198</c:v>
                </c:pt>
                <c:pt idx="235">
                  <c:v>0.17846587509670933</c:v>
                </c:pt>
                <c:pt idx="236">
                  <c:v>0.17973323671018002</c:v>
                </c:pt>
                <c:pt idx="237">
                  <c:v>0.181341954116884</c:v>
                </c:pt>
                <c:pt idx="238">
                  <c:v>0.18248072467250268</c:v>
                </c:pt>
                <c:pt idx="239">
                  <c:v>0.18367822964380931</c:v>
                </c:pt>
                <c:pt idx="240">
                  <c:v>0.18514629201282001</c:v>
                </c:pt>
                <c:pt idx="241">
                  <c:v>0.18644858194737202</c:v>
                </c:pt>
                <c:pt idx="242">
                  <c:v>0.18773316930280934</c:v>
                </c:pt>
                <c:pt idx="243">
                  <c:v>0.18897083588289598</c:v>
                </c:pt>
                <c:pt idx="244">
                  <c:v>0.19033382718637198</c:v>
                </c:pt>
                <c:pt idx="245">
                  <c:v>0.19161104740787599</c:v>
                </c:pt>
                <c:pt idx="246">
                  <c:v>0.19286679803679599</c:v>
                </c:pt>
                <c:pt idx="247">
                  <c:v>0.19423901613908265</c:v>
                </c:pt>
                <c:pt idx="248">
                  <c:v>0.19556556516353335</c:v>
                </c:pt>
                <c:pt idx="249">
                  <c:v>0.19683261683285733</c:v>
                </c:pt>
                <c:pt idx="250">
                  <c:v>0.19801574516415735</c:v>
                </c:pt>
                <c:pt idx="251">
                  <c:v>0.19942967459595468</c:v>
                </c:pt>
                <c:pt idx="252">
                  <c:v>0.20074338478019865</c:v>
                </c:pt>
                <c:pt idx="253">
                  <c:v>0.202118916900664</c:v>
                </c:pt>
                <c:pt idx="254">
                  <c:v>0.20340811765550668</c:v>
                </c:pt>
                <c:pt idx="255">
                  <c:v>0.20465395007175202</c:v>
                </c:pt>
                <c:pt idx="256">
                  <c:v>0.20599510223385467</c:v>
                </c:pt>
                <c:pt idx="257">
                  <c:v>0.20730750111594265</c:v>
                </c:pt>
                <c:pt idx="258">
                  <c:v>0.20862581277866266</c:v>
                </c:pt>
                <c:pt idx="259">
                  <c:v>0.210008449772632</c:v>
                </c:pt>
                <c:pt idx="260">
                  <c:v>0.21119410534081468</c:v>
                </c:pt>
                <c:pt idx="261">
                  <c:v>0.21264736191638267</c:v>
                </c:pt>
                <c:pt idx="262">
                  <c:v>0.21399189962223736</c:v>
                </c:pt>
                <c:pt idx="263">
                  <c:v>0.215199728117796</c:v>
                </c:pt>
                <c:pt idx="264">
                  <c:v>0.21647288330261333</c:v>
                </c:pt>
                <c:pt idx="265">
                  <c:v>0.217827506114144</c:v>
                </c:pt>
                <c:pt idx="266">
                  <c:v>0.21922871591502266</c:v>
                </c:pt>
                <c:pt idx="267">
                  <c:v>0.22058214663368397</c:v>
                </c:pt>
                <c:pt idx="268">
                  <c:v>0.22183777805331734</c:v>
                </c:pt>
                <c:pt idx="269">
                  <c:v>0.223139901094868</c:v>
                </c:pt>
                <c:pt idx="270">
                  <c:v>0.22451271524358934</c:v>
                </c:pt>
                <c:pt idx="271">
                  <c:v>0.22586576449253334</c:v>
                </c:pt>
                <c:pt idx="272">
                  <c:v>0.22721273406784134</c:v>
                </c:pt>
                <c:pt idx="273">
                  <c:v>0.22855703335512131</c:v>
                </c:pt>
                <c:pt idx="274">
                  <c:v>0.22981917360182266</c:v>
                </c:pt>
                <c:pt idx="275">
                  <c:v>0.23120331263280666</c:v>
                </c:pt>
                <c:pt idx="276">
                  <c:v>0.23258361312475065</c:v>
                </c:pt>
                <c:pt idx="277">
                  <c:v>0.23394817799081466</c:v>
                </c:pt>
                <c:pt idx="278">
                  <c:v>0.23524043050340532</c:v>
                </c:pt>
                <c:pt idx="279">
                  <c:v>0.23662666761784001</c:v>
                </c:pt>
                <c:pt idx="280">
                  <c:v>0.23795787772541066</c:v>
                </c:pt>
                <c:pt idx="281">
                  <c:v>0.23931798416414268</c:v>
                </c:pt>
                <c:pt idx="282">
                  <c:v>0.24063260033896669</c:v>
                </c:pt>
                <c:pt idx="283">
                  <c:v>0.24200558138069064</c:v>
                </c:pt>
                <c:pt idx="284">
                  <c:v>0.24335176417470536</c:v>
                </c:pt>
                <c:pt idx="285">
                  <c:v>0.24466959900027732</c:v>
                </c:pt>
                <c:pt idx="286">
                  <c:v>0.24607772293980001</c:v>
                </c:pt>
                <c:pt idx="287">
                  <c:v>0.247389931087028</c:v>
                </c:pt>
                <c:pt idx="288">
                  <c:v>0.24878575262813599</c:v>
                </c:pt>
                <c:pt idx="289">
                  <c:v>0.25010208541669332</c:v>
                </c:pt>
                <c:pt idx="290">
                  <c:v>0.25141391209420266</c:v>
                </c:pt>
                <c:pt idx="291">
                  <c:v>0.25276100087879738</c:v>
                </c:pt>
                <c:pt idx="292">
                  <c:v>0.25413400576237866</c:v>
                </c:pt>
                <c:pt idx="293">
                  <c:v>0.25560180587095732</c:v>
                </c:pt>
                <c:pt idx="294">
                  <c:v>0.25685693661158532</c:v>
                </c:pt>
                <c:pt idx="295">
                  <c:v>0.25811380780780269</c:v>
                </c:pt>
                <c:pt idx="296">
                  <c:v>0.25949391756488799</c:v>
                </c:pt>
                <c:pt idx="297">
                  <c:v>0.26091491610740269</c:v>
                </c:pt>
                <c:pt idx="298">
                  <c:v>0.26226066974798268</c:v>
                </c:pt>
                <c:pt idx="299">
                  <c:v>0.26354128743416533</c:v>
                </c:pt>
                <c:pt idx="300">
                  <c:v>0.26486315153363732</c:v>
                </c:pt>
                <c:pt idx="301">
                  <c:v>0.26622809786941998</c:v>
                </c:pt>
                <c:pt idx="302">
                  <c:v>0.26762580291726135</c:v>
                </c:pt>
                <c:pt idx="303">
                  <c:v>0.26897680176646799</c:v>
                </c:pt>
                <c:pt idx="304">
                  <c:v>0.27027916322659334</c:v>
                </c:pt>
                <c:pt idx="305">
                  <c:v>0.27163648016800934</c:v>
                </c:pt>
                <c:pt idx="306">
                  <c:v>0.27291373615229869</c:v>
                </c:pt>
                <c:pt idx="307">
                  <c:v>0.27433277966250669</c:v>
                </c:pt>
                <c:pt idx="308">
                  <c:v>0.27560479043816938</c:v>
                </c:pt>
                <c:pt idx="309">
                  <c:v>0.27703048582659062</c:v>
                </c:pt>
                <c:pt idx="310">
                  <c:v>0.2782624899655467</c:v>
                </c:pt>
                <c:pt idx="311">
                  <c:v>0.27968639721466398</c:v>
                </c:pt>
                <c:pt idx="312">
                  <c:v>0.28111321317038268</c:v>
                </c:pt>
                <c:pt idx="313">
                  <c:v>0.28245145662588533</c:v>
                </c:pt>
                <c:pt idx="314">
                  <c:v>0.28386675696448266</c:v>
                </c:pt>
                <c:pt idx="315">
                  <c:v>0.28516969062918401</c:v>
                </c:pt>
                <c:pt idx="316">
                  <c:v>0.28653137063050399</c:v>
                </c:pt>
                <c:pt idx="317">
                  <c:v>0.2879831966946293</c:v>
                </c:pt>
                <c:pt idx="318">
                  <c:v>0.28925980894876802</c:v>
                </c:pt>
                <c:pt idx="319">
                  <c:v>0.29053530063561067</c:v>
                </c:pt>
                <c:pt idx="320">
                  <c:v>0.29205672108146669</c:v>
                </c:pt>
                <c:pt idx="321">
                  <c:v>0.2933127339708187</c:v>
                </c:pt>
                <c:pt idx="322">
                  <c:v>0.29472529249581597</c:v>
                </c:pt>
                <c:pt idx="323">
                  <c:v>0.29600374057297468</c:v>
                </c:pt>
                <c:pt idx="324">
                  <c:v>0.29729284596038802</c:v>
                </c:pt>
                <c:pt idx="325">
                  <c:v>0.29864358254916401</c:v>
                </c:pt>
                <c:pt idx="326">
                  <c:v>0.300046723540492</c:v>
                </c:pt>
                <c:pt idx="327">
                  <c:v>0.30133866610893467</c:v>
                </c:pt>
                <c:pt idx="328">
                  <c:v>0.3026369506114453</c:v>
                </c:pt>
                <c:pt idx="329">
                  <c:v>0.30396363076611066</c:v>
                </c:pt>
                <c:pt idx="330">
                  <c:v>0.305306046546656</c:v>
                </c:pt>
                <c:pt idx="331">
                  <c:v>0.30667647650963997</c:v>
                </c:pt>
                <c:pt idx="332">
                  <c:v>0.30808197784484931</c:v>
                </c:pt>
                <c:pt idx="333">
                  <c:v>0.309405248613908</c:v>
                </c:pt>
                <c:pt idx="334">
                  <c:v>0.31080824655409067</c:v>
                </c:pt>
                <c:pt idx="335">
                  <c:v>0.31209677973692668</c:v>
                </c:pt>
                <c:pt idx="336">
                  <c:v>0.31339754379260537</c:v>
                </c:pt>
                <c:pt idx="337">
                  <c:v>0.31484443459224937</c:v>
                </c:pt>
                <c:pt idx="338">
                  <c:v>0.31620907098388668</c:v>
                </c:pt>
                <c:pt idx="339">
                  <c:v>0.31752814558604397</c:v>
                </c:pt>
                <c:pt idx="340">
                  <c:v>0.31892413402015329</c:v>
                </c:pt>
                <c:pt idx="341">
                  <c:v>0.320116441466548</c:v>
                </c:pt>
                <c:pt idx="342">
                  <c:v>0.32155477303938801</c:v>
                </c:pt>
                <c:pt idx="343">
                  <c:v>0.32285177008159999</c:v>
                </c:pt>
                <c:pt idx="344">
                  <c:v>0.32430030596940396</c:v>
                </c:pt>
                <c:pt idx="345">
                  <c:v>0.32562464962204535</c:v>
                </c:pt>
                <c:pt idx="346">
                  <c:v>0.32700652367657734</c:v>
                </c:pt>
                <c:pt idx="347">
                  <c:v>0.32831734899607601</c:v>
                </c:pt>
                <c:pt idx="348">
                  <c:v>0.3295454907541347</c:v>
                </c:pt>
                <c:pt idx="349">
                  <c:v>0.33089567898019062</c:v>
                </c:pt>
                <c:pt idx="350">
                  <c:v>0.3323374199386373</c:v>
                </c:pt>
                <c:pt idx="351">
                  <c:v>0.33367790452873464</c:v>
                </c:pt>
                <c:pt idx="352">
                  <c:v>0.33495508898745202</c:v>
                </c:pt>
                <c:pt idx="353">
                  <c:v>0.33635491596060135</c:v>
                </c:pt>
                <c:pt idx="354">
                  <c:v>0.33762056096033999</c:v>
                </c:pt>
                <c:pt idx="355">
                  <c:v>0.33899935941526799</c:v>
                </c:pt>
                <c:pt idx="356">
                  <c:v>0.34029566504361469</c:v>
                </c:pt>
                <c:pt idx="357">
                  <c:v>0.34170018886267067</c:v>
                </c:pt>
                <c:pt idx="358">
                  <c:v>0.34308685513053871</c:v>
                </c:pt>
                <c:pt idx="359">
                  <c:v>0.34440800397428933</c:v>
                </c:pt>
                <c:pt idx="360">
                  <c:v>0.34592549051367599</c:v>
                </c:pt>
                <c:pt idx="361">
                  <c:v>0.34730755530306667</c:v>
                </c:pt>
                <c:pt idx="362">
                  <c:v>0.34862777431437869</c:v>
                </c:pt>
                <c:pt idx="363">
                  <c:v>0.34997743801957198</c:v>
                </c:pt>
                <c:pt idx="364">
                  <c:v>0.35136825277062667</c:v>
                </c:pt>
                <c:pt idx="365">
                  <c:v>0.35262302588339334</c:v>
                </c:pt>
                <c:pt idx="366">
                  <c:v>0.35409347243814265</c:v>
                </c:pt>
                <c:pt idx="367">
                  <c:v>0.35532943432542669</c:v>
                </c:pt>
                <c:pt idx="368">
                  <c:v>0.356823293584136</c:v>
                </c:pt>
                <c:pt idx="369">
                  <c:v>0.35814460932088804</c:v>
                </c:pt>
                <c:pt idx="370">
                  <c:v>0.35942720588123334</c:v>
                </c:pt>
                <c:pt idx="371">
                  <c:v>0.36078280620891734</c:v>
                </c:pt>
                <c:pt idx="372">
                  <c:v>0.36215910126882001</c:v>
                </c:pt>
                <c:pt idx="373">
                  <c:v>0.36344319986618134</c:v>
                </c:pt>
                <c:pt idx="374">
                  <c:v>0.36486663027814931</c:v>
                </c:pt>
                <c:pt idx="375">
                  <c:v>0.36658522288465201</c:v>
                </c:pt>
                <c:pt idx="376">
                  <c:v>0.36806704200537732</c:v>
                </c:pt>
                <c:pt idx="377">
                  <c:v>0.36928109322571601</c:v>
                </c:pt>
                <c:pt idx="378">
                  <c:v>0.37071313054820398</c:v>
                </c:pt>
                <c:pt idx="379">
                  <c:v>0.37207996039072133</c:v>
                </c:pt>
                <c:pt idx="380">
                  <c:v>0.37353924895621066</c:v>
                </c:pt>
                <c:pt idx="381">
                  <c:v>0.37496720932108396</c:v>
                </c:pt>
                <c:pt idx="382">
                  <c:v>0.37617293973319205</c:v>
                </c:pt>
                <c:pt idx="383">
                  <c:v>0.37762049810484399</c:v>
                </c:pt>
                <c:pt idx="384">
                  <c:v>0.37894643916193066</c:v>
                </c:pt>
                <c:pt idx="385">
                  <c:v>0.38007094036589867</c:v>
                </c:pt>
                <c:pt idx="386">
                  <c:v>0.38130492337901867</c:v>
                </c:pt>
                <c:pt idx="387">
                  <c:v>0.38278106813768398</c:v>
                </c:pt>
                <c:pt idx="388">
                  <c:v>0.38418316008728665</c:v>
                </c:pt>
                <c:pt idx="389">
                  <c:v>0.38546637653592397</c:v>
                </c:pt>
                <c:pt idx="390">
                  <c:v>0.38728980178938532</c:v>
                </c:pt>
                <c:pt idx="391">
                  <c:v>0.38847064130237463</c:v>
                </c:pt>
                <c:pt idx="392">
                  <c:v>0.3898256694254813</c:v>
                </c:pt>
                <c:pt idx="393">
                  <c:v>0.39108962165334399</c:v>
                </c:pt>
                <c:pt idx="394">
                  <c:v>0.39239627464780003</c:v>
                </c:pt>
                <c:pt idx="395">
                  <c:v>0.39368025403587337</c:v>
                </c:pt>
                <c:pt idx="396">
                  <c:v>0.39478632548407738</c:v>
                </c:pt>
                <c:pt idx="397">
                  <c:v>0.39630514716747733</c:v>
                </c:pt>
                <c:pt idx="398">
                  <c:v>0.39775702091531734</c:v>
                </c:pt>
                <c:pt idx="399">
                  <c:v>0.39904452889828534</c:v>
                </c:pt>
                <c:pt idx="400">
                  <c:v>0.40035461512020531</c:v>
                </c:pt>
                <c:pt idx="401">
                  <c:v>0.4017008217560773</c:v>
                </c:pt>
                <c:pt idx="402">
                  <c:v>0.4030179890096427</c:v>
                </c:pt>
                <c:pt idx="403">
                  <c:v>0.40432914811514531</c:v>
                </c:pt>
                <c:pt idx="404">
                  <c:v>0.40565756872540137</c:v>
                </c:pt>
                <c:pt idx="405">
                  <c:v>0.40701707911769736</c:v>
                </c:pt>
                <c:pt idx="406">
                  <c:v>0.40827344963491069</c:v>
                </c:pt>
                <c:pt idx="407">
                  <c:v>0.40957254476057203</c:v>
                </c:pt>
                <c:pt idx="408">
                  <c:v>0.41085394922804669</c:v>
                </c:pt>
                <c:pt idx="409">
                  <c:v>0.41225303710361733</c:v>
                </c:pt>
                <c:pt idx="410">
                  <c:v>0.41399373111192267</c:v>
                </c:pt>
                <c:pt idx="411">
                  <c:v>0.41539901787041467</c:v>
                </c:pt>
                <c:pt idx="412">
                  <c:v>0.41660918286799864</c:v>
                </c:pt>
                <c:pt idx="413">
                  <c:v>0.41797694254295331</c:v>
                </c:pt>
                <c:pt idx="414">
                  <c:v>0.41923355147874003</c:v>
                </c:pt>
                <c:pt idx="415">
                  <c:v>0.42080763858757869</c:v>
                </c:pt>
                <c:pt idx="416">
                  <c:v>0.42210525551808264</c:v>
                </c:pt>
                <c:pt idx="417">
                  <c:v>0.42331146276733866</c:v>
                </c:pt>
                <c:pt idx="418">
                  <c:v>0.42459882769916268</c:v>
                </c:pt>
                <c:pt idx="419">
                  <c:v>0.42589053184903197</c:v>
                </c:pt>
                <c:pt idx="420">
                  <c:v>0.42728575734370405</c:v>
                </c:pt>
                <c:pt idx="421">
                  <c:v>0.42847675348794267</c:v>
                </c:pt>
                <c:pt idx="422">
                  <c:v>0.42974170707381737</c:v>
                </c:pt>
                <c:pt idx="423">
                  <c:v>0.43108281155220673</c:v>
                </c:pt>
                <c:pt idx="424">
                  <c:v>0.43243931787047196</c:v>
                </c:pt>
                <c:pt idx="425">
                  <c:v>0.43394421590915472</c:v>
                </c:pt>
                <c:pt idx="426">
                  <c:v>0.43520525943041594</c:v>
                </c:pt>
                <c:pt idx="427">
                  <c:v>0.43640884407535868</c:v>
                </c:pt>
                <c:pt idx="428">
                  <c:v>0.43778609280955599</c:v>
                </c:pt>
                <c:pt idx="429">
                  <c:v>0.43914445879269864</c:v>
                </c:pt>
                <c:pt idx="430">
                  <c:v>0.44045127868015604</c:v>
                </c:pt>
                <c:pt idx="431">
                  <c:v>0.44180993076558667</c:v>
                </c:pt>
                <c:pt idx="432">
                  <c:v>0.44306596749679472</c:v>
                </c:pt>
                <c:pt idx="433">
                  <c:v>0.44439610472078261</c:v>
                </c:pt>
                <c:pt idx="434">
                  <c:v>0.44577821719388938</c:v>
                </c:pt>
                <c:pt idx="435">
                  <c:v>0.44711784347712002</c:v>
                </c:pt>
                <c:pt idx="436">
                  <c:v>0.44850090962452138</c:v>
                </c:pt>
                <c:pt idx="437">
                  <c:v>0.44980434396822799</c:v>
                </c:pt>
                <c:pt idx="438">
                  <c:v>0.45115384078042003</c:v>
                </c:pt>
                <c:pt idx="439">
                  <c:v>0.45251945468820937</c:v>
                </c:pt>
                <c:pt idx="440">
                  <c:v>0.45431708305197066</c:v>
                </c:pt>
                <c:pt idx="441">
                  <c:v>0.45558027234039733</c:v>
                </c:pt>
                <c:pt idx="442">
                  <c:v>0.45697778665337996</c:v>
                </c:pt>
                <c:pt idx="443">
                  <c:v>0.45827816923934006</c:v>
                </c:pt>
                <c:pt idx="444">
                  <c:v>0.45968126254695335</c:v>
                </c:pt>
                <c:pt idx="445">
                  <c:v>0.46114481880491598</c:v>
                </c:pt>
                <c:pt idx="446">
                  <c:v>0.46254228543418263</c:v>
                </c:pt>
                <c:pt idx="447">
                  <c:v>0.46382521578053199</c:v>
                </c:pt>
                <c:pt idx="448">
                  <c:v>0.46517766898303997</c:v>
                </c:pt>
                <c:pt idx="449">
                  <c:v>0.46647471370896532</c:v>
                </c:pt>
                <c:pt idx="450">
                  <c:v>0.4679358380974733</c:v>
                </c:pt>
                <c:pt idx="451">
                  <c:v>0.46926058706169066</c:v>
                </c:pt>
                <c:pt idx="452">
                  <c:v>0.47057460719008132</c:v>
                </c:pt>
                <c:pt idx="453">
                  <c:v>0.47196024825808136</c:v>
                </c:pt>
                <c:pt idx="454">
                  <c:v>0.47325266766367197</c:v>
                </c:pt>
                <c:pt idx="455">
                  <c:v>0.47466858789056271</c:v>
                </c:pt>
                <c:pt idx="456">
                  <c:v>0.47596177023559072</c:v>
                </c:pt>
                <c:pt idx="457">
                  <c:v>0.47735852160913606</c:v>
                </c:pt>
                <c:pt idx="458">
                  <c:v>0.47872289574034133</c:v>
                </c:pt>
                <c:pt idx="459">
                  <c:v>0.48011139783122936</c:v>
                </c:pt>
                <c:pt idx="460">
                  <c:v>0.48147457986956399</c:v>
                </c:pt>
                <c:pt idx="461">
                  <c:v>0.48274897483096668</c:v>
                </c:pt>
                <c:pt idx="462">
                  <c:v>0.48408249759870398</c:v>
                </c:pt>
                <c:pt idx="463">
                  <c:v>0.48548826119434402</c:v>
                </c:pt>
                <c:pt idx="464">
                  <c:v>0.48674658674386267</c:v>
                </c:pt>
                <c:pt idx="465">
                  <c:v>0.48823608294266935</c:v>
                </c:pt>
                <c:pt idx="466">
                  <c:v>0.48962649238214806</c:v>
                </c:pt>
                <c:pt idx="467">
                  <c:v>0.49090927967735337</c:v>
                </c:pt>
                <c:pt idx="468">
                  <c:v>0.49211110002484798</c:v>
                </c:pt>
                <c:pt idx="469">
                  <c:v>0.493449724950068</c:v>
                </c:pt>
                <c:pt idx="470">
                  <c:v>0.49490832210169333</c:v>
                </c:pt>
                <c:pt idx="471">
                  <c:v>0.49642504570164403</c:v>
                </c:pt>
                <c:pt idx="472">
                  <c:v>0.49770945424315066</c:v>
                </c:pt>
                <c:pt idx="473">
                  <c:v>0.49915984979583194</c:v>
                </c:pt>
                <c:pt idx="474">
                  <c:v>0.50048040259314808</c:v>
                </c:pt>
                <c:pt idx="475">
                  <c:v>0.50193194255498408</c:v>
                </c:pt>
                <c:pt idx="476">
                  <c:v>0.5033533464090747</c:v>
                </c:pt>
                <c:pt idx="477">
                  <c:v>0.50469235280401203</c:v>
                </c:pt>
                <c:pt idx="478">
                  <c:v>0.50614508485871867</c:v>
                </c:pt>
                <c:pt idx="479">
                  <c:v>0.50738104674600137</c:v>
                </c:pt>
                <c:pt idx="480">
                  <c:v>0.50884994358002</c:v>
                </c:pt>
                <c:pt idx="481">
                  <c:v>0.51016205635981859</c:v>
                </c:pt>
                <c:pt idx="482">
                  <c:v>0.51145600164428273</c:v>
                </c:pt>
                <c:pt idx="483">
                  <c:v>0.51287044367601464</c:v>
                </c:pt>
                <c:pt idx="484">
                  <c:v>0.51431006270915469</c:v>
                </c:pt>
                <c:pt idx="485">
                  <c:v>0.51560624912821329</c:v>
                </c:pt>
                <c:pt idx="486">
                  <c:v>0.51689990831038934</c:v>
                </c:pt>
                <c:pt idx="487">
                  <c:v>0.51825307676861998</c:v>
                </c:pt>
                <c:pt idx="488">
                  <c:v>0.51972678965783203</c:v>
                </c:pt>
                <c:pt idx="489">
                  <c:v>0.52108439270153728</c:v>
                </c:pt>
                <c:pt idx="490">
                  <c:v>0.52237771809770928</c:v>
                </c:pt>
                <c:pt idx="491">
                  <c:v>0.52376421747257595</c:v>
                </c:pt>
                <c:pt idx="492">
                  <c:v>0.52504133040571999</c:v>
                </c:pt>
                <c:pt idx="493">
                  <c:v>0.52648466876861333</c:v>
                </c:pt>
                <c:pt idx="494">
                  <c:v>0.52794612694312526</c:v>
                </c:pt>
                <c:pt idx="495">
                  <c:v>0.52918046758410531</c:v>
                </c:pt>
                <c:pt idx="496">
                  <c:v>0.530522144267072</c:v>
                </c:pt>
                <c:pt idx="497">
                  <c:v>0.53185676376025059</c:v>
                </c:pt>
                <c:pt idx="498">
                  <c:v>0.53334978855395065</c:v>
                </c:pt>
                <c:pt idx="499">
                  <c:v>0.53459409509132272</c:v>
                </c:pt>
                <c:pt idx="500">
                  <c:v>0.53589113981724801</c:v>
                </c:pt>
                <c:pt idx="501">
                  <c:v>0.53729714183146271</c:v>
                </c:pt>
                <c:pt idx="502">
                  <c:v>0.5386725309007826</c:v>
                </c:pt>
                <c:pt idx="503">
                  <c:v>0.54023159763946405</c:v>
                </c:pt>
                <c:pt idx="504">
                  <c:v>0.54153808374091728</c:v>
                </c:pt>
                <c:pt idx="505">
                  <c:v>0.542864692370012</c:v>
                </c:pt>
                <c:pt idx="506">
                  <c:v>0.544260537752976</c:v>
                </c:pt>
                <c:pt idx="507">
                  <c:v>0.54561065445346002</c:v>
                </c:pt>
                <c:pt idx="508">
                  <c:v>0.54708560711925602</c:v>
                </c:pt>
                <c:pt idx="509">
                  <c:v>0.5484593749422747</c:v>
                </c:pt>
                <c:pt idx="510">
                  <c:v>0.54975184203158134</c:v>
                </c:pt>
                <c:pt idx="511">
                  <c:v>0.55108040569298133</c:v>
                </c:pt>
                <c:pt idx="512">
                  <c:v>0.55253752464944661</c:v>
                </c:pt>
                <c:pt idx="513">
                  <c:v>0.55392864934464792</c:v>
                </c:pt>
                <c:pt idx="514">
                  <c:v>0.55527118433447997</c:v>
                </c:pt>
                <c:pt idx="515">
                  <c:v>0.55659393058267592</c:v>
                </c:pt>
                <c:pt idx="516">
                  <c:v>0.55796974880543071</c:v>
                </c:pt>
                <c:pt idx="517">
                  <c:v>0.55929282883962927</c:v>
                </c:pt>
                <c:pt idx="518">
                  <c:v>0.56062134481731596</c:v>
                </c:pt>
                <c:pt idx="519">
                  <c:v>0.56198257182334399</c:v>
                </c:pt>
                <c:pt idx="520">
                  <c:v>0.56325486870129604</c:v>
                </c:pt>
                <c:pt idx="521">
                  <c:v>0.56453069417414137</c:v>
                </c:pt>
                <c:pt idx="522">
                  <c:v>0.56605075563412666</c:v>
                </c:pt>
                <c:pt idx="523">
                  <c:v>0.56759265623548405</c:v>
                </c:pt>
                <c:pt idx="524">
                  <c:v>0.56887520511211465</c:v>
                </c:pt>
                <c:pt idx="525">
                  <c:v>0.57022308067800265</c:v>
                </c:pt>
                <c:pt idx="526">
                  <c:v>0.57159150792496538</c:v>
                </c:pt>
                <c:pt idx="527">
                  <c:v>0.57292369554868927</c:v>
                </c:pt>
                <c:pt idx="528">
                  <c:v>0.57439368910814792</c:v>
                </c:pt>
                <c:pt idx="529">
                  <c:v>0.57573584262826261</c:v>
                </c:pt>
                <c:pt idx="530">
                  <c:v>0.57708529175673862</c:v>
                </c:pt>
                <c:pt idx="531">
                  <c:v>0.57843950925669463</c:v>
                </c:pt>
                <c:pt idx="532">
                  <c:v>0.57984813387522272</c:v>
                </c:pt>
                <c:pt idx="533">
                  <c:v>0.58135574988564798</c:v>
                </c:pt>
                <c:pt idx="534">
                  <c:v>0.58266900707460134</c:v>
                </c:pt>
                <c:pt idx="535">
                  <c:v>0.58405111954770672</c:v>
                </c:pt>
                <c:pt idx="536">
                  <c:v>0.58555735273040399</c:v>
                </c:pt>
                <c:pt idx="537">
                  <c:v>0.58687480608625875</c:v>
                </c:pt>
                <c:pt idx="538">
                  <c:v>0.58828943885284923</c:v>
                </c:pt>
                <c:pt idx="539">
                  <c:v>0.58966773662877192</c:v>
                </c:pt>
                <c:pt idx="540">
                  <c:v>0.59102862984879867</c:v>
                </c:pt>
                <c:pt idx="541">
                  <c:v>0.5922868600308866</c:v>
                </c:pt>
                <c:pt idx="542">
                  <c:v>0.59374774600082136</c:v>
                </c:pt>
                <c:pt idx="543">
                  <c:v>0.59526995322797194</c:v>
                </c:pt>
                <c:pt idx="544">
                  <c:v>0.59659041065785867</c:v>
                </c:pt>
                <c:pt idx="545">
                  <c:v>0.59789413110385459</c:v>
                </c:pt>
                <c:pt idx="546">
                  <c:v>0.59924210203717332</c:v>
                </c:pt>
                <c:pt idx="547">
                  <c:v>0.60061725268791999</c:v>
                </c:pt>
                <c:pt idx="548">
                  <c:v>0.60213278419500005</c:v>
                </c:pt>
                <c:pt idx="549">
                  <c:v>0.60382226589362409</c:v>
                </c:pt>
                <c:pt idx="550">
                  <c:v>0.60498102784666663</c:v>
                </c:pt>
                <c:pt idx="551">
                  <c:v>0.60660122510770531</c:v>
                </c:pt>
                <c:pt idx="552">
                  <c:v>0.60797260874498404</c:v>
                </c:pt>
                <c:pt idx="553">
                  <c:v>0.60943692794238402</c:v>
                </c:pt>
                <c:pt idx="554">
                  <c:v>0.610762344478608</c:v>
                </c:pt>
                <c:pt idx="555">
                  <c:v>0.6122115479384187</c:v>
                </c:pt>
                <c:pt idx="556">
                  <c:v>0.61485060313331463</c:v>
                </c:pt>
                <c:pt idx="557">
                  <c:v>0.61616057014594794</c:v>
                </c:pt>
                <c:pt idx="558">
                  <c:v>0.61740573499018536</c:v>
                </c:pt>
                <c:pt idx="559">
                  <c:v>0.61872199625316937</c:v>
                </c:pt>
                <c:pt idx="560">
                  <c:v>0.62015031424590539</c:v>
                </c:pt>
                <c:pt idx="561">
                  <c:v>0.62142876232306399</c:v>
                </c:pt>
                <c:pt idx="562">
                  <c:v>0.62276700577856525</c:v>
                </c:pt>
                <c:pt idx="563">
                  <c:v>0.6241104944426934</c:v>
                </c:pt>
                <c:pt idx="564">
                  <c:v>0.6255004270450254</c:v>
                </c:pt>
                <c:pt idx="565">
                  <c:v>0.62680424285845071</c:v>
                </c:pt>
                <c:pt idx="566">
                  <c:v>0.62814534733683869</c:v>
                </c:pt>
                <c:pt idx="567">
                  <c:v>0.62957857675219731</c:v>
                </c:pt>
                <c:pt idx="568">
                  <c:v>0.63087957922644933</c:v>
                </c:pt>
                <c:pt idx="569">
                  <c:v>0.63220542491610665</c:v>
                </c:pt>
                <c:pt idx="570">
                  <c:v>0.6336320262951094</c:v>
                </c:pt>
                <c:pt idx="571">
                  <c:v>0.63492072637094799</c:v>
                </c:pt>
                <c:pt idx="572">
                  <c:v>0.63649800828867731</c:v>
                </c:pt>
                <c:pt idx="573">
                  <c:v>0.6378598551829987</c:v>
                </c:pt>
                <c:pt idx="574">
                  <c:v>0.64004701181285606</c:v>
                </c:pt>
                <c:pt idx="575">
                  <c:v>0.64135345023059465</c:v>
                </c:pt>
                <c:pt idx="576">
                  <c:v>0.64340809381705999</c:v>
                </c:pt>
                <c:pt idx="577">
                  <c:v>0.64480227027000669</c:v>
                </c:pt>
                <c:pt idx="578">
                  <c:v>0.6460889676298226</c:v>
                </c:pt>
                <c:pt idx="579">
                  <c:v>0.64731234101640267</c:v>
                </c:pt>
                <c:pt idx="580">
                  <c:v>0.64868100668193862</c:v>
                </c:pt>
                <c:pt idx="581">
                  <c:v>0.64996927760434398</c:v>
                </c:pt>
                <c:pt idx="582">
                  <c:v>0.65127118606917733</c:v>
                </c:pt>
                <c:pt idx="583">
                  <c:v>0.65252684133066807</c:v>
                </c:pt>
                <c:pt idx="584">
                  <c:v>0.65388654245782396</c:v>
                </c:pt>
                <c:pt idx="585">
                  <c:v>0.65511816512706134</c:v>
                </c:pt>
                <c:pt idx="586">
                  <c:v>0.65665868290069063</c:v>
                </c:pt>
                <c:pt idx="587">
                  <c:v>0.6580100393777587</c:v>
                </c:pt>
                <c:pt idx="588">
                  <c:v>0.65929969312789338</c:v>
                </c:pt>
                <c:pt idx="589">
                  <c:v>0.6605891561431666</c:v>
                </c:pt>
                <c:pt idx="590">
                  <c:v>0.66189559456090663</c:v>
                </c:pt>
                <c:pt idx="591">
                  <c:v>0.66332434170707333</c:v>
                </c:pt>
                <c:pt idx="592">
                  <c:v>0.66469729890694129</c:v>
                </c:pt>
                <c:pt idx="593">
                  <c:v>0.66597522246323737</c:v>
                </c:pt>
                <c:pt idx="594">
                  <c:v>0.66728981479620397</c:v>
                </c:pt>
                <c:pt idx="595">
                  <c:v>0.66860698204976932</c:v>
                </c:pt>
                <c:pt idx="596">
                  <c:v>0.67002800443414268</c:v>
                </c:pt>
                <c:pt idx="597">
                  <c:v>0.67134340739026133</c:v>
                </c:pt>
                <c:pt idx="598">
                  <c:v>0.67273071738827861</c:v>
                </c:pt>
                <c:pt idx="599">
                  <c:v>0.67402184933357068</c:v>
                </c:pt>
                <c:pt idx="600">
                  <c:v>0.67533596482939073</c:v>
                </c:pt>
                <c:pt idx="601">
                  <c:v>0.67679003202811072</c:v>
                </c:pt>
                <c:pt idx="602">
                  <c:v>0.67809270343238137</c:v>
                </c:pt>
                <c:pt idx="603">
                  <c:v>0.6794378610265267</c:v>
                </c:pt>
                <c:pt idx="604">
                  <c:v>0.68074763730429999</c:v>
                </c:pt>
                <c:pt idx="605">
                  <c:v>0.68203676653357193</c:v>
                </c:pt>
                <c:pt idx="606">
                  <c:v>0.68354032942823995</c:v>
                </c:pt>
                <c:pt idx="607">
                  <c:v>0.68480719036270543</c:v>
                </c:pt>
                <c:pt idx="608">
                  <c:v>0.68628333512137207</c:v>
                </c:pt>
                <c:pt idx="609">
                  <c:v>0.68753813207599601</c:v>
                </c:pt>
                <c:pt idx="610">
                  <c:v>0.68878906664972273</c:v>
                </c:pt>
                <c:pt idx="611">
                  <c:v>0.69022592002740391</c:v>
                </c:pt>
                <c:pt idx="612">
                  <c:v>0.69167898586811338</c:v>
                </c:pt>
                <c:pt idx="613">
                  <c:v>0.69368499206549461</c:v>
                </c:pt>
                <c:pt idx="614">
                  <c:v>0.69495595379943198</c:v>
                </c:pt>
                <c:pt idx="615">
                  <c:v>0.69631775301003873</c:v>
                </c:pt>
                <c:pt idx="616">
                  <c:v>0.69759119429714533</c:v>
                </c:pt>
                <c:pt idx="617">
                  <c:v>0.69891851818195994</c:v>
                </c:pt>
                <c:pt idx="618">
                  <c:v>0.70031464966721335</c:v>
                </c:pt>
                <c:pt idx="619">
                  <c:v>0.70164345174718801</c:v>
                </c:pt>
                <c:pt idx="620">
                  <c:v>0.70290335085929467</c:v>
                </c:pt>
                <c:pt idx="621">
                  <c:v>0.70424950981145074</c:v>
                </c:pt>
                <c:pt idx="622">
                  <c:v>0.70563310047971473</c:v>
                </c:pt>
                <c:pt idx="623">
                  <c:v>0.70722664254418666</c:v>
                </c:pt>
                <c:pt idx="624">
                  <c:v>0.70861833944396535</c:v>
                </c:pt>
                <c:pt idx="625">
                  <c:v>0.70996778857244269</c:v>
                </c:pt>
                <c:pt idx="626">
                  <c:v>0.71130374320963463</c:v>
                </c:pt>
                <c:pt idx="627">
                  <c:v>0.71262148266777725</c:v>
                </c:pt>
                <c:pt idx="628">
                  <c:v>0.71406887414642661</c:v>
                </c:pt>
                <c:pt idx="629">
                  <c:v>0.71553686498986535</c:v>
                </c:pt>
                <c:pt idx="630">
                  <c:v>0.71696537371745872</c:v>
                </c:pt>
                <c:pt idx="631">
                  <c:v>0.71836384170473733</c:v>
                </c:pt>
                <c:pt idx="632">
                  <c:v>0.71970041623022141</c:v>
                </c:pt>
                <c:pt idx="633">
                  <c:v>0.72118471490411606</c:v>
                </c:pt>
                <c:pt idx="634">
                  <c:v>0.72250898703118538</c:v>
                </c:pt>
                <c:pt idx="635">
                  <c:v>0.72390721659988932</c:v>
                </c:pt>
                <c:pt idx="636">
                  <c:v>0.72535417892510534</c:v>
                </c:pt>
                <c:pt idx="637">
                  <c:v>0.72686804150216933</c:v>
                </c:pt>
                <c:pt idx="638">
                  <c:v>0.72866047234101872</c:v>
                </c:pt>
                <c:pt idx="639">
                  <c:v>0.73005646077512665</c:v>
                </c:pt>
                <c:pt idx="640">
                  <c:v>0.73155444467516662</c:v>
                </c:pt>
                <c:pt idx="641">
                  <c:v>0.73300264677696669</c:v>
                </c:pt>
                <c:pt idx="642">
                  <c:v>0.73448751765543996</c:v>
                </c:pt>
                <c:pt idx="643">
                  <c:v>0.73604815795670797</c:v>
                </c:pt>
                <c:pt idx="644">
                  <c:v>0.73665669752482266</c:v>
                </c:pt>
                <c:pt idx="645">
                  <c:v>0.73700745893079733</c:v>
                </c:pt>
                <c:pt idx="646">
                  <c:v>0.73700745893079733</c:v>
                </c:pt>
                <c:pt idx="647">
                  <c:v>0.73702200246380667</c:v>
                </c:pt>
                <c:pt idx="648">
                  <c:v>0.73702014279893069</c:v>
                </c:pt>
                <c:pt idx="649">
                  <c:v>0.73702014279893069</c:v>
                </c:pt>
                <c:pt idx="650">
                  <c:v>0.73702014279893069</c:v>
                </c:pt>
                <c:pt idx="651">
                  <c:v>0.73702014279893069</c:v>
                </c:pt>
                <c:pt idx="652">
                  <c:v>0.73702014279893069</c:v>
                </c:pt>
                <c:pt idx="653">
                  <c:v>0.73702014279893069</c:v>
                </c:pt>
                <c:pt idx="654">
                  <c:v>0.73615334823152934</c:v>
                </c:pt>
                <c:pt idx="655">
                  <c:v>0.73461416560191473</c:v>
                </c:pt>
                <c:pt idx="656">
                  <c:v>0.73300741514844536</c:v>
                </c:pt>
                <c:pt idx="657">
                  <c:v>0.73132060373784935</c:v>
                </c:pt>
                <c:pt idx="658">
                  <c:v>0.72970164625339595</c:v>
                </c:pt>
                <c:pt idx="659">
                  <c:v>0.72809995027369467</c:v>
                </c:pt>
                <c:pt idx="660">
                  <c:v>0.72643617009734129</c:v>
                </c:pt>
                <c:pt idx="661">
                  <c:v>0.72491534569792004</c:v>
                </c:pt>
                <c:pt idx="662">
                  <c:v>0.72353094440650401</c:v>
                </c:pt>
                <c:pt idx="663">
                  <c:v>0.7221368633209867</c:v>
                </c:pt>
                <c:pt idx="664">
                  <c:v>0.72072614061900808</c:v>
                </c:pt>
                <c:pt idx="665">
                  <c:v>0.71927045217398533</c:v>
                </c:pt>
                <c:pt idx="666">
                  <c:v>0.71793287629049063</c:v>
                </c:pt>
                <c:pt idx="667">
                  <c:v>0.71644619343085603</c:v>
                </c:pt>
                <c:pt idx="668">
                  <c:v>0.71512225508979066</c:v>
                </c:pt>
                <c:pt idx="669">
                  <c:v>0.71366551760304264</c:v>
                </c:pt>
                <c:pt idx="670">
                  <c:v>0.71238540059586664</c:v>
                </c:pt>
                <c:pt idx="671">
                  <c:v>0.71103251823992542</c:v>
                </c:pt>
                <c:pt idx="672">
                  <c:v>0.70965684306831467</c:v>
                </c:pt>
                <c:pt idx="673">
                  <c:v>0.70821722403517606</c:v>
                </c:pt>
                <c:pt idx="674">
                  <c:v>0.70686677354868932</c:v>
                </c:pt>
                <c:pt idx="675">
                  <c:v>0.70560916325489198</c:v>
                </c:pt>
                <c:pt idx="676">
                  <c:v>0.70420349502668134</c:v>
                </c:pt>
                <c:pt idx="677">
                  <c:v>0.70287769702073866</c:v>
                </c:pt>
                <c:pt idx="678">
                  <c:v>0.70157798200678534</c:v>
                </c:pt>
                <c:pt idx="679">
                  <c:v>0.7001276818215334</c:v>
                </c:pt>
                <c:pt idx="680">
                  <c:v>0.69873741543319867</c:v>
                </c:pt>
                <c:pt idx="681">
                  <c:v>0.6974516717476773</c:v>
                </c:pt>
                <c:pt idx="682">
                  <c:v>0.69608591478874393</c:v>
                </c:pt>
                <c:pt idx="683">
                  <c:v>0.69472649976387602</c:v>
                </c:pt>
                <c:pt idx="684">
                  <c:v>0.69341176437976537</c:v>
                </c:pt>
                <c:pt idx="685">
                  <c:v>0.69203384807356005</c:v>
                </c:pt>
                <c:pt idx="686">
                  <c:v>0.69060314589508531</c:v>
                </c:pt>
                <c:pt idx="687">
                  <c:v>0.68932498392021602</c:v>
                </c:pt>
                <c:pt idx="688">
                  <c:v>0.6880559295348706</c:v>
                </c:pt>
                <c:pt idx="689">
                  <c:v>0.68666151466334935</c:v>
                </c:pt>
                <c:pt idx="690">
                  <c:v>0.68525794451858935</c:v>
                </c:pt>
                <c:pt idx="691">
                  <c:v>0.68395336576572663</c:v>
                </c:pt>
                <c:pt idx="692">
                  <c:v>0.68260591935327064</c:v>
                </c:pt>
                <c:pt idx="693">
                  <c:v>0.68128970577400128</c:v>
                </c:pt>
                <c:pt idx="694">
                  <c:v>0.67997706847334005</c:v>
                </c:pt>
                <c:pt idx="695">
                  <c:v>0.67862103899222259</c:v>
                </c:pt>
                <c:pt idx="696">
                  <c:v>0.6773424955476347</c:v>
                </c:pt>
                <c:pt idx="697">
                  <c:v>0.67602179969917464</c:v>
                </c:pt>
                <c:pt idx="698">
                  <c:v>0.67469385592606668</c:v>
                </c:pt>
                <c:pt idx="699">
                  <c:v>0.67335475416369872</c:v>
                </c:pt>
                <c:pt idx="700">
                  <c:v>0.67197369073231739</c:v>
                </c:pt>
                <c:pt idx="701">
                  <c:v>0.67063611484882268</c:v>
                </c:pt>
                <c:pt idx="702">
                  <c:v>0.66941016654164531</c:v>
                </c:pt>
                <c:pt idx="703">
                  <c:v>0.66807206613728809</c:v>
                </c:pt>
                <c:pt idx="704">
                  <c:v>0.666715512135308</c:v>
                </c:pt>
                <c:pt idx="705">
                  <c:v>0.66540077675119602</c:v>
                </c:pt>
                <c:pt idx="706">
                  <c:v>0.66411150447078005</c:v>
                </c:pt>
                <c:pt idx="707">
                  <c:v>0.66275323385506801</c:v>
                </c:pt>
                <c:pt idx="708">
                  <c:v>0.66139572617879194</c:v>
                </c:pt>
                <c:pt idx="709">
                  <c:v>0.6600967741042747</c:v>
                </c:pt>
                <c:pt idx="710">
                  <c:v>0.65869019988548261</c:v>
                </c:pt>
                <c:pt idx="711">
                  <c:v>0.65735081202082668</c:v>
                </c:pt>
                <c:pt idx="712">
                  <c:v>0.65601418981162807</c:v>
                </c:pt>
                <c:pt idx="713">
                  <c:v>0.65468786728482264</c:v>
                </c:pt>
                <c:pt idx="714">
                  <c:v>0.65328291431233332</c:v>
                </c:pt>
                <c:pt idx="715">
                  <c:v>0.65192907828209601</c:v>
                </c:pt>
                <c:pt idx="716">
                  <c:v>0.65064261934085332</c:v>
                </c:pt>
                <c:pt idx="717">
                  <c:v>0.64921763920815334</c:v>
                </c:pt>
                <c:pt idx="718">
                  <c:v>0.64788669136101462</c:v>
                </c:pt>
                <c:pt idx="719">
                  <c:v>0.64651363879371726</c:v>
                </c:pt>
                <c:pt idx="720">
                  <c:v>0.64515536817800534</c:v>
                </c:pt>
                <c:pt idx="721">
                  <c:v>0.64379228150709999</c:v>
                </c:pt>
                <c:pt idx="722">
                  <c:v>0.64239181080379992</c:v>
                </c:pt>
                <c:pt idx="723">
                  <c:v>0.64108480018148406</c:v>
                </c:pt>
                <c:pt idx="724">
                  <c:v>0.63979848429138531</c:v>
                </c:pt>
                <c:pt idx="725">
                  <c:v>0.63830803441828265</c:v>
                </c:pt>
                <c:pt idx="726">
                  <c:v>0.6370356898566174</c:v>
                </c:pt>
                <c:pt idx="727">
                  <c:v>0.63571809344961872</c:v>
                </c:pt>
                <c:pt idx="728">
                  <c:v>0.63434356268716408</c:v>
                </c:pt>
                <c:pt idx="729">
                  <c:v>0.63297442018448002</c:v>
                </c:pt>
                <c:pt idx="730">
                  <c:v>0.63164118351903065</c:v>
                </c:pt>
                <c:pt idx="731">
                  <c:v>0.63033660476616804</c:v>
                </c:pt>
                <c:pt idx="732">
                  <c:v>0.62887676783795998</c:v>
                </c:pt>
                <c:pt idx="733">
                  <c:v>0.6276030404485653</c:v>
                </c:pt>
                <c:pt idx="734">
                  <c:v>0.62624925210204263</c:v>
                </c:pt>
                <c:pt idx="735">
                  <c:v>0.62488564091027332</c:v>
                </c:pt>
                <c:pt idx="736">
                  <c:v>0.62346490462819071</c:v>
                </c:pt>
                <c:pt idx="737">
                  <c:v>0.6221372469573706</c:v>
                </c:pt>
                <c:pt idx="738">
                  <c:v>0.62096718396392403</c:v>
                </c:pt>
                <c:pt idx="739">
                  <c:v>0.61935905068272668</c:v>
                </c:pt>
                <c:pt idx="740">
                  <c:v>0.61793621631719198</c:v>
                </c:pt>
                <c:pt idx="741">
                  <c:v>0.61666968916873066</c:v>
                </c:pt>
                <c:pt idx="742">
                  <c:v>0.61559809304631874</c:v>
                </c:pt>
                <c:pt idx="743">
                  <c:v>0.61453641513658264</c:v>
                </c:pt>
                <c:pt idx="744">
                  <c:v>0.6128003464486107</c:v>
                </c:pt>
                <c:pt idx="745">
                  <c:v>0.61129792796309734</c:v>
                </c:pt>
                <c:pt idx="746">
                  <c:v>0.6098677026217707</c:v>
                </c:pt>
                <c:pt idx="747">
                  <c:v>0.60832918756416265</c:v>
                </c:pt>
                <c:pt idx="748">
                  <c:v>0.60690253850144527</c:v>
                </c:pt>
                <c:pt idx="749">
                  <c:v>0.60557955383467599</c:v>
                </c:pt>
                <c:pt idx="750">
                  <c:v>0.6042043078164987</c:v>
                </c:pt>
                <c:pt idx="751">
                  <c:v>0.60295728330738529</c:v>
                </c:pt>
                <c:pt idx="752">
                  <c:v>0.60151017793102401</c:v>
                </c:pt>
                <c:pt idx="753">
                  <c:v>0.60022095333432401</c:v>
                </c:pt>
                <c:pt idx="754">
                  <c:v>0.59882725371852397</c:v>
                </c:pt>
                <c:pt idx="755">
                  <c:v>0.59740837710131733</c:v>
                </c:pt>
                <c:pt idx="756">
                  <c:v>0.59606245656773471</c:v>
                </c:pt>
                <c:pt idx="757">
                  <c:v>0.59484327934805725</c:v>
                </c:pt>
                <c:pt idx="758">
                  <c:v>0.59339293147909067</c:v>
                </c:pt>
                <c:pt idx="759">
                  <c:v>0.59198011069366141</c:v>
                </c:pt>
                <c:pt idx="760">
                  <c:v>0.59060338648032662</c:v>
                </c:pt>
                <c:pt idx="761">
                  <c:v>0.58922179852808265</c:v>
                </c:pt>
                <c:pt idx="762">
                  <c:v>0.58792833008076661</c:v>
                </c:pt>
                <c:pt idx="763">
                  <c:v>0.58666633288520942</c:v>
                </c:pt>
                <c:pt idx="764">
                  <c:v>0.58528269453323067</c:v>
                </c:pt>
                <c:pt idx="765">
                  <c:v>0.58392881081927872</c:v>
                </c:pt>
                <c:pt idx="766">
                  <c:v>0.58265279461157327</c:v>
                </c:pt>
                <c:pt idx="767">
                  <c:v>0.58153709105298401</c:v>
                </c:pt>
                <c:pt idx="768">
                  <c:v>0.58018773729193607</c:v>
                </c:pt>
                <c:pt idx="769">
                  <c:v>0.57888344464136265</c:v>
                </c:pt>
                <c:pt idx="770">
                  <c:v>0.57791303336172939</c:v>
                </c:pt>
                <c:pt idx="771">
                  <c:v>0.576690995119164</c:v>
                </c:pt>
                <c:pt idx="772">
                  <c:v>0.57524207776164138</c:v>
                </c:pt>
                <c:pt idx="773">
                  <c:v>0.5740408296187226</c:v>
                </c:pt>
                <c:pt idx="774">
                  <c:v>0.57256692599465198</c:v>
                </c:pt>
                <c:pt idx="775">
                  <c:v>0.57046631530713199</c:v>
                </c:pt>
                <c:pt idx="776">
                  <c:v>0.5694122667917626</c:v>
                </c:pt>
                <c:pt idx="777">
                  <c:v>0.56835297306776533</c:v>
                </c:pt>
                <c:pt idx="778">
                  <c:v>0.56708644591930402</c:v>
                </c:pt>
                <c:pt idx="779">
                  <c:v>0.56548684802305327</c:v>
                </c:pt>
                <c:pt idx="780">
                  <c:v>0.56452978818356003</c:v>
                </c:pt>
                <c:pt idx="781">
                  <c:v>0.56336277694785863</c:v>
                </c:pt>
                <c:pt idx="782">
                  <c:v>0.56203845713707468</c:v>
                </c:pt>
                <c:pt idx="783">
                  <c:v>0.56020134665746935</c:v>
                </c:pt>
                <c:pt idx="784">
                  <c:v>0.55899075250645336</c:v>
                </c:pt>
                <c:pt idx="785">
                  <c:v>0.55707720503204394</c:v>
                </c:pt>
                <c:pt idx="786">
                  <c:v>0.55550631273209605</c:v>
                </c:pt>
                <c:pt idx="787">
                  <c:v>0.55366071455125865</c:v>
                </c:pt>
                <c:pt idx="788">
                  <c:v>0.55329793684915873</c:v>
                </c:pt>
                <c:pt idx="789">
                  <c:v>0.55185698267200534</c:v>
                </c:pt>
                <c:pt idx="790">
                  <c:v>0.55066941975523065</c:v>
                </c:pt>
                <c:pt idx="791">
                  <c:v>0.54925683738837605</c:v>
                </c:pt>
                <c:pt idx="792">
                  <c:v>0.54805058245540395</c:v>
                </c:pt>
                <c:pt idx="793">
                  <c:v>0.54692052609866404</c:v>
                </c:pt>
                <c:pt idx="794">
                  <c:v>0.54539312134660134</c:v>
                </c:pt>
                <c:pt idx="795">
                  <c:v>0.54333704724869336</c:v>
                </c:pt>
                <c:pt idx="796">
                  <c:v>0.5421632172417773</c:v>
                </c:pt>
                <c:pt idx="797">
                  <c:v>0.5405714871584667</c:v>
                </c:pt>
                <c:pt idx="798">
                  <c:v>0.53851007248450267</c:v>
                </c:pt>
                <c:pt idx="799">
                  <c:v>0.53694642810920268</c:v>
                </c:pt>
                <c:pt idx="800">
                  <c:v>0.53567603857984269</c:v>
                </c:pt>
                <c:pt idx="801">
                  <c:v>0.53441137109625736</c:v>
                </c:pt>
                <c:pt idx="802">
                  <c:v>0.53295015134032009</c:v>
                </c:pt>
                <c:pt idx="803">
                  <c:v>0.53116835396986806</c:v>
                </c:pt>
                <c:pt idx="804">
                  <c:v>0.52995384975423865</c:v>
                </c:pt>
                <c:pt idx="805">
                  <c:v>0.5285018806389693</c:v>
                </c:pt>
                <c:pt idx="806">
                  <c:v>0.52714108278637339</c:v>
                </c:pt>
                <c:pt idx="807">
                  <c:v>0.52591074757743461</c:v>
                </c:pt>
                <c:pt idx="808">
                  <c:v>0.52435387428963331</c:v>
                </c:pt>
                <c:pt idx="809">
                  <c:v>0.52306903659469339</c:v>
                </c:pt>
                <c:pt idx="810">
                  <c:v>0.52177413763593339</c:v>
                </c:pt>
                <c:pt idx="811">
                  <c:v>0.52050398652514795</c:v>
                </c:pt>
                <c:pt idx="812">
                  <c:v>0.51907032795635732</c:v>
                </c:pt>
                <c:pt idx="813">
                  <c:v>0.51775773833941063</c:v>
                </c:pt>
                <c:pt idx="814">
                  <c:v>0.51652320696357068</c:v>
                </c:pt>
                <c:pt idx="815">
                  <c:v>0.51508110837726262</c:v>
                </c:pt>
                <c:pt idx="816">
                  <c:v>0.5139528163179693</c:v>
                </c:pt>
                <c:pt idx="817">
                  <c:v>0.51297286829537725</c:v>
                </c:pt>
                <c:pt idx="818">
                  <c:v>0.51144031370211873</c:v>
                </c:pt>
                <c:pt idx="819">
                  <c:v>0.50980061380173192</c:v>
                </c:pt>
                <c:pt idx="820">
                  <c:v>0.50835279316964932</c:v>
                </c:pt>
                <c:pt idx="821">
                  <c:v>0.50701159332383072</c:v>
                </c:pt>
                <c:pt idx="822">
                  <c:v>0.50557154513725866</c:v>
                </c:pt>
                <c:pt idx="823">
                  <c:v>0.50392474036336932</c:v>
                </c:pt>
                <c:pt idx="824">
                  <c:v>0.5028038392798666</c:v>
                </c:pt>
                <c:pt idx="825">
                  <c:v>0.50123628483995331</c:v>
                </c:pt>
                <c:pt idx="826">
                  <c:v>0.4994514833954693</c:v>
                </c:pt>
                <c:pt idx="827">
                  <c:v>0.49881366602647736</c:v>
                </c:pt>
                <c:pt idx="828">
                  <c:v>0.49755638951868397</c:v>
                </c:pt>
                <c:pt idx="829">
                  <c:v>0.49606603501301066</c:v>
                </c:pt>
                <c:pt idx="830">
                  <c:v>0.49472555042291333</c:v>
                </c:pt>
                <c:pt idx="831">
                  <c:v>0.49356635931643733</c:v>
                </c:pt>
                <c:pt idx="832">
                  <c:v>0.49205802805029064</c:v>
                </c:pt>
                <c:pt idx="833">
                  <c:v>0.49057029614893061</c:v>
                </c:pt>
                <c:pt idx="834">
                  <c:v>0.48915289772688264</c:v>
                </c:pt>
                <c:pt idx="835">
                  <c:v>0.48780645267243739</c:v>
                </c:pt>
                <c:pt idx="836">
                  <c:v>0.48635572333375204</c:v>
                </c:pt>
                <c:pt idx="837">
                  <c:v>0.4849392309022853</c:v>
                </c:pt>
                <c:pt idx="838">
                  <c:v>0.48368533993824137</c:v>
                </c:pt>
                <c:pt idx="839">
                  <c:v>0.48238462356627737</c:v>
                </c:pt>
                <c:pt idx="840">
                  <c:v>0.48142699152220664</c:v>
                </c:pt>
                <c:pt idx="841">
                  <c:v>0.47994078549971997</c:v>
                </c:pt>
                <c:pt idx="842">
                  <c:v>0.47834686196552934</c:v>
                </c:pt>
                <c:pt idx="843">
                  <c:v>0.47683695713679469</c:v>
                </c:pt>
                <c:pt idx="844">
                  <c:v>0.47536610527046935</c:v>
                </c:pt>
                <c:pt idx="845">
                  <c:v>0.47406829760510666</c:v>
                </c:pt>
                <c:pt idx="846">
                  <c:v>0.47292465138965201</c:v>
                </c:pt>
                <c:pt idx="847">
                  <c:v>0.47149423531346668</c:v>
                </c:pt>
                <c:pt idx="848">
                  <c:v>0.46994575435946806</c:v>
                </c:pt>
                <c:pt idx="849">
                  <c:v>0.46854742942333466</c:v>
                </c:pt>
                <c:pt idx="850">
                  <c:v>0.46743992746368801</c:v>
                </c:pt>
                <c:pt idx="851">
                  <c:v>0.466161527070244</c:v>
                </c:pt>
                <c:pt idx="852">
                  <c:v>0.46472634262258</c:v>
                </c:pt>
                <c:pt idx="853">
                  <c:v>0.46341957041883736</c:v>
                </c:pt>
                <c:pt idx="854">
                  <c:v>0.46217125844942397</c:v>
                </c:pt>
                <c:pt idx="855">
                  <c:v>0.46082796052015462</c:v>
                </c:pt>
                <c:pt idx="856">
                  <c:v>0.45939201313305472</c:v>
                </c:pt>
                <c:pt idx="857">
                  <c:v>0.45838278730958404</c:v>
                </c:pt>
                <c:pt idx="858">
                  <c:v>0.45724533997705064</c:v>
                </c:pt>
                <c:pt idx="859">
                  <c:v>0.45587491001406799</c:v>
                </c:pt>
                <c:pt idx="860">
                  <c:v>0.45467919318206401</c:v>
                </c:pt>
                <c:pt idx="861">
                  <c:v>0.45286206217895464</c:v>
                </c:pt>
                <c:pt idx="862">
                  <c:v>0.45170477842107071</c:v>
                </c:pt>
                <c:pt idx="863">
                  <c:v>0.45030335404347599</c:v>
                </c:pt>
                <c:pt idx="864">
                  <c:v>0.44911765079157867</c:v>
                </c:pt>
                <c:pt idx="865">
                  <c:v>0.44815682393861728</c:v>
                </c:pt>
                <c:pt idx="866">
                  <c:v>0.44617318140347068</c:v>
                </c:pt>
                <c:pt idx="867">
                  <c:v>0.44535888660605061</c:v>
                </c:pt>
                <c:pt idx="868">
                  <c:v>0.44413365355459472</c:v>
                </c:pt>
                <c:pt idx="869">
                  <c:v>0.44301451676853998</c:v>
                </c:pt>
                <c:pt idx="870">
                  <c:v>0.44196948047526396</c:v>
                </c:pt>
                <c:pt idx="871">
                  <c:v>0.44040154456563196</c:v>
                </c:pt>
                <c:pt idx="872">
                  <c:v>0.4392030143944573</c:v>
                </c:pt>
                <c:pt idx="873">
                  <c:v>0.43705505377815468</c:v>
                </c:pt>
                <c:pt idx="874">
                  <c:v>0.43608836182827465</c:v>
                </c:pt>
                <c:pt idx="875">
                  <c:v>0.43484786998808667</c:v>
                </c:pt>
                <c:pt idx="876">
                  <c:v>0.43353246703196663</c:v>
                </c:pt>
                <c:pt idx="877">
                  <c:v>0.43186072367524397</c:v>
                </c:pt>
                <c:pt idx="878">
                  <c:v>0.4306379224932414</c:v>
                </c:pt>
                <c:pt idx="879">
                  <c:v>0.42921999955033063</c:v>
                </c:pt>
                <c:pt idx="880">
                  <c:v>0.42757653263647599</c:v>
                </c:pt>
                <c:pt idx="881">
                  <c:v>0.42646249800790398</c:v>
                </c:pt>
                <c:pt idx="882">
                  <c:v>0.42514971765609866</c:v>
                </c:pt>
                <c:pt idx="883">
                  <c:v>0.42383345639311332</c:v>
                </c:pt>
                <c:pt idx="884">
                  <c:v>0.42245239296173331</c:v>
                </c:pt>
                <c:pt idx="885">
                  <c:v>0.42128080408941204</c:v>
                </c:pt>
                <c:pt idx="886">
                  <c:v>0.41991414113989733</c:v>
                </c:pt>
                <c:pt idx="887">
                  <c:v>0.41861137436819734</c:v>
                </c:pt>
                <c:pt idx="888">
                  <c:v>0.41709784557713731</c:v>
                </c:pt>
                <c:pt idx="889">
                  <c:v>0.41579302840570131</c:v>
                </c:pt>
                <c:pt idx="890">
                  <c:v>0.41442789133506003</c:v>
                </c:pt>
                <c:pt idx="891">
                  <c:v>0.41316727696723199</c:v>
                </c:pt>
                <c:pt idx="892">
                  <c:v>0.41180514397062135</c:v>
                </c:pt>
                <c:pt idx="893">
                  <c:v>0.41035999362656667</c:v>
                </c:pt>
                <c:pt idx="894">
                  <c:v>0.40901950903647066</c:v>
                </c:pt>
                <c:pt idx="895">
                  <c:v>0.40796202729363468</c:v>
                </c:pt>
                <c:pt idx="896">
                  <c:v>0.4067284495920907</c:v>
                </c:pt>
                <c:pt idx="897">
                  <c:v>0.40552901343033471</c:v>
                </c:pt>
                <c:pt idx="898">
                  <c:v>0.40422815400722667</c:v>
                </c:pt>
                <c:pt idx="899">
                  <c:v>0.402780476426288</c:v>
                </c:pt>
                <c:pt idx="900">
                  <c:v>0.40134991729895869</c:v>
                </c:pt>
                <c:pt idx="901">
                  <c:v>0.39990090457400529</c:v>
                </c:pt>
                <c:pt idx="902">
                  <c:v>0.39841174216120268</c:v>
                </c:pt>
                <c:pt idx="903">
                  <c:v>0.39719947908016801</c:v>
                </c:pt>
                <c:pt idx="904">
                  <c:v>0.39596866703408268</c:v>
                </c:pt>
                <c:pt idx="905">
                  <c:v>0.39465192893394935</c:v>
                </c:pt>
                <c:pt idx="906">
                  <c:v>0.39339014631510932</c:v>
                </c:pt>
                <c:pt idx="907">
                  <c:v>0.39192208394609868</c:v>
                </c:pt>
                <c:pt idx="908">
                  <c:v>0.39067725288786531</c:v>
                </c:pt>
                <c:pt idx="909">
                  <c:v>0.388891259350512</c:v>
                </c:pt>
                <c:pt idx="910">
                  <c:v>0.38744587058788266</c:v>
                </c:pt>
                <c:pt idx="911">
                  <c:v>0.38619658110231736</c:v>
                </c:pt>
                <c:pt idx="912">
                  <c:v>0.38479730249188798</c:v>
                </c:pt>
                <c:pt idx="913">
                  <c:v>0.38348211411248534</c:v>
                </c:pt>
                <c:pt idx="914">
                  <c:v>0.38205441600804269</c:v>
                </c:pt>
                <c:pt idx="915">
                  <c:v>0.38062433371786131</c:v>
                </c:pt>
                <c:pt idx="916">
                  <c:v>0.37925774229391868</c:v>
                </c:pt>
                <c:pt idx="917">
                  <c:v>0.37778753415774263</c:v>
                </c:pt>
                <c:pt idx="918">
                  <c:v>0.37640990395382667</c:v>
                </c:pt>
                <c:pt idx="919">
                  <c:v>0.3751327910206827</c:v>
                </c:pt>
                <c:pt idx="920">
                  <c:v>0.37359303618648931</c:v>
                </c:pt>
                <c:pt idx="921">
                  <c:v>0.37239410070373863</c:v>
                </c:pt>
                <c:pt idx="922">
                  <c:v>0.37093733937513335</c:v>
                </c:pt>
                <c:pt idx="923">
                  <c:v>0.36959275398556535</c:v>
                </c:pt>
                <c:pt idx="924">
                  <c:v>0.36819681323517067</c:v>
                </c:pt>
                <c:pt idx="925">
                  <c:v>0.366920892394896</c:v>
                </c:pt>
                <c:pt idx="926">
                  <c:v>0.36585144203964937</c:v>
                </c:pt>
                <c:pt idx="927">
                  <c:v>0.36432797119405735</c:v>
                </c:pt>
                <c:pt idx="928">
                  <c:v>0.36313409018507331</c:v>
                </c:pt>
                <c:pt idx="929">
                  <c:v>0.36158591917522137</c:v>
                </c:pt>
                <c:pt idx="930">
                  <c:v>0.36050318890540667</c:v>
                </c:pt>
                <c:pt idx="931">
                  <c:v>0.35893952068824797</c:v>
                </c:pt>
                <c:pt idx="932">
                  <c:v>0.35761343658001737</c:v>
                </c:pt>
                <c:pt idx="933">
                  <c:v>0.35629965487020132</c:v>
                </c:pt>
                <c:pt idx="934">
                  <c:v>0.3550038737627173</c:v>
                </c:pt>
                <c:pt idx="935">
                  <c:v>0.35368365475140534</c:v>
                </c:pt>
                <c:pt idx="936">
                  <c:v>0.35257682036376531</c:v>
                </c:pt>
                <c:pt idx="937">
                  <c:v>0.35129627420315601</c:v>
                </c:pt>
                <c:pt idx="938">
                  <c:v>0.35015622810816666</c:v>
                </c:pt>
                <c:pt idx="939">
                  <c:v>0.34851667125892533</c:v>
                </c:pt>
                <c:pt idx="940">
                  <c:v>0.346972934834548</c:v>
                </c:pt>
                <c:pt idx="941">
                  <c:v>0.34553298201540533</c:v>
                </c:pt>
                <c:pt idx="942">
                  <c:v>0.34403206556690669</c:v>
                </c:pt>
                <c:pt idx="943">
                  <c:v>0.3427433893329267</c:v>
                </c:pt>
                <c:pt idx="944">
                  <c:v>0.34150618766905866</c:v>
                </c:pt>
                <c:pt idx="945">
                  <c:v>0.34032410837948535</c:v>
                </c:pt>
                <c:pt idx="946">
                  <c:v>0.33866025667755867</c:v>
                </c:pt>
                <c:pt idx="947">
                  <c:v>0.33716806634886665</c:v>
                </c:pt>
                <c:pt idx="948">
                  <c:v>0.33591472374754267</c:v>
                </c:pt>
                <c:pt idx="949">
                  <c:v>0.33427688351203333</c:v>
                </c:pt>
                <c:pt idx="950">
                  <c:v>0.33236121411231734</c:v>
                </c:pt>
                <c:pt idx="951">
                  <c:v>0.33182589288825864</c:v>
                </c:pt>
                <c:pt idx="952">
                  <c:v>0.33048676728403331</c:v>
                </c:pt>
                <c:pt idx="953">
                  <c:v>0.32783681636030937</c:v>
                </c:pt>
                <c:pt idx="954">
                  <c:v>0.32686514146223333</c:v>
                </c:pt>
                <c:pt idx="955">
                  <c:v>0.32554384956733867</c:v>
                </c:pt>
                <c:pt idx="956">
                  <c:v>0.32428204310663999</c:v>
                </c:pt>
                <c:pt idx="957">
                  <c:v>0.32271274821113738</c:v>
                </c:pt>
                <c:pt idx="958">
                  <c:v>0.32158679265386797</c:v>
                </c:pt>
                <c:pt idx="959">
                  <c:v>0.32017695210061331</c:v>
                </c:pt>
                <c:pt idx="960">
                  <c:v>0.31886395717209065</c:v>
                </c:pt>
                <c:pt idx="961">
                  <c:v>0.31754800585325199</c:v>
                </c:pt>
                <c:pt idx="962">
                  <c:v>0.31631206780782667</c:v>
                </c:pt>
                <c:pt idx="963">
                  <c:v>0.31498555454616267</c:v>
                </c:pt>
                <c:pt idx="964">
                  <c:v>0.31356322085963334</c:v>
                </c:pt>
                <c:pt idx="965">
                  <c:v>0.31224879541966799</c:v>
                </c:pt>
                <c:pt idx="966">
                  <c:v>0.31103908341737463</c:v>
                </c:pt>
                <c:pt idx="967">
                  <c:v>0.30954486653080399</c:v>
                </c:pt>
                <c:pt idx="968">
                  <c:v>0.30832819270615197</c:v>
                </c:pt>
                <c:pt idx="969">
                  <c:v>0.30669886401373198</c:v>
                </c:pt>
                <c:pt idx="970">
                  <c:v>0.30553998285140266</c:v>
                </c:pt>
                <c:pt idx="971">
                  <c:v>0.30423697766112801</c:v>
                </c:pt>
                <c:pt idx="972">
                  <c:v>0.30291477977565201</c:v>
                </c:pt>
                <c:pt idx="973">
                  <c:v>0.30147415938450267</c:v>
                </c:pt>
                <c:pt idx="974">
                  <c:v>0.29988714998895599</c:v>
                </c:pt>
                <c:pt idx="975">
                  <c:v>0.29849681207504936</c:v>
                </c:pt>
                <c:pt idx="976">
                  <c:v>0.29757005523630403</c:v>
                </c:pt>
                <c:pt idx="977">
                  <c:v>0.29598616912407605</c:v>
                </c:pt>
                <c:pt idx="978">
                  <c:v>0.29477710085193198</c:v>
                </c:pt>
                <c:pt idx="979">
                  <c:v>0.29348816235752001</c:v>
                </c:pt>
                <c:pt idx="980">
                  <c:v>0.29204861484995331</c:v>
                </c:pt>
                <c:pt idx="981">
                  <c:v>0.29062201347095062</c:v>
                </c:pt>
                <c:pt idx="982">
                  <c:v>0.28938233225391469</c:v>
                </c:pt>
                <c:pt idx="983">
                  <c:v>0.28805651040611463</c:v>
                </c:pt>
                <c:pt idx="984">
                  <c:v>0.28656627510972804</c:v>
                </c:pt>
                <c:pt idx="985">
                  <c:v>0.28545393325303065</c:v>
                </c:pt>
                <c:pt idx="986">
                  <c:v>0.28405987600937066</c:v>
                </c:pt>
                <c:pt idx="987">
                  <c:v>0.2825303970157147</c:v>
                </c:pt>
                <c:pt idx="988">
                  <c:v>0.28125781403547467</c:v>
                </c:pt>
                <c:pt idx="989">
                  <c:v>0.279905170098108</c:v>
                </c:pt>
                <c:pt idx="990">
                  <c:v>0.27849273078239734</c:v>
                </c:pt>
                <c:pt idx="991">
                  <c:v>0.27732071275664266</c:v>
                </c:pt>
                <c:pt idx="992">
                  <c:v>0.27593135235888933</c:v>
                </c:pt>
                <c:pt idx="993">
                  <c:v>0.27458834053190934</c:v>
                </c:pt>
                <c:pt idx="994">
                  <c:v>0.27324895266725202</c:v>
                </c:pt>
                <c:pt idx="995">
                  <c:v>0.27173570997848129</c:v>
                </c:pt>
                <c:pt idx="996">
                  <c:v>0.27037407766087734</c:v>
                </c:pt>
                <c:pt idx="997">
                  <c:v>0.26902686966699468</c:v>
                </c:pt>
                <c:pt idx="998">
                  <c:v>0.26770786659040929</c:v>
                </c:pt>
                <c:pt idx="999">
                  <c:v>0.26630429644564929</c:v>
                </c:pt>
                <c:pt idx="1000">
                  <c:v>0.26511577985458001</c:v>
                </c:pt>
                <c:pt idx="1001">
                  <c:v>0.26383456612196265</c:v>
                </c:pt>
                <c:pt idx="1002">
                  <c:v>0.26249727634075737</c:v>
                </c:pt>
                <c:pt idx="1003">
                  <c:v>0.26124815374819205</c:v>
                </c:pt>
                <c:pt idx="1004">
                  <c:v>0.25957734022390799</c:v>
                </c:pt>
                <c:pt idx="1005">
                  <c:v>0.25814051068808402</c:v>
                </c:pt>
                <c:pt idx="1006">
                  <c:v>0.25668866078210134</c:v>
                </c:pt>
                <c:pt idx="1007">
                  <c:v>0.25525319023214799</c:v>
                </c:pt>
                <c:pt idx="1008">
                  <c:v>0.25403839991423066</c:v>
                </c:pt>
                <c:pt idx="1009">
                  <c:v>0.25259515691876799</c:v>
                </c:pt>
                <c:pt idx="1010">
                  <c:v>0.25136520317954669</c:v>
                </c:pt>
                <c:pt idx="1011">
                  <c:v>0.24996294433694402</c:v>
                </c:pt>
                <c:pt idx="1012">
                  <c:v>0.2488295262783107</c:v>
                </c:pt>
                <c:pt idx="1013">
                  <c:v>0.247567719817612</c:v>
                </c:pt>
                <c:pt idx="1014">
                  <c:v>0.24599162999275198</c:v>
                </c:pt>
                <c:pt idx="1015">
                  <c:v>0.244602508013572</c:v>
                </c:pt>
                <c:pt idx="1016">
                  <c:v>0.24306625793241732</c:v>
                </c:pt>
                <c:pt idx="1017">
                  <c:v>0.24157044364140134</c:v>
                </c:pt>
                <c:pt idx="1018">
                  <c:v>0.23806235274450932</c:v>
                </c:pt>
                <c:pt idx="1019">
                  <c:v>0.23809198817324931</c:v>
                </c:pt>
                <c:pt idx="1020">
                  <c:v>0.23767523250600936</c:v>
                </c:pt>
                <c:pt idx="1021">
                  <c:v>0.23636717284196801</c:v>
                </c:pt>
                <c:pt idx="1022">
                  <c:v>0.23500148740860666</c:v>
                </c:pt>
                <c:pt idx="1023">
                  <c:v>0.23364231080231335</c:v>
                </c:pt>
                <c:pt idx="1024">
                  <c:v>0.23222369644553734</c:v>
                </c:pt>
                <c:pt idx="1025">
                  <c:v>0.23093530631384535</c:v>
                </c:pt>
                <c:pt idx="1026">
                  <c:v>0.22953385809439333</c:v>
                </c:pt>
                <c:pt idx="1027">
                  <c:v>0.22809860212115732</c:v>
                </c:pt>
                <c:pt idx="1028">
                  <c:v>0.22680551514355865</c:v>
                </c:pt>
                <c:pt idx="1029">
                  <c:v>0.22567731845169467</c:v>
                </c:pt>
                <c:pt idx="1030">
                  <c:v>0.22338172905441064</c:v>
                </c:pt>
                <c:pt idx="1031">
                  <c:v>0.22267248148066665</c:v>
                </c:pt>
                <c:pt idx="1032">
                  <c:v>0.22136704442093869</c:v>
                </c:pt>
                <c:pt idx="1033">
                  <c:v>0.22004150867542668</c:v>
                </c:pt>
                <c:pt idx="1034">
                  <c:v>0.21867689612564797</c:v>
                </c:pt>
                <c:pt idx="1035">
                  <c:v>0.21749028688316935</c:v>
                </c:pt>
                <c:pt idx="1036">
                  <c:v>0.21614512928902399</c:v>
                </c:pt>
                <c:pt idx="1037">
                  <c:v>0.21480128299703466</c:v>
                </c:pt>
                <c:pt idx="1038">
                  <c:v>0.21343130602934135</c:v>
                </c:pt>
                <c:pt idx="1039">
                  <c:v>0.21211978929597733</c:v>
                </c:pt>
                <c:pt idx="1040">
                  <c:v>0.21086246510446935</c:v>
                </c:pt>
                <c:pt idx="1041">
                  <c:v>0.20960256599236399</c:v>
                </c:pt>
                <c:pt idx="1042">
                  <c:v>0.20829908396494135</c:v>
                </c:pt>
                <c:pt idx="1043">
                  <c:v>0.207151909154592</c:v>
                </c:pt>
                <c:pt idx="1044">
                  <c:v>0.20592958480973733</c:v>
                </c:pt>
                <c:pt idx="1045">
                  <c:v>0.20431363139931599</c:v>
                </c:pt>
                <c:pt idx="1046">
                  <c:v>0.20290927447326135</c:v>
                </c:pt>
                <c:pt idx="1047">
                  <c:v>0.20168494741238532</c:v>
                </c:pt>
                <c:pt idx="1048">
                  <c:v>0.20038346810098534</c:v>
                </c:pt>
                <c:pt idx="1049">
                  <c:v>0.19906359479660532</c:v>
                </c:pt>
                <c:pt idx="1050">
                  <c:v>0.19765033293681467</c:v>
                </c:pt>
                <c:pt idx="1051">
                  <c:v>0.19632918409306402</c:v>
                </c:pt>
                <c:pt idx="1052">
                  <c:v>0.19508788162972401</c:v>
                </c:pt>
                <c:pt idx="1053">
                  <c:v>0.19386473474078933</c:v>
                </c:pt>
                <c:pt idx="1054">
                  <c:v>0.19251812279334268</c:v>
                </c:pt>
                <c:pt idx="1055">
                  <c:v>0.19141528191681734</c:v>
                </c:pt>
                <c:pt idx="1056">
                  <c:v>0.19001553839016799</c:v>
                </c:pt>
                <c:pt idx="1057">
                  <c:v>0.18855942079171201</c:v>
                </c:pt>
                <c:pt idx="1058">
                  <c:v>0.18720500063596932</c:v>
                </c:pt>
                <c:pt idx="1059">
                  <c:v>0.18578356101909199</c:v>
                </c:pt>
                <c:pt idx="1060">
                  <c:v>0.18448036509395868</c:v>
                </c:pt>
                <c:pt idx="1061">
                  <c:v>0.18326495488774933</c:v>
                </c:pt>
                <c:pt idx="1062">
                  <c:v>0.18204451404962935</c:v>
                </c:pt>
                <c:pt idx="1063">
                  <c:v>0.180655237098376</c:v>
                </c:pt>
                <c:pt idx="1064">
                  <c:v>0.17941258757009468</c:v>
                </c:pt>
                <c:pt idx="1065">
                  <c:v>0.17817520709229601</c:v>
                </c:pt>
                <c:pt idx="1066">
                  <c:v>0.17685484502983867</c:v>
                </c:pt>
                <c:pt idx="1067">
                  <c:v>0.17552548266621598</c:v>
                </c:pt>
                <c:pt idx="1068">
                  <c:v>0.17430765251148134</c:v>
                </c:pt>
                <c:pt idx="1069">
                  <c:v>0.17284046037026668</c:v>
                </c:pt>
                <c:pt idx="1070">
                  <c:v>0.17157154903606534</c:v>
                </c:pt>
                <c:pt idx="1071">
                  <c:v>0.17031451094684533</c:v>
                </c:pt>
                <c:pt idx="1072">
                  <c:v>0.16897010437120799</c:v>
                </c:pt>
                <c:pt idx="1073">
                  <c:v>0.16766357058603865</c:v>
                </c:pt>
                <c:pt idx="1074">
                  <c:v>0.16637625333793069</c:v>
                </c:pt>
                <c:pt idx="1075">
                  <c:v>0.16496041655754135</c:v>
                </c:pt>
                <c:pt idx="1076">
                  <c:v>0.16371452453665333</c:v>
                </c:pt>
                <c:pt idx="1077">
                  <c:v>0.16237290745833066</c:v>
                </c:pt>
                <c:pt idx="1078">
                  <c:v>0.16109592565540132</c:v>
                </c:pt>
                <c:pt idx="1079">
                  <c:v>0.15978487383825735</c:v>
                </c:pt>
                <c:pt idx="1080">
                  <c:v>0.15830862179123198</c:v>
                </c:pt>
                <c:pt idx="1081">
                  <c:v>0.15699928658782</c:v>
                </c:pt>
                <c:pt idx="1082">
                  <c:v>0.15563077589435734</c:v>
                </c:pt>
                <c:pt idx="1083">
                  <c:v>0.154324158662688</c:v>
                </c:pt>
                <c:pt idx="1084">
                  <c:v>0.15322044755836667</c:v>
                </c:pt>
                <c:pt idx="1085">
                  <c:v>0.152209767381596</c:v>
                </c:pt>
                <c:pt idx="1086">
                  <c:v>0.15059020192977865</c:v>
                </c:pt>
                <c:pt idx="1087">
                  <c:v>0.14927047167654264</c:v>
                </c:pt>
                <c:pt idx="1088">
                  <c:v>0.14763402618969068</c:v>
                </c:pt>
                <c:pt idx="1089">
                  <c:v>0.146414288686364</c:v>
                </c:pt>
                <c:pt idx="1090">
                  <c:v>0.14490297718804135</c:v>
                </c:pt>
                <c:pt idx="1091">
                  <c:v>0.14364702390333334</c:v>
                </c:pt>
                <c:pt idx="1092">
                  <c:v>0.14213810851168002</c:v>
                </c:pt>
                <c:pt idx="1093">
                  <c:v>0.14085637025820133</c:v>
                </c:pt>
                <c:pt idx="1094">
                  <c:v>0.13938892777748399</c:v>
                </c:pt>
                <c:pt idx="1095">
                  <c:v>0.138141116487076</c:v>
                </c:pt>
                <c:pt idx="1096">
                  <c:v>0.13675484360985468</c:v>
                </c:pt>
                <c:pt idx="1097">
                  <c:v>0.13537121717880402</c:v>
                </c:pt>
                <c:pt idx="1098">
                  <c:v>0.13392365880715199</c:v>
                </c:pt>
                <c:pt idx="1099">
                  <c:v>0.13254068802718025</c:v>
                </c:pt>
                <c:pt idx="1100">
                  <c:v>0.131262144582592</c:v>
                </c:pt>
                <c:pt idx="1101">
                  <c:v>0.12973341660744425</c:v>
                </c:pt>
                <c:pt idx="1102">
                  <c:v>0.12845595796736733</c:v>
                </c:pt>
                <c:pt idx="1103">
                  <c:v>0.12711140834058493</c:v>
                </c:pt>
                <c:pt idx="1104">
                  <c:v>0.12549507346044442</c:v>
                </c:pt>
                <c:pt idx="1105">
                  <c:v>0.12432750194109453</c:v>
                </c:pt>
                <c:pt idx="1106">
                  <c:v>0.1230349514052876</c:v>
                </c:pt>
                <c:pt idx="1107">
                  <c:v>0.12164168094292134</c:v>
                </c:pt>
                <c:pt idx="1108">
                  <c:v>0.12030864693326014</c:v>
                </c:pt>
                <c:pt idx="1109">
                  <c:v>0.11893058757591106</c:v>
                </c:pt>
                <c:pt idx="1110">
                  <c:v>0.11763630850544293</c:v>
                </c:pt>
                <c:pt idx="1111">
                  <c:v>0.1163203333447468</c:v>
                </c:pt>
                <c:pt idx="1112">
                  <c:v>0.11472359647138373</c:v>
                </c:pt>
                <c:pt idx="1113">
                  <c:v>0.1134495710587716</c:v>
                </c:pt>
                <c:pt idx="1114">
                  <c:v>0.11187712903809266</c:v>
                </c:pt>
                <c:pt idx="1115">
                  <c:v>0.11052168368248133</c:v>
                </c:pt>
                <c:pt idx="1116">
                  <c:v>0.10931421281478346</c:v>
                </c:pt>
                <c:pt idx="1117">
                  <c:v>0.10816305641424906</c:v>
                </c:pt>
                <c:pt idx="1118">
                  <c:v>0.10646915205107854</c:v>
                </c:pt>
                <c:pt idx="1119">
                  <c:v>0.10515460740182586</c:v>
                </c:pt>
                <c:pt idx="1120">
                  <c:v>0.10381518377438306</c:v>
                </c:pt>
                <c:pt idx="1121">
                  <c:v>0.1025653459260968</c:v>
                </c:pt>
                <c:pt idx="1122">
                  <c:v>0.10119547624676241</c:v>
                </c:pt>
                <c:pt idx="1123">
                  <c:v>9.982690594865587E-2</c:v>
                </c:pt>
                <c:pt idx="1124">
                  <c:v>9.8463890803322129E-2</c:v>
                </c:pt>
                <c:pt idx="1125">
                  <c:v>9.7170434276934267E-2</c:v>
                </c:pt>
                <c:pt idx="1126">
                  <c:v>9.5812396119331469E-2</c:v>
                </c:pt>
                <c:pt idx="1127">
                  <c:v>9.432546888065893E-2</c:v>
                </c:pt>
                <c:pt idx="1128">
                  <c:v>9.3010030161754131E-2</c:v>
                </c:pt>
                <c:pt idx="1129">
                  <c:v>9.1581515473695863E-2</c:v>
                </c:pt>
                <c:pt idx="1130">
                  <c:v>9.0272341202821196E-2</c:v>
                </c:pt>
                <c:pt idx="1131">
                  <c:v>8.9049706913820803E-2</c:v>
                </c:pt>
                <c:pt idx="1132">
                  <c:v>8.7690458781955333E-2</c:v>
                </c:pt>
                <c:pt idx="1133">
                  <c:v>8.62465482144852E-2</c:v>
                </c:pt>
                <c:pt idx="1134">
                  <c:v>8.4940777368753467E-2</c:v>
                </c:pt>
                <c:pt idx="1135">
                  <c:v>8.3805821510317999E-2</c:v>
                </c:pt>
                <c:pt idx="1136">
                  <c:v>8.2264177208927203E-2</c:v>
                </c:pt>
                <c:pt idx="1137">
                  <c:v>8.0902717744788397E-2</c:v>
                </c:pt>
                <c:pt idx="1138">
                  <c:v>7.9600243035841331E-2</c:v>
                </c:pt>
                <c:pt idx="1139">
                  <c:v>7.824467847094306E-2</c:v>
                </c:pt>
                <c:pt idx="1140">
                  <c:v>7.6821593765906263E-2</c:v>
                </c:pt>
                <c:pt idx="1141">
                  <c:v>7.5465707335933205E-2</c:v>
                </c:pt>
                <c:pt idx="1142">
                  <c:v>7.4172882618766145E-2</c:v>
                </c:pt>
                <c:pt idx="1143">
                  <c:v>7.2773252340940259E-2</c:v>
                </c:pt>
                <c:pt idx="1144">
                  <c:v>7.1291796808539601E-2</c:v>
                </c:pt>
                <c:pt idx="1145">
                  <c:v>7.0100741059657065E-2</c:v>
                </c:pt>
                <c:pt idx="1146">
                  <c:v>6.8701152505081603E-2</c:v>
                </c:pt>
                <c:pt idx="1147">
                  <c:v>6.7338942022434928E-2</c:v>
                </c:pt>
                <c:pt idx="1148">
                  <c:v>6.5950338603653472E-2</c:v>
                </c:pt>
                <c:pt idx="1149">
                  <c:v>6.4609538108946277E-2</c:v>
                </c:pt>
                <c:pt idx="1150">
                  <c:v>6.3429890688826526E-2</c:v>
                </c:pt>
                <c:pt idx="1151">
                  <c:v>6.1948238461102402E-2</c:v>
                </c:pt>
                <c:pt idx="1152">
                  <c:v>6.0670344707128003E-2</c:v>
                </c:pt>
                <c:pt idx="1153">
                  <c:v>5.9218357710465866E-2</c:v>
                </c:pt>
                <c:pt idx="1154">
                  <c:v>5.7932554420301194E-2</c:v>
                </c:pt>
                <c:pt idx="1155">
                  <c:v>5.6517611709564264E-2</c:v>
                </c:pt>
                <c:pt idx="1156">
                  <c:v>5.52595424600128E-2</c:v>
                </c:pt>
                <c:pt idx="1157">
                  <c:v>5.3827415730559332E-2</c:v>
                </c:pt>
                <c:pt idx="1158">
                  <c:v>5.2467434461578935E-2</c:v>
                </c:pt>
                <c:pt idx="1159">
                  <c:v>5.1139299953611994E-2</c:v>
                </c:pt>
                <c:pt idx="1160">
                  <c:v>4.9874379150292004E-2</c:v>
                </c:pt>
                <c:pt idx="1161">
                  <c:v>4.8383747483027068E-2</c:v>
                </c:pt>
                <c:pt idx="1162">
                  <c:v>4.6969394858260537E-2</c:v>
                </c:pt>
                <c:pt idx="1163">
                  <c:v>4.5760201416365866E-2</c:v>
                </c:pt>
                <c:pt idx="1164">
                  <c:v>4.4442563286116531E-2</c:v>
                </c:pt>
                <c:pt idx="1165">
                  <c:v>4.3262468831170665E-2</c:v>
                </c:pt>
                <c:pt idx="1166">
                  <c:v>4.1562338762988135E-2</c:v>
                </c:pt>
                <c:pt idx="1167">
                  <c:v>4.0227254353591063E-2</c:v>
                </c:pt>
                <c:pt idx="1168">
                  <c:v>3.8816981666671066E-2</c:v>
                </c:pt>
                <c:pt idx="1169">
                  <c:v>3.7352605844860672E-2</c:v>
                </c:pt>
                <c:pt idx="1170">
                  <c:v>3.5567792479448399E-2</c:v>
                </c:pt>
                <c:pt idx="1171">
                  <c:v>3.4112455701822399E-2</c:v>
                </c:pt>
                <c:pt idx="1172">
                  <c:v>3.2722779399458266E-2</c:v>
                </c:pt>
                <c:pt idx="1173">
                  <c:v>3.129833570855E-2</c:v>
                </c:pt>
                <c:pt idx="1174">
                  <c:v>2.9873892017641731E-2</c:v>
                </c:pt>
                <c:pt idx="1175">
                  <c:v>2.8755091997822665E-2</c:v>
                </c:pt>
                <c:pt idx="1176">
                  <c:v>2.7357974055719599E-2</c:v>
                </c:pt>
                <c:pt idx="1177">
                  <c:v>2.5799303687917597E-2</c:v>
                </c:pt>
                <c:pt idx="1178">
                  <c:v>2.4386940368127333E-2</c:v>
                </c:pt>
                <c:pt idx="1179">
                  <c:v>2.2961376109921602E-2</c:v>
                </c:pt>
                <c:pt idx="1180">
                  <c:v>2.1611259409437734E-2</c:v>
                </c:pt>
                <c:pt idx="1181">
                  <c:v>2.0033593041757468E-2</c:v>
                </c:pt>
                <c:pt idx="1182">
                  <c:v>1.8773004005902667E-2</c:v>
                </c:pt>
                <c:pt idx="1183">
                  <c:v>1.7386190216541867E-2</c:v>
                </c:pt>
                <c:pt idx="1184">
                  <c:v>1.6025127123282266E-2</c:v>
                </c:pt>
                <c:pt idx="1185">
                  <c:v>1.4591310602186134E-2</c:v>
                </c:pt>
                <c:pt idx="1186">
                  <c:v>1.3777759372693066E-2</c:v>
                </c:pt>
                <c:pt idx="1187">
                  <c:v>1.2190639708556239E-2</c:v>
                </c:pt>
                <c:pt idx="1188">
                  <c:v>1.1037502943742134E-2</c:v>
                </c:pt>
                <c:pt idx="1189">
                  <c:v>9.6893919395115592E-3</c:v>
                </c:pt>
                <c:pt idx="1190">
                  <c:v>8.1877982332517734E-3</c:v>
                </c:pt>
                <c:pt idx="1191">
                  <c:v>6.8026421980378797E-3</c:v>
                </c:pt>
                <c:pt idx="1192">
                  <c:v>5.4586595604266264E-3</c:v>
                </c:pt>
                <c:pt idx="1193">
                  <c:v>3.9559542275658536E-3</c:v>
                </c:pt>
                <c:pt idx="1194">
                  <c:v>2.7325860563926401E-3</c:v>
                </c:pt>
                <c:pt idx="1195">
                  <c:v>1.2590571965172706E-3</c:v>
                </c:pt>
                <c:pt idx="1196">
                  <c:v>-1.3852789697910666E-4</c:v>
                </c:pt>
                <c:pt idx="1197">
                  <c:v>-5.481287718267266E-4</c:v>
                </c:pt>
                <c:pt idx="1198">
                  <c:v>-5.4669155486072006E-4</c:v>
                </c:pt>
                <c:pt idx="1199">
                  <c:v>-5.4669155486072006E-4</c:v>
                </c:pt>
                <c:pt idx="1200">
                  <c:v>-5.0657092427362532E-4</c:v>
                </c:pt>
                <c:pt idx="1201">
                  <c:v>-3.3046155451983998E-4</c:v>
                </c:pt>
                <c:pt idx="1202">
                  <c:v>-2.7586370108853466E-4</c:v>
                </c:pt>
                <c:pt idx="1203">
                  <c:v>-2.7586370108853466E-4</c:v>
                </c:pt>
                <c:pt idx="1204">
                  <c:v>-1.3337060520165732E-4</c:v>
                </c:pt>
                <c:pt idx="1205">
                  <c:v>-9.3363968495226136E-5</c:v>
                </c:pt>
                <c:pt idx="1206">
                  <c:v>-5.3345410860097597E-5</c:v>
                </c:pt>
                <c:pt idx="1207">
                  <c:v>-4.0005891648388134E-5</c:v>
                </c:pt>
                <c:pt idx="1208">
                  <c:v>-4.0005891648388134E-5</c:v>
                </c:pt>
                <c:pt idx="1209">
                  <c:v>-2.6702135222769068E-5</c:v>
                </c:pt>
                <c:pt idx="1210">
                  <c:v>-2.6702135222769068E-5</c:v>
                </c:pt>
                <c:pt idx="1211">
                  <c:v>-1.3350695082362801E-5</c:v>
                </c:pt>
                <c:pt idx="1212">
                  <c:v>-1.3350695082362801E-5</c:v>
                </c:pt>
                <c:pt idx="1213">
                  <c:v>-1.3350695082362801E-5</c:v>
                </c:pt>
                <c:pt idx="1214">
                  <c:v>-1.3090669825163986E-5</c:v>
                </c:pt>
                <c:pt idx="1215">
                  <c:v>0</c:v>
                </c:pt>
                <c:pt idx="1216">
                  <c:v>1.4096498183955732E-6</c:v>
                </c:pt>
                <c:pt idx="1217">
                  <c:v>-1.3350695082362801E-5</c:v>
                </c:pt>
                <c:pt idx="1218">
                  <c:v>-1.3350695082362801E-5</c:v>
                </c:pt>
                <c:pt idx="1219">
                  <c:v>-1.3350695082362801E-5</c:v>
                </c:pt>
                <c:pt idx="1220">
                  <c:v>-1.3350695082362801E-5</c:v>
                </c:pt>
                <c:pt idx="1221">
                  <c:v>-1.3350695082362801E-5</c:v>
                </c:pt>
                <c:pt idx="1222">
                  <c:v>-1.3350695082362801E-5</c:v>
                </c:pt>
                <c:pt idx="1223">
                  <c:v>-1.3609975281517998E-5</c:v>
                </c:pt>
                <c:pt idx="1224">
                  <c:v>-2.7738510961346264E-5</c:v>
                </c:pt>
                <c:pt idx="1225">
                  <c:v>-2.6702135222769068E-5</c:v>
                </c:pt>
                <c:pt idx="1226">
                  <c:v>-2.6331841375124936E-5</c:v>
                </c:pt>
                <c:pt idx="1227">
                  <c:v>-2.6702135222769068E-5</c:v>
                </c:pt>
                <c:pt idx="1228">
                  <c:v>-2.6702135222769068E-5</c:v>
                </c:pt>
                <c:pt idx="1229">
                  <c:v>-2.6702135222769068E-5</c:v>
                </c:pt>
                <c:pt idx="1230">
                  <c:v>-2.6702135222769068E-5</c:v>
                </c:pt>
                <c:pt idx="1231">
                  <c:v>-2.6702135222769068E-5</c:v>
                </c:pt>
                <c:pt idx="1232">
                  <c:v>-2.6702135222769068E-5</c:v>
                </c:pt>
                <c:pt idx="1233">
                  <c:v>-2.6702135222769068E-5</c:v>
                </c:pt>
                <c:pt idx="1234">
                  <c:v>-2.6702135222769068E-5</c:v>
                </c:pt>
                <c:pt idx="1235">
                  <c:v>-2.6702135222769068E-5</c:v>
                </c:pt>
                <c:pt idx="1236">
                  <c:v>-2.6702135222769068E-5</c:v>
                </c:pt>
                <c:pt idx="1237">
                  <c:v>-2.6702135222769068E-5</c:v>
                </c:pt>
                <c:pt idx="1238">
                  <c:v>-2.6702135222769068E-5</c:v>
                </c:pt>
                <c:pt idx="1239">
                  <c:v>-2.6702135222769068E-5</c:v>
                </c:pt>
                <c:pt idx="1240">
                  <c:v>-2.6702135222769068E-5</c:v>
                </c:pt>
                <c:pt idx="1241">
                  <c:v>-2.6702135222769068E-5</c:v>
                </c:pt>
                <c:pt idx="1242">
                  <c:v>-2.6702135222769068E-5</c:v>
                </c:pt>
                <c:pt idx="1243">
                  <c:v>-2.6702135222769068E-5</c:v>
                </c:pt>
                <c:pt idx="1244">
                  <c:v>-2.6702135222769068E-5</c:v>
                </c:pt>
                <c:pt idx="1245">
                  <c:v>-2.6702135222769068E-5</c:v>
                </c:pt>
                <c:pt idx="1246">
                  <c:v>-2.6702135222769068E-5</c:v>
                </c:pt>
                <c:pt idx="1247">
                  <c:v>-2.6702135222769068E-5</c:v>
                </c:pt>
                <c:pt idx="1248">
                  <c:v>-2.6702135222769068E-5</c:v>
                </c:pt>
                <c:pt idx="1249">
                  <c:v>-2.6702135222769068E-5</c:v>
                </c:pt>
                <c:pt idx="1250">
                  <c:v>-2.6702135222769068E-5</c:v>
                </c:pt>
                <c:pt idx="1251">
                  <c:v>-2.6702135222769068E-5</c:v>
                </c:pt>
                <c:pt idx="1252">
                  <c:v>-2.6702135222769068E-5</c:v>
                </c:pt>
                <c:pt idx="1253">
                  <c:v>-2.6702135222769068E-5</c:v>
                </c:pt>
                <c:pt idx="1254">
                  <c:v>-2.6702135222769068E-5</c:v>
                </c:pt>
                <c:pt idx="1255">
                  <c:v>-2.6702135222769068E-5</c:v>
                </c:pt>
                <c:pt idx="1256">
                  <c:v>-2.6702135222769068E-5</c:v>
                </c:pt>
                <c:pt idx="1257">
                  <c:v>-2.6702135222769068E-5</c:v>
                </c:pt>
                <c:pt idx="1258">
                  <c:v>-2.6702135222769068E-5</c:v>
                </c:pt>
                <c:pt idx="1259">
                  <c:v>-2.6702135222769068E-5</c:v>
                </c:pt>
                <c:pt idx="1260">
                  <c:v>-2.6702135222769068E-5</c:v>
                </c:pt>
                <c:pt idx="1261">
                  <c:v>-2.6702135222769068E-5</c:v>
                </c:pt>
                <c:pt idx="1262">
                  <c:v>-2.6702135222769068E-5</c:v>
                </c:pt>
                <c:pt idx="1263">
                  <c:v>-2.6702135222769068E-5</c:v>
                </c:pt>
                <c:pt idx="1264">
                  <c:v>-2.6702135222769068E-5</c:v>
                </c:pt>
                <c:pt idx="1265">
                  <c:v>-2.6702135222769068E-5</c:v>
                </c:pt>
                <c:pt idx="1266">
                  <c:v>-2.6702135222769068E-5</c:v>
                </c:pt>
                <c:pt idx="1267">
                  <c:v>-2.6702135222769068E-5</c:v>
                </c:pt>
                <c:pt idx="1268">
                  <c:v>-2.6702135222769068E-5</c:v>
                </c:pt>
                <c:pt idx="1269">
                  <c:v>-2.6702135222769068E-5</c:v>
                </c:pt>
                <c:pt idx="1270">
                  <c:v>-2.6702135222769068E-5</c:v>
                </c:pt>
                <c:pt idx="1271">
                  <c:v>-2.6702135222769068E-5</c:v>
                </c:pt>
                <c:pt idx="1272">
                  <c:v>-2.6702135222769068E-5</c:v>
                </c:pt>
                <c:pt idx="1273">
                  <c:v>-2.6702135222769068E-5</c:v>
                </c:pt>
                <c:pt idx="1274">
                  <c:v>-2.6702135222769068E-5</c:v>
                </c:pt>
                <c:pt idx="1275">
                  <c:v>-2.6702135222769068E-5</c:v>
                </c:pt>
                <c:pt idx="1276">
                  <c:v>-2.6702135222769068E-5</c:v>
                </c:pt>
                <c:pt idx="1277">
                  <c:v>-2.6702135222769068E-5</c:v>
                </c:pt>
                <c:pt idx="1278">
                  <c:v>-2.6702135222769068E-5</c:v>
                </c:pt>
                <c:pt idx="1279">
                  <c:v>-2.6702135222769068E-5</c:v>
                </c:pt>
                <c:pt idx="1280">
                  <c:v>-2.6702135222769068E-5</c:v>
                </c:pt>
                <c:pt idx="1281">
                  <c:v>-2.6702135222769068E-5</c:v>
                </c:pt>
                <c:pt idx="1282">
                  <c:v>-2.6702135222769068E-5</c:v>
                </c:pt>
                <c:pt idx="1283">
                  <c:v>-2.6702135222769068E-5</c:v>
                </c:pt>
                <c:pt idx="1284">
                  <c:v>-2.6702135222769068E-5</c:v>
                </c:pt>
                <c:pt idx="1285">
                  <c:v>-2.6702135222769068E-5</c:v>
                </c:pt>
                <c:pt idx="1286">
                  <c:v>-2.6702135222769068E-5</c:v>
                </c:pt>
                <c:pt idx="1287">
                  <c:v>-2.6702135222769068E-5</c:v>
                </c:pt>
                <c:pt idx="1288">
                  <c:v>-2.6702135222769068E-5</c:v>
                </c:pt>
                <c:pt idx="1289">
                  <c:v>-2.6702135222769068E-5</c:v>
                </c:pt>
                <c:pt idx="1290">
                  <c:v>-2.6702135222769068E-5</c:v>
                </c:pt>
                <c:pt idx="1291">
                  <c:v>-2.6702135222769068E-5</c:v>
                </c:pt>
                <c:pt idx="1292">
                  <c:v>-2.6702135222769068E-5</c:v>
                </c:pt>
                <c:pt idx="1293">
                  <c:v>-2.6702135222769068E-5</c:v>
                </c:pt>
                <c:pt idx="1294">
                  <c:v>-2.6702135222769068E-5</c:v>
                </c:pt>
                <c:pt idx="1295">
                  <c:v>-2.6702135222769068E-5</c:v>
                </c:pt>
                <c:pt idx="1296">
                  <c:v>-2.6702135222769068E-5</c:v>
                </c:pt>
                <c:pt idx="1297">
                  <c:v>-2.6702135222769068E-5</c:v>
                </c:pt>
                <c:pt idx="1298">
                  <c:v>-2.6702135222769068E-5</c:v>
                </c:pt>
                <c:pt idx="1299">
                  <c:v>-2.6702135222769068E-5</c:v>
                </c:pt>
                <c:pt idx="1300">
                  <c:v>-2.6702135222769068E-5</c:v>
                </c:pt>
                <c:pt idx="1301">
                  <c:v>-2.6702135222769068E-5</c:v>
                </c:pt>
              </c:numCache>
            </c:numRef>
          </c:xVal>
          <c:yVal>
            <c:numRef>
              <c:f>Essai3!$M$2:$M$1303</c:f>
              <c:numCache>
                <c:formatCode>General</c:formatCode>
                <c:ptCount val="1302"/>
                <c:pt idx="0">
                  <c:v>44903.965084821597</c:v>
                </c:pt>
                <c:pt idx="1">
                  <c:v>46066.26130669425</c:v>
                </c:pt>
                <c:pt idx="2">
                  <c:v>45323.202811163916</c:v>
                </c:pt>
                <c:pt idx="3">
                  <c:v>45435.023526479985</c:v>
                </c:pt>
                <c:pt idx="4">
                  <c:v>45307.47636946792</c:v>
                </c:pt>
                <c:pt idx="5">
                  <c:v>46419.54534215539</c:v>
                </c:pt>
                <c:pt idx="6">
                  <c:v>45415.847004035124</c:v>
                </c:pt>
                <c:pt idx="7">
                  <c:v>45395.760337588938</c:v>
                </c:pt>
                <c:pt idx="8">
                  <c:v>45765.236469816446</c:v>
                </c:pt>
                <c:pt idx="9">
                  <c:v>46223.758551189312</c:v>
                </c:pt>
                <c:pt idx="10">
                  <c:v>45770.168180334804</c:v>
                </c:pt>
                <c:pt idx="11">
                  <c:v>45849.414206862049</c:v>
                </c:pt>
                <c:pt idx="12">
                  <c:v>45268.573004949445</c:v>
                </c:pt>
                <c:pt idx="13">
                  <c:v>45525.910929767408</c:v>
                </c:pt>
                <c:pt idx="14">
                  <c:v>45738.545967826416</c:v>
                </c:pt>
                <c:pt idx="15">
                  <c:v>45715.707703236912</c:v>
                </c:pt>
                <c:pt idx="16">
                  <c:v>45725.084303063748</c:v>
                </c:pt>
                <c:pt idx="17">
                  <c:v>45050.794594976411</c:v>
                </c:pt>
                <c:pt idx="18">
                  <c:v>45344.538279844324</c:v>
                </c:pt>
                <c:pt idx="19">
                  <c:v>45811.547983182296</c:v>
                </c:pt>
                <c:pt idx="20">
                  <c:v>45716.956505471222</c:v>
                </c:pt>
                <c:pt idx="21">
                  <c:v>45511.8777792365</c:v>
                </c:pt>
                <c:pt idx="22">
                  <c:v>45375.652505003243</c:v>
                </c:pt>
                <c:pt idx="23">
                  <c:v>46260.550189563626</c:v>
                </c:pt>
                <c:pt idx="24">
                  <c:v>45692.53078041444</c:v>
                </c:pt>
                <c:pt idx="25">
                  <c:v>45225.45757865777</c:v>
                </c:pt>
                <c:pt idx="26">
                  <c:v>45389.029505207604</c:v>
                </c:pt>
                <c:pt idx="27">
                  <c:v>45622.06870180618</c:v>
                </c:pt>
                <c:pt idx="28">
                  <c:v>45690.43374935913</c:v>
                </c:pt>
                <c:pt idx="29">
                  <c:v>45831.867477163571</c:v>
                </c:pt>
                <c:pt idx="30">
                  <c:v>45253.756707254688</c:v>
                </c:pt>
                <c:pt idx="31">
                  <c:v>46003.270875352064</c:v>
                </c:pt>
                <c:pt idx="32">
                  <c:v>45913.589942019848</c:v>
                </c:pt>
                <c:pt idx="33">
                  <c:v>45380.563049382094</c:v>
                </c:pt>
                <c:pt idx="34">
                  <c:v>46704.272251569033</c:v>
                </c:pt>
                <c:pt idx="35">
                  <c:v>45467.873375083182</c:v>
                </c:pt>
                <c:pt idx="36">
                  <c:v>45776.962511134829</c:v>
                </c:pt>
                <c:pt idx="37">
                  <c:v>45538.166124574855</c:v>
                </c:pt>
                <c:pt idx="38">
                  <c:v>45717.252831425103</c:v>
                </c:pt>
                <c:pt idx="39">
                  <c:v>45872.972120196697</c:v>
                </c:pt>
                <c:pt idx="40">
                  <c:v>45941.529246244187</c:v>
                </c:pt>
                <c:pt idx="41">
                  <c:v>44813.733831860722</c:v>
                </c:pt>
                <c:pt idx="42">
                  <c:v>45691.599470273606</c:v>
                </c:pt>
                <c:pt idx="43">
                  <c:v>45639.44911300383</c:v>
                </c:pt>
                <c:pt idx="44">
                  <c:v>45783.820406848994</c:v>
                </c:pt>
                <c:pt idx="45">
                  <c:v>45458.158117023362</c:v>
                </c:pt>
                <c:pt idx="46">
                  <c:v>45758.293976039524</c:v>
                </c:pt>
                <c:pt idx="47">
                  <c:v>45375.525508165847</c:v>
                </c:pt>
                <c:pt idx="48">
                  <c:v>45204.503100489535</c:v>
                </c:pt>
                <c:pt idx="49">
                  <c:v>45697.928146003258</c:v>
                </c:pt>
                <c:pt idx="50">
                  <c:v>45988.70634412572</c:v>
                </c:pt>
                <c:pt idx="51">
                  <c:v>45089.549796517989</c:v>
                </c:pt>
                <c:pt idx="52">
                  <c:v>45227.722355591111</c:v>
                </c:pt>
                <c:pt idx="53">
                  <c:v>45460.973213585363</c:v>
                </c:pt>
                <c:pt idx="54">
                  <c:v>45783.100691608393</c:v>
                </c:pt>
                <c:pt idx="55">
                  <c:v>45330.526295453004</c:v>
                </c:pt>
                <c:pt idx="56">
                  <c:v>44937.217090076563</c:v>
                </c:pt>
                <c:pt idx="57">
                  <c:v>45008.67397724426</c:v>
                </c:pt>
                <c:pt idx="58">
                  <c:v>45261.059025404276</c:v>
                </c:pt>
                <c:pt idx="59">
                  <c:v>45238.009099419185</c:v>
                </c:pt>
                <c:pt idx="60">
                  <c:v>45664.273984096617</c:v>
                </c:pt>
                <c:pt idx="61">
                  <c:v>45724.00482994593</c:v>
                </c:pt>
                <c:pt idx="62">
                  <c:v>45598.616619169414</c:v>
                </c:pt>
                <c:pt idx="63">
                  <c:v>45354.655694555819</c:v>
                </c:pt>
                <c:pt idx="64">
                  <c:v>45335.41567369226</c:v>
                </c:pt>
                <c:pt idx="65">
                  <c:v>45122.870336974309</c:v>
                </c:pt>
                <c:pt idx="66">
                  <c:v>45500.680891407181</c:v>
                </c:pt>
                <c:pt idx="67">
                  <c:v>45491.134962463853</c:v>
                </c:pt>
                <c:pt idx="68">
                  <c:v>45354.676860695414</c:v>
                </c:pt>
                <c:pt idx="69">
                  <c:v>45420.545887018292</c:v>
                </c:pt>
                <c:pt idx="70">
                  <c:v>44849.673936840205</c:v>
                </c:pt>
                <c:pt idx="71">
                  <c:v>45463.936473124253</c:v>
                </c:pt>
                <c:pt idx="72">
                  <c:v>45139.718708543522</c:v>
                </c:pt>
                <c:pt idx="73">
                  <c:v>45046.392037947116</c:v>
                </c:pt>
                <c:pt idx="74">
                  <c:v>45258.603753214848</c:v>
                </c:pt>
                <c:pt idx="75">
                  <c:v>45995.227742317824</c:v>
                </c:pt>
                <c:pt idx="76">
                  <c:v>45445.712426959733</c:v>
                </c:pt>
                <c:pt idx="77">
                  <c:v>45379.843400636855</c:v>
                </c:pt>
                <c:pt idx="78">
                  <c:v>45197.094951642161</c:v>
                </c:pt>
                <c:pt idx="79">
                  <c:v>45274.076201236057</c:v>
                </c:pt>
                <c:pt idx="80">
                  <c:v>45593.917736186246</c:v>
                </c:pt>
                <c:pt idx="81">
                  <c:v>45842.408214666437</c:v>
                </c:pt>
                <c:pt idx="82">
                  <c:v>45717.104668448119</c:v>
                </c:pt>
                <c:pt idx="83">
                  <c:v>44864.850058907541</c:v>
                </c:pt>
                <c:pt idx="84">
                  <c:v>44933.534181792427</c:v>
                </c:pt>
                <c:pt idx="85">
                  <c:v>45594.573886512699</c:v>
                </c:pt>
                <c:pt idx="86">
                  <c:v>45950.651852396251</c:v>
                </c:pt>
                <c:pt idx="87">
                  <c:v>45796.350694975365</c:v>
                </c:pt>
                <c:pt idx="88">
                  <c:v>44767.077899730852</c:v>
                </c:pt>
                <c:pt idx="89">
                  <c:v>45236.209977556216</c:v>
                </c:pt>
                <c:pt idx="90">
                  <c:v>45092.195866334179</c:v>
                </c:pt>
                <c:pt idx="91">
                  <c:v>45391.54827581573</c:v>
                </c:pt>
                <c:pt idx="92">
                  <c:v>44917.553746421647</c:v>
                </c:pt>
                <c:pt idx="93">
                  <c:v>45669.121030056776</c:v>
                </c:pt>
                <c:pt idx="94">
                  <c:v>45520.513564178589</c:v>
                </c:pt>
                <c:pt idx="95">
                  <c:v>45449.014344731702</c:v>
                </c:pt>
                <c:pt idx="96">
                  <c:v>44301.44975599552</c:v>
                </c:pt>
                <c:pt idx="97">
                  <c:v>45775.375050667535</c:v>
                </c:pt>
                <c:pt idx="98">
                  <c:v>45143.057797335539</c:v>
                </c:pt>
                <c:pt idx="99">
                  <c:v>44844.170740553593</c:v>
                </c:pt>
                <c:pt idx="100">
                  <c:v>44767.760976727943</c:v>
                </c:pt>
                <c:pt idx="101">
                  <c:v>44767.760976727943</c:v>
                </c:pt>
                <c:pt idx="102">
                  <c:v>45410.788296679282</c:v>
                </c:pt>
                <c:pt idx="103">
                  <c:v>45137.91779185801</c:v>
                </c:pt>
                <c:pt idx="104">
                  <c:v>49918.82031012026</c:v>
                </c:pt>
                <c:pt idx="105">
                  <c:v>58159.592292953945</c:v>
                </c:pt>
                <c:pt idx="106">
                  <c:v>65408.946853612535</c:v>
                </c:pt>
                <c:pt idx="107">
                  <c:v>72859.968856944251</c:v>
                </c:pt>
                <c:pt idx="108">
                  <c:v>79790.489036619008</c:v>
                </c:pt>
                <c:pt idx="109">
                  <c:v>86095.620646269192</c:v>
                </c:pt>
                <c:pt idx="110">
                  <c:v>91994.285111243778</c:v>
                </c:pt>
                <c:pt idx="111">
                  <c:v>98053.306882515375</c:v>
                </c:pt>
                <c:pt idx="112">
                  <c:v>104750.72639360251</c:v>
                </c:pt>
                <c:pt idx="113">
                  <c:v>111064.53732660471</c:v>
                </c:pt>
                <c:pt idx="114">
                  <c:v>117375.51303397267</c:v>
                </c:pt>
                <c:pt idx="115">
                  <c:v>123434.01770893442</c:v>
                </c:pt>
                <c:pt idx="116">
                  <c:v>129406.34370668196</c:v>
                </c:pt>
                <c:pt idx="117">
                  <c:v>135194.7205541906</c:v>
                </c:pt>
                <c:pt idx="118">
                  <c:v>142029.83207390239</c:v>
                </c:pt>
                <c:pt idx="119">
                  <c:v>148148.2375872152</c:v>
                </c:pt>
                <c:pt idx="120">
                  <c:v>153515.98312518734</c:v>
                </c:pt>
                <c:pt idx="121">
                  <c:v>158948.38850517783</c:v>
                </c:pt>
                <c:pt idx="122">
                  <c:v>165177.85045933662</c:v>
                </c:pt>
                <c:pt idx="123">
                  <c:v>171563.81969315177</c:v>
                </c:pt>
                <c:pt idx="124">
                  <c:v>177356.59990111756</c:v>
                </c:pt>
                <c:pt idx="125">
                  <c:v>182402.10443344602</c:v>
                </c:pt>
                <c:pt idx="126">
                  <c:v>188296.45733074268</c:v>
                </c:pt>
                <c:pt idx="127">
                  <c:v>194241.66560882074</c:v>
                </c:pt>
                <c:pt idx="128">
                  <c:v>199454.03517265708</c:v>
                </c:pt>
                <c:pt idx="129">
                  <c:v>205563.36810334533</c:v>
                </c:pt>
                <c:pt idx="130">
                  <c:v>211462.45331548082</c:v>
                </c:pt>
                <c:pt idx="131">
                  <c:v>216692.0486790383</c:v>
                </c:pt>
                <c:pt idx="132">
                  <c:v>223007.20294151531</c:v>
                </c:pt>
                <c:pt idx="133">
                  <c:v>228123.90480688811</c:v>
                </c:pt>
                <c:pt idx="134">
                  <c:v>232940.95830316859</c:v>
                </c:pt>
                <c:pt idx="135">
                  <c:v>238995.36290635887</c:v>
                </c:pt>
                <c:pt idx="136">
                  <c:v>245241.93108984054</c:v>
                </c:pt>
                <c:pt idx="137">
                  <c:v>250256.40194974974</c:v>
                </c:pt>
                <c:pt idx="138">
                  <c:v>255194.86743777816</c:v>
                </c:pt>
                <c:pt idx="139">
                  <c:v>260021.44605445332</c:v>
                </c:pt>
                <c:pt idx="140">
                  <c:v>265848.20291566418</c:v>
                </c:pt>
                <c:pt idx="141">
                  <c:v>271180.99272309034</c:v>
                </c:pt>
                <c:pt idx="142">
                  <c:v>276276.45329315797</c:v>
                </c:pt>
                <c:pt idx="143">
                  <c:v>281964.80673963181</c:v>
                </c:pt>
                <c:pt idx="144">
                  <c:v>285955.89316760411</c:v>
                </c:pt>
                <c:pt idx="145">
                  <c:v>291446.40913441911</c:v>
                </c:pt>
                <c:pt idx="146">
                  <c:v>296004.57706311671</c:v>
                </c:pt>
                <c:pt idx="147">
                  <c:v>301325.49654751574</c:v>
                </c:pt>
                <c:pt idx="148">
                  <c:v>307473.80307854305</c:v>
                </c:pt>
                <c:pt idx="149">
                  <c:v>311894.59844689554</c:v>
                </c:pt>
                <c:pt idx="150">
                  <c:v>315874.63008947269</c:v>
                </c:pt>
                <c:pt idx="151">
                  <c:v>321445.49068223604</c:v>
                </c:pt>
                <c:pt idx="152">
                  <c:v>326347.72680246743</c:v>
                </c:pt>
                <c:pt idx="153">
                  <c:v>331532.60064374324</c:v>
                </c:pt>
                <c:pt idx="154">
                  <c:v>336530.08354581974</c:v>
                </c:pt>
                <c:pt idx="155">
                  <c:v>340834.03994199011</c:v>
                </c:pt>
                <c:pt idx="156">
                  <c:v>344947.81358591729</c:v>
                </c:pt>
                <c:pt idx="157">
                  <c:v>350060.87823665433</c:v>
                </c:pt>
                <c:pt idx="158">
                  <c:v>354254.9904973894</c:v>
                </c:pt>
                <c:pt idx="159">
                  <c:v>359922.73336938175</c:v>
                </c:pt>
                <c:pt idx="160">
                  <c:v>364325.99080303544</c:v>
                </c:pt>
                <c:pt idx="161">
                  <c:v>369178.33085272228</c:v>
                </c:pt>
                <c:pt idx="162">
                  <c:v>373160.58920892311</c:v>
                </c:pt>
                <c:pt idx="163">
                  <c:v>378335.66443267581</c:v>
                </c:pt>
                <c:pt idx="164">
                  <c:v>382505.6188189704</c:v>
                </c:pt>
                <c:pt idx="165">
                  <c:v>386943.52618967247</c:v>
                </c:pt>
                <c:pt idx="166">
                  <c:v>390905.69004356576</c:v>
                </c:pt>
                <c:pt idx="167">
                  <c:v>395652.7484130821</c:v>
                </c:pt>
                <c:pt idx="168">
                  <c:v>400378.12538049265</c:v>
                </c:pt>
                <c:pt idx="169">
                  <c:v>405179.53487303323</c:v>
                </c:pt>
                <c:pt idx="170">
                  <c:v>409080.35165674362</c:v>
                </c:pt>
                <c:pt idx="171">
                  <c:v>412958.34710722085</c:v>
                </c:pt>
                <c:pt idx="172">
                  <c:v>418328.96621689713</c:v>
                </c:pt>
                <c:pt idx="173">
                  <c:v>422847.94987585954</c:v>
                </c:pt>
                <c:pt idx="174">
                  <c:v>426785.49723784119</c:v>
                </c:pt>
                <c:pt idx="175">
                  <c:v>430885.44642475509</c:v>
                </c:pt>
                <c:pt idx="176">
                  <c:v>436093.83739832608</c:v>
                </c:pt>
                <c:pt idx="177">
                  <c:v>441104.27657358337</c:v>
                </c:pt>
                <c:pt idx="178">
                  <c:v>445149.12806953542</c:v>
                </c:pt>
                <c:pt idx="179">
                  <c:v>448921.79569764429</c:v>
                </c:pt>
                <c:pt idx="180">
                  <c:v>453919.2200786664</c:v>
                </c:pt>
                <c:pt idx="181">
                  <c:v>457910.84041675396</c:v>
                </c:pt>
                <c:pt idx="182">
                  <c:v>462825.29996085906</c:v>
                </c:pt>
                <c:pt idx="183">
                  <c:v>466298.16327295633</c:v>
                </c:pt>
                <c:pt idx="184">
                  <c:v>470656.77055294812</c:v>
                </c:pt>
                <c:pt idx="185">
                  <c:v>475565.11859287659</c:v>
                </c:pt>
                <c:pt idx="186">
                  <c:v>480886.72121271963</c:v>
                </c:pt>
                <c:pt idx="187">
                  <c:v>483909.45354424865</c:v>
                </c:pt>
                <c:pt idx="188">
                  <c:v>488276.19099055976</c:v>
                </c:pt>
                <c:pt idx="189">
                  <c:v>493342.56753272819</c:v>
                </c:pt>
                <c:pt idx="190">
                  <c:v>497283.10762671934</c:v>
                </c:pt>
                <c:pt idx="191">
                  <c:v>501920.73174402281</c:v>
                </c:pt>
                <c:pt idx="192">
                  <c:v>507365.18458990462</c:v>
                </c:pt>
                <c:pt idx="193">
                  <c:v>511325.51421533775</c:v>
                </c:pt>
                <c:pt idx="194">
                  <c:v>514150.19288467278</c:v>
                </c:pt>
                <c:pt idx="195">
                  <c:v>519630.62400956859</c:v>
                </c:pt>
                <c:pt idx="196">
                  <c:v>523798.10511117318</c:v>
                </c:pt>
                <c:pt idx="197">
                  <c:v>528597.02683170803</c:v>
                </c:pt>
                <c:pt idx="198">
                  <c:v>532787.29583495774</c:v>
                </c:pt>
                <c:pt idx="199">
                  <c:v>535990.50029363146</c:v>
                </c:pt>
                <c:pt idx="200">
                  <c:v>541588.36289293983</c:v>
                </c:pt>
                <c:pt idx="201">
                  <c:v>545476.7713677159</c:v>
                </c:pt>
                <c:pt idx="202">
                  <c:v>549053.53882915212</c:v>
                </c:pt>
                <c:pt idx="203">
                  <c:v>553376.68378419185</c:v>
                </c:pt>
                <c:pt idx="204">
                  <c:v>557867.46691271453</c:v>
                </c:pt>
                <c:pt idx="205">
                  <c:v>562617.41938862845</c:v>
                </c:pt>
                <c:pt idx="206">
                  <c:v>566436.63787695009</c:v>
                </c:pt>
                <c:pt idx="207">
                  <c:v>570240.71916423389</c:v>
                </c:pt>
                <c:pt idx="208">
                  <c:v>574742.59548611008</c:v>
                </c:pt>
                <c:pt idx="209">
                  <c:v>579678.97714577464</c:v>
                </c:pt>
                <c:pt idx="210">
                  <c:v>583133.87298314518</c:v>
                </c:pt>
                <c:pt idx="211">
                  <c:v>587191.60607189906</c:v>
                </c:pt>
                <c:pt idx="212">
                  <c:v>591113.3586358329</c:v>
                </c:pt>
                <c:pt idx="213">
                  <c:v>596239.02522618254</c:v>
                </c:pt>
                <c:pt idx="214">
                  <c:v>600076.15587432845</c:v>
                </c:pt>
                <c:pt idx="215">
                  <c:v>603495.74923109764</c:v>
                </c:pt>
                <c:pt idx="216">
                  <c:v>607306.91934135649</c:v>
                </c:pt>
                <c:pt idx="217">
                  <c:v>612139.86303988739</c:v>
                </c:pt>
                <c:pt idx="218">
                  <c:v>616669.05599656526</c:v>
                </c:pt>
                <c:pt idx="219">
                  <c:v>620125.57197705901</c:v>
                </c:pt>
                <c:pt idx="220">
                  <c:v>624608.24761701282</c:v>
                </c:pt>
                <c:pt idx="221">
                  <c:v>628496.5943644467</c:v>
                </c:pt>
                <c:pt idx="222">
                  <c:v>632990.25354229775</c:v>
                </c:pt>
                <c:pt idx="223">
                  <c:v>637301.92843869934</c:v>
                </c:pt>
                <c:pt idx="224">
                  <c:v>640383.23595332308</c:v>
                </c:pt>
                <c:pt idx="225">
                  <c:v>644537.22051220411</c:v>
                </c:pt>
                <c:pt idx="226">
                  <c:v>648542.01298856409</c:v>
                </c:pt>
                <c:pt idx="227">
                  <c:v>652768.9739421237</c:v>
                </c:pt>
                <c:pt idx="228">
                  <c:v>656302.02665497421</c:v>
                </c:pt>
                <c:pt idx="229">
                  <c:v>660463.59090423549</c:v>
                </c:pt>
                <c:pt idx="230">
                  <c:v>664368.58200678974</c:v>
                </c:pt>
                <c:pt idx="231">
                  <c:v>667978.72680454317</c:v>
                </c:pt>
                <c:pt idx="232">
                  <c:v>672683.657931783</c:v>
                </c:pt>
                <c:pt idx="233">
                  <c:v>676094.69189684803</c:v>
                </c:pt>
                <c:pt idx="234">
                  <c:v>681398.6660498227</c:v>
                </c:pt>
                <c:pt idx="235">
                  <c:v>684656.14685846888</c:v>
                </c:pt>
                <c:pt idx="236">
                  <c:v>687970.32743485528</c:v>
                </c:pt>
                <c:pt idx="237">
                  <c:v>692713.34084845823</c:v>
                </c:pt>
                <c:pt idx="238">
                  <c:v>695794.17621968803</c:v>
                </c:pt>
                <c:pt idx="239">
                  <c:v>699906.4371925036</c:v>
                </c:pt>
                <c:pt idx="240">
                  <c:v>705010.90597066702</c:v>
                </c:pt>
                <c:pt idx="241">
                  <c:v>708008.24221398646</c:v>
                </c:pt>
                <c:pt idx="242">
                  <c:v>711302.54699992377</c:v>
                </c:pt>
                <c:pt idx="243">
                  <c:v>715776.86584341829</c:v>
                </c:pt>
                <c:pt idx="244">
                  <c:v>719899.62749703031</c:v>
                </c:pt>
                <c:pt idx="245">
                  <c:v>724266.88605156902</c:v>
                </c:pt>
                <c:pt idx="246">
                  <c:v>726462.49729294551</c:v>
                </c:pt>
                <c:pt idx="247">
                  <c:v>730757.54927692236</c:v>
                </c:pt>
                <c:pt idx="248">
                  <c:v>735404.72278029937</c:v>
                </c:pt>
                <c:pt idx="249">
                  <c:v>738862.01529871731</c:v>
                </c:pt>
                <c:pt idx="250">
                  <c:v>741928.16611075751</c:v>
                </c:pt>
                <c:pt idx="251">
                  <c:v>745963.90954314661</c:v>
                </c:pt>
                <c:pt idx="252">
                  <c:v>750009.62418963201</c:v>
                </c:pt>
                <c:pt idx="253">
                  <c:v>754277.00710279611</c:v>
                </c:pt>
                <c:pt idx="254">
                  <c:v>757371.97122851084</c:v>
                </c:pt>
                <c:pt idx="255">
                  <c:v>761098.53708301927</c:v>
                </c:pt>
                <c:pt idx="256">
                  <c:v>764822.62085973157</c:v>
                </c:pt>
                <c:pt idx="257">
                  <c:v>769195.38020357967</c:v>
                </c:pt>
                <c:pt idx="258">
                  <c:v>772638.90954261506</c:v>
                </c:pt>
                <c:pt idx="259">
                  <c:v>776862.99576144828</c:v>
                </c:pt>
                <c:pt idx="260">
                  <c:v>780114.66976480058</c:v>
                </c:pt>
                <c:pt idx="261">
                  <c:v>784368.87335889833</c:v>
                </c:pt>
                <c:pt idx="262">
                  <c:v>788281.19939166971</c:v>
                </c:pt>
                <c:pt idx="263">
                  <c:v>791257.35592529119</c:v>
                </c:pt>
                <c:pt idx="264">
                  <c:v>795061.72966100136</c:v>
                </c:pt>
                <c:pt idx="265">
                  <c:v>799089.61520442832</c:v>
                </c:pt>
                <c:pt idx="266">
                  <c:v>802828.26112828322</c:v>
                </c:pt>
                <c:pt idx="267">
                  <c:v>806539.02520239248</c:v>
                </c:pt>
                <c:pt idx="268">
                  <c:v>809668.62597455247</c:v>
                </c:pt>
                <c:pt idx="269">
                  <c:v>813861.04125916015</c:v>
                </c:pt>
                <c:pt idx="270">
                  <c:v>818206.42100411793</c:v>
                </c:pt>
                <c:pt idx="271">
                  <c:v>821572.48756636004</c:v>
                </c:pt>
                <c:pt idx="272">
                  <c:v>824695.00321474834</c:v>
                </c:pt>
                <c:pt idx="273">
                  <c:v>828941.0074732427</c:v>
                </c:pt>
                <c:pt idx="274">
                  <c:v>832630.23332720238</c:v>
                </c:pt>
                <c:pt idx="275">
                  <c:v>836609.50335245847</c:v>
                </c:pt>
                <c:pt idx="276">
                  <c:v>840314.62193803454</c:v>
                </c:pt>
                <c:pt idx="277">
                  <c:v>844425.64977809764</c:v>
                </c:pt>
                <c:pt idx="278">
                  <c:v>847753.96274699469</c:v>
                </c:pt>
                <c:pt idx="279">
                  <c:v>851604.17146895756</c:v>
                </c:pt>
                <c:pt idx="280">
                  <c:v>854586.97572678234</c:v>
                </c:pt>
                <c:pt idx="281">
                  <c:v>858253.58504945913</c:v>
                </c:pt>
                <c:pt idx="282">
                  <c:v>863011.4582261733</c:v>
                </c:pt>
                <c:pt idx="283">
                  <c:v>866469.07158811577</c:v>
                </c:pt>
                <c:pt idx="284">
                  <c:v>868923.67442219949</c:v>
                </c:pt>
                <c:pt idx="285">
                  <c:v>872734.1927950508</c:v>
                </c:pt>
                <c:pt idx="286">
                  <c:v>877475.75599016342</c:v>
                </c:pt>
                <c:pt idx="287">
                  <c:v>880037.77592621511</c:v>
                </c:pt>
                <c:pt idx="288">
                  <c:v>884081.38724245469</c:v>
                </c:pt>
                <c:pt idx="289">
                  <c:v>887291.72265269642</c:v>
                </c:pt>
                <c:pt idx="290">
                  <c:v>890914.84883075173</c:v>
                </c:pt>
                <c:pt idx="291">
                  <c:v>895134.76635918254</c:v>
                </c:pt>
                <c:pt idx="292">
                  <c:v>898214.61470213963</c:v>
                </c:pt>
                <c:pt idx="293">
                  <c:v>901919.15885938727</c:v>
                </c:pt>
                <c:pt idx="294">
                  <c:v>904713.71441780636</c:v>
                </c:pt>
                <c:pt idx="295">
                  <c:v>908889.7456130205</c:v>
                </c:pt>
                <c:pt idx="296">
                  <c:v>912409.34729881969</c:v>
                </c:pt>
                <c:pt idx="297">
                  <c:v>915355.66955322691</c:v>
                </c:pt>
                <c:pt idx="298">
                  <c:v>918899.31436786184</c:v>
                </c:pt>
                <c:pt idx="299">
                  <c:v>922619.22538649011</c:v>
                </c:pt>
                <c:pt idx="300">
                  <c:v>926121.6194257125</c:v>
                </c:pt>
                <c:pt idx="301">
                  <c:v>928776.7116722801</c:v>
                </c:pt>
                <c:pt idx="302">
                  <c:v>932666.09313033044</c:v>
                </c:pt>
                <c:pt idx="303">
                  <c:v>936476.93194736843</c:v>
                </c:pt>
                <c:pt idx="304">
                  <c:v>939826.71064609406</c:v>
                </c:pt>
                <c:pt idx="305">
                  <c:v>943105.44219252991</c:v>
                </c:pt>
                <c:pt idx="306">
                  <c:v>945706.15515774686</c:v>
                </c:pt>
                <c:pt idx="307">
                  <c:v>949827.37329054298</c:v>
                </c:pt>
                <c:pt idx="308">
                  <c:v>953271.24098052096</c:v>
                </c:pt>
                <c:pt idx="309">
                  <c:v>956696.95043828327</c:v>
                </c:pt>
                <c:pt idx="310">
                  <c:v>958563.96201137989</c:v>
                </c:pt>
                <c:pt idx="311">
                  <c:v>962669.64471561846</c:v>
                </c:pt>
                <c:pt idx="312">
                  <c:v>966167.65190234652</c:v>
                </c:pt>
                <c:pt idx="313">
                  <c:v>969422.44049081532</c:v>
                </c:pt>
                <c:pt idx="314">
                  <c:v>972957.15422617889</c:v>
                </c:pt>
                <c:pt idx="315">
                  <c:v>975957.75941143557</c:v>
                </c:pt>
                <c:pt idx="316">
                  <c:v>978889.07586636383</c:v>
                </c:pt>
                <c:pt idx="317">
                  <c:v>983112.61487805762</c:v>
                </c:pt>
                <c:pt idx="318">
                  <c:v>984544.19371537433</c:v>
                </c:pt>
                <c:pt idx="319">
                  <c:v>989069.63361129269</c:v>
                </c:pt>
                <c:pt idx="320">
                  <c:v>992820.17021869263</c:v>
                </c:pt>
                <c:pt idx="321">
                  <c:v>995317.40719407657</c:v>
                </c:pt>
                <c:pt idx="322">
                  <c:v>999308.51615325734</c:v>
                </c:pt>
                <c:pt idx="323">
                  <c:v>1001204.0208384354</c:v>
                </c:pt>
                <c:pt idx="324">
                  <c:v>1004021.4190726581</c:v>
                </c:pt>
                <c:pt idx="325">
                  <c:v>1007044.3731685455</c:v>
                </c:pt>
                <c:pt idx="326">
                  <c:v>1010743.7362437556</c:v>
                </c:pt>
                <c:pt idx="327">
                  <c:v>1014079.4511033278</c:v>
                </c:pt>
                <c:pt idx="328">
                  <c:v>1016357.1540350375</c:v>
                </c:pt>
                <c:pt idx="329">
                  <c:v>1019611.2197026652</c:v>
                </c:pt>
                <c:pt idx="330">
                  <c:v>1023134.5469796475</c:v>
                </c:pt>
                <c:pt idx="331">
                  <c:v>1025773.9300613557</c:v>
                </c:pt>
                <c:pt idx="332">
                  <c:v>1029434.8259241852</c:v>
                </c:pt>
                <c:pt idx="333">
                  <c:v>1032110.5371681362</c:v>
                </c:pt>
                <c:pt idx="334">
                  <c:v>1035738.3406239217</c:v>
                </c:pt>
                <c:pt idx="335">
                  <c:v>1038398.4933115696</c:v>
                </c:pt>
                <c:pt idx="336">
                  <c:v>1041067.0067308487</c:v>
                </c:pt>
                <c:pt idx="337">
                  <c:v>1044867.0296332251</c:v>
                </c:pt>
                <c:pt idx="338">
                  <c:v>1046585.8799179175</c:v>
                </c:pt>
                <c:pt idx="339">
                  <c:v>1049863.7249940757</c:v>
                </c:pt>
                <c:pt idx="340">
                  <c:v>1053342.6811602421</c:v>
                </c:pt>
                <c:pt idx="341">
                  <c:v>1055131.1553897781</c:v>
                </c:pt>
                <c:pt idx="342">
                  <c:v>1057691.7097532949</c:v>
                </c:pt>
                <c:pt idx="343">
                  <c:v>1060429.0133227776</c:v>
                </c:pt>
                <c:pt idx="344">
                  <c:v>1064218.0156742339</c:v>
                </c:pt>
                <c:pt idx="345">
                  <c:v>1066752.8827300151</c:v>
                </c:pt>
                <c:pt idx="346">
                  <c:v>1069693.9897488444</c:v>
                </c:pt>
                <c:pt idx="347">
                  <c:v>1072374.9418512092</c:v>
                </c:pt>
                <c:pt idx="348">
                  <c:v>1074610.5324099443</c:v>
                </c:pt>
                <c:pt idx="349">
                  <c:v>1077569.9691170091</c:v>
                </c:pt>
                <c:pt idx="350">
                  <c:v>1080211.0604816903</c:v>
                </c:pt>
                <c:pt idx="351">
                  <c:v>1083341.8961296896</c:v>
                </c:pt>
                <c:pt idx="352">
                  <c:v>1086890.0835452247</c:v>
                </c:pt>
                <c:pt idx="353">
                  <c:v>1090045.8932501075</c:v>
                </c:pt>
                <c:pt idx="354">
                  <c:v>1091385.5108453049</c:v>
                </c:pt>
                <c:pt idx="355">
                  <c:v>1094254.1965274778</c:v>
                </c:pt>
                <c:pt idx="356">
                  <c:v>1096842.0965806693</c:v>
                </c:pt>
                <c:pt idx="357">
                  <c:v>1100007.6016033045</c:v>
                </c:pt>
                <c:pt idx="358">
                  <c:v>1102646.856227403</c:v>
                </c:pt>
                <c:pt idx="359">
                  <c:v>1105211.4480575758</c:v>
                </c:pt>
                <c:pt idx="360">
                  <c:v>1108368.352313438</c:v>
                </c:pt>
                <c:pt idx="361">
                  <c:v>1111584.3936143965</c:v>
                </c:pt>
                <c:pt idx="362">
                  <c:v>1113324.6974504464</c:v>
                </c:pt>
                <c:pt idx="363">
                  <c:v>1117099.0203444755</c:v>
                </c:pt>
                <c:pt idx="364">
                  <c:v>1119646.1124526423</c:v>
                </c:pt>
                <c:pt idx="365">
                  <c:v>1120996.8797147062</c:v>
                </c:pt>
                <c:pt idx="366">
                  <c:v>1124745.2859876489</c:v>
                </c:pt>
                <c:pt idx="367">
                  <c:v>1127094.400699622</c:v>
                </c:pt>
                <c:pt idx="368">
                  <c:v>1130827.9058953137</c:v>
                </c:pt>
                <c:pt idx="369">
                  <c:v>1132809.4904899728</c:v>
                </c:pt>
                <c:pt idx="370">
                  <c:v>1135347.1164124694</c:v>
                </c:pt>
                <c:pt idx="371">
                  <c:v>1137497.3924780227</c:v>
                </c:pt>
                <c:pt idx="372">
                  <c:v>1140757.4390861301</c:v>
                </c:pt>
                <c:pt idx="373">
                  <c:v>1142690.7504889222</c:v>
                </c:pt>
                <c:pt idx="374">
                  <c:v>1145000.4624917686</c:v>
                </c:pt>
                <c:pt idx="375">
                  <c:v>1148816.3146369315</c:v>
                </c:pt>
                <c:pt idx="376">
                  <c:v>1151945.4866350824</c:v>
                </c:pt>
                <c:pt idx="377">
                  <c:v>1153404.8074280252</c:v>
                </c:pt>
                <c:pt idx="378">
                  <c:v>1156330.7385616798</c:v>
                </c:pt>
                <c:pt idx="379">
                  <c:v>1159070.3010353642</c:v>
                </c:pt>
                <c:pt idx="380">
                  <c:v>1161603.2980689693</c:v>
                </c:pt>
                <c:pt idx="381">
                  <c:v>1164986.3265898225</c:v>
                </c:pt>
                <c:pt idx="382">
                  <c:v>1166244.7956989878</c:v>
                </c:pt>
                <c:pt idx="383">
                  <c:v>1168985.7204199999</c:v>
                </c:pt>
                <c:pt idx="384">
                  <c:v>1171673.19446885</c:v>
                </c:pt>
                <c:pt idx="385">
                  <c:v>1173300.9929470234</c:v>
                </c:pt>
                <c:pt idx="386">
                  <c:v>1175166.6325662564</c:v>
                </c:pt>
                <c:pt idx="387">
                  <c:v>1178461.214237252</c:v>
                </c:pt>
                <c:pt idx="388">
                  <c:v>1180625.3175800892</c:v>
                </c:pt>
                <c:pt idx="389">
                  <c:v>1182570.8464682514</c:v>
                </c:pt>
                <c:pt idx="390">
                  <c:v>1186337.2882224193</c:v>
                </c:pt>
                <c:pt idx="391">
                  <c:v>1188677.1066606359</c:v>
                </c:pt>
                <c:pt idx="392">
                  <c:v>1190808.0531355431</c:v>
                </c:pt>
                <c:pt idx="393">
                  <c:v>1192606.6287920647</c:v>
                </c:pt>
                <c:pt idx="394">
                  <c:v>1195389.6592642656</c:v>
                </c:pt>
                <c:pt idx="395">
                  <c:v>1197107.7974798437</c:v>
                </c:pt>
                <c:pt idx="396">
                  <c:v>1199008.1370389806</c:v>
                </c:pt>
                <c:pt idx="397">
                  <c:v>1201760.8908526842</c:v>
                </c:pt>
                <c:pt idx="398">
                  <c:v>1205507.1405420981</c:v>
                </c:pt>
                <c:pt idx="399">
                  <c:v>1207551.075355317</c:v>
                </c:pt>
                <c:pt idx="400">
                  <c:v>1208206.2921102666</c:v>
                </c:pt>
                <c:pt idx="401">
                  <c:v>1210416.2824397732</c:v>
                </c:pt>
                <c:pt idx="402">
                  <c:v>1214035.0528706592</c:v>
                </c:pt>
                <c:pt idx="403">
                  <c:v>1216286.5346526902</c:v>
                </c:pt>
                <c:pt idx="404">
                  <c:v>1218657.8914508133</c:v>
                </c:pt>
                <c:pt idx="405">
                  <c:v>1219871.683481148</c:v>
                </c:pt>
                <c:pt idx="406">
                  <c:v>1222306.0070644601</c:v>
                </c:pt>
                <c:pt idx="407">
                  <c:v>1224751.9279534221</c:v>
                </c:pt>
                <c:pt idx="408">
                  <c:v>1227501.0778857779</c:v>
                </c:pt>
                <c:pt idx="409">
                  <c:v>1228926.6318474535</c:v>
                </c:pt>
                <c:pt idx="410">
                  <c:v>1231332.8947594725</c:v>
                </c:pt>
                <c:pt idx="411">
                  <c:v>1235186.3207691137</c:v>
                </c:pt>
                <c:pt idx="412">
                  <c:v>1236391.4872313028</c:v>
                </c:pt>
                <c:pt idx="413">
                  <c:v>1238618.9086209636</c:v>
                </c:pt>
                <c:pt idx="414">
                  <c:v>1240082.0986432214</c:v>
                </c:pt>
                <c:pt idx="415">
                  <c:v>1243651.1620906382</c:v>
                </c:pt>
                <c:pt idx="416">
                  <c:v>1245688.0827938775</c:v>
                </c:pt>
                <c:pt idx="417">
                  <c:v>1247113.8850761142</c:v>
                </c:pt>
                <c:pt idx="418">
                  <c:v>1250227.6812551788</c:v>
                </c:pt>
                <c:pt idx="419">
                  <c:v>1251622.5273345993</c:v>
                </c:pt>
                <c:pt idx="420">
                  <c:v>1253974.0854883636</c:v>
                </c:pt>
                <c:pt idx="421">
                  <c:v>1255520.5611788647</c:v>
                </c:pt>
                <c:pt idx="422">
                  <c:v>1257392.3098409537</c:v>
                </c:pt>
                <c:pt idx="423">
                  <c:v>1261241.5899536859</c:v>
                </c:pt>
                <c:pt idx="424">
                  <c:v>1262517.3921462477</c:v>
                </c:pt>
                <c:pt idx="425">
                  <c:v>1264388.8852798683</c:v>
                </c:pt>
                <c:pt idx="426">
                  <c:v>1267572.9730207098</c:v>
                </c:pt>
                <c:pt idx="427">
                  <c:v>1268781.5513264297</c:v>
                </c:pt>
                <c:pt idx="428">
                  <c:v>1270442.7605755287</c:v>
                </c:pt>
                <c:pt idx="429">
                  <c:v>1272872.942005075</c:v>
                </c:pt>
                <c:pt idx="430">
                  <c:v>1275695.1961986637</c:v>
                </c:pt>
                <c:pt idx="431">
                  <c:v>1277454.6074983443</c:v>
                </c:pt>
                <c:pt idx="432">
                  <c:v>1279554.4209208179</c:v>
                </c:pt>
                <c:pt idx="433">
                  <c:v>1281092.8881392842</c:v>
                </c:pt>
                <c:pt idx="434">
                  <c:v>1284218.1411360311</c:v>
                </c:pt>
                <c:pt idx="435">
                  <c:v>1286038.0735657476</c:v>
                </c:pt>
                <c:pt idx="436">
                  <c:v>1287979.2277117423</c:v>
                </c:pt>
                <c:pt idx="437">
                  <c:v>1290756.6579182341</c:v>
                </c:pt>
                <c:pt idx="438">
                  <c:v>1293248.0490663247</c:v>
                </c:pt>
                <c:pt idx="439">
                  <c:v>1295213.51263617</c:v>
                </c:pt>
                <c:pt idx="440">
                  <c:v>1297648.9472679719</c:v>
                </c:pt>
                <c:pt idx="441">
                  <c:v>1299808.2969285918</c:v>
                </c:pt>
                <c:pt idx="442">
                  <c:v>1301649.7191652821</c:v>
                </c:pt>
                <c:pt idx="443">
                  <c:v>1303571.4022638234</c:v>
                </c:pt>
                <c:pt idx="444">
                  <c:v>1306260.7113742325</c:v>
                </c:pt>
                <c:pt idx="445">
                  <c:v>1308840.9295046395</c:v>
                </c:pt>
                <c:pt idx="446">
                  <c:v>1311208.2885959742</c:v>
                </c:pt>
                <c:pt idx="447">
                  <c:v>1313693.2582174125</c:v>
                </c:pt>
                <c:pt idx="448">
                  <c:v>1314914.1968475329</c:v>
                </c:pt>
                <c:pt idx="449">
                  <c:v>1316953.1773895</c:v>
                </c:pt>
                <c:pt idx="450">
                  <c:v>1318897.806010871</c:v>
                </c:pt>
                <c:pt idx="451">
                  <c:v>1322035.1001161865</c:v>
                </c:pt>
                <c:pt idx="452">
                  <c:v>1324152.3750938447</c:v>
                </c:pt>
                <c:pt idx="453">
                  <c:v>1325050.3541702179</c:v>
                </c:pt>
                <c:pt idx="454">
                  <c:v>1326741.407480716</c:v>
                </c:pt>
                <c:pt idx="455">
                  <c:v>1329740.1251571893</c:v>
                </c:pt>
                <c:pt idx="456">
                  <c:v>1332249.0710981716</c:v>
                </c:pt>
                <c:pt idx="457">
                  <c:v>1333954.3623207912</c:v>
                </c:pt>
                <c:pt idx="458">
                  <c:v>1335571.1553170544</c:v>
                </c:pt>
                <c:pt idx="459">
                  <c:v>1338605.5849773379</c:v>
                </c:pt>
                <c:pt idx="460">
                  <c:v>1340426.7072224452</c:v>
                </c:pt>
                <c:pt idx="461">
                  <c:v>1343076.5590298895</c:v>
                </c:pt>
                <c:pt idx="462">
                  <c:v>1344302.4343090667</c:v>
                </c:pt>
                <c:pt idx="463">
                  <c:v>1346964.6712568186</c:v>
                </c:pt>
                <c:pt idx="464">
                  <c:v>1348951.2942293456</c:v>
                </c:pt>
                <c:pt idx="465">
                  <c:v>1351272.7077921149</c:v>
                </c:pt>
                <c:pt idx="466">
                  <c:v>1352977.460635076</c:v>
                </c:pt>
                <c:pt idx="467">
                  <c:v>1355109.1074219721</c:v>
                </c:pt>
                <c:pt idx="468">
                  <c:v>1356351.287506341</c:v>
                </c:pt>
                <c:pt idx="469">
                  <c:v>1359189.8876617313</c:v>
                </c:pt>
                <c:pt idx="470">
                  <c:v>1361131.2102882983</c:v>
                </c:pt>
                <c:pt idx="471">
                  <c:v>1363962.7454258567</c:v>
                </c:pt>
                <c:pt idx="472">
                  <c:v>1365335.8393368996</c:v>
                </c:pt>
                <c:pt idx="473">
                  <c:v>1368320.9189491197</c:v>
                </c:pt>
                <c:pt idx="474">
                  <c:v>1370397.2015167822</c:v>
                </c:pt>
                <c:pt idx="475">
                  <c:v>1371938.9495497064</c:v>
                </c:pt>
                <c:pt idx="476">
                  <c:v>1375467.7004651034</c:v>
                </c:pt>
                <c:pt idx="477">
                  <c:v>1376970.2697871348</c:v>
                </c:pt>
                <c:pt idx="478">
                  <c:v>1378460.3639815494</c:v>
                </c:pt>
                <c:pt idx="479">
                  <c:v>1380683.1095612796</c:v>
                </c:pt>
                <c:pt idx="480">
                  <c:v>1383307.5542900772</c:v>
                </c:pt>
                <c:pt idx="481">
                  <c:v>1384761.0974689864</c:v>
                </c:pt>
                <c:pt idx="482">
                  <c:v>1386692.1165390604</c:v>
                </c:pt>
                <c:pt idx="483">
                  <c:v>1388119.1718520001</c:v>
                </c:pt>
                <c:pt idx="484">
                  <c:v>1391266.8174882771</c:v>
                </c:pt>
                <c:pt idx="485">
                  <c:v>1392706.1112312344</c:v>
                </c:pt>
                <c:pt idx="486">
                  <c:v>1394970.207067769</c:v>
                </c:pt>
                <c:pt idx="487">
                  <c:v>1396346.1071504715</c:v>
                </c:pt>
                <c:pt idx="488">
                  <c:v>1398771.3697566958</c:v>
                </c:pt>
                <c:pt idx="489">
                  <c:v>1401448.1013410715</c:v>
                </c:pt>
                <c:pt idx="490">
                  <c:v>1402423.6792082549</c:v>
                </c:pt>
                <c:pt idx="491">
                  <c:v>1404481.7027542235</c:v>
                </c:pt>
                <c:pt idx="492">
                  <c:v>1406622.9705413014</c:v>
                </c:pt>
                <c:pt idx="493">
                  <c:v>1408675.5280476916</c:v>
                </c:pt>
                <c:pt idx="494">
                  <c:v>1410923.7971203972</c:v>
                </c:pt>
                <c:pt idx="495">
                  <c:v>1413352.2082112813</c:v>
                </c:pt>
                <c:pt idx="496">
                  <c:v>1415299.6511892795</c:v>
                </c:pt>
                <c:pt idx="497">
                  <c:v>1416007.4911715363</c:v>
                </c:pt>
                <c:pt idx="498">
                  <c:v>1419536.6787299586</c:v>
                </c:pt>
                <c:pt idx="499">
                  <c:v>1421217.0414379672</c:v>
                </c:pt>
                <c:pt idx="500">
                  <c:v>1423791.5831742061</c:v>
                </c:pt>
                <c:pt idx="501">
                  <c:v>1425670.6472127817</c:v>
                </c:pt>
                <c:pt idx="502">
                  <c:v>1427110.4402475257</c:v>
                </c:pt>
                <c:pt idx="503">
                  <c:v>1430033.6914262364</c:v>
                </c:pt>
                <c:pt idx="504">
                  <c:v>1432052.1136828226</c:v>
                </c:pt>
                <c:pt idx="505">
                  <c:v>1434061.997539178</c:v>
                </c:pt>
                <c:pt idx="506">
                  <c:v>1435979.2742429122</c:v>
                </c:pt>
                <c:pt idx="507">
                  <c:v>1437496.0505586017</c:v>
                </c:pt>
                <c:pt idx="508">
                  <c:v>1440342.3300207523</c:v>
                </c:pt>
                <c:pt idx="509">
                  <c:v>1442528.0100019707</c:v>
                </c:pt>
                <c:pt idx="510">
                  <c:v>1443783.7554246583</c:v>
                </c:pt>
                <c:pt idx="511">
                  <c:v>1445508.2907226295</c:v>
                </c:pt>
                <c:pt idx="512">
                  <c:v>1448611.4502048288</c:v>
                </c:pt>
                <c:pt idx="513">
                  <c:v>1450094.1701910694</c:v>
                </c:pt>
                <c:pt idx="514">
                  <c:v>1451456.2889853951</c:v>
                </c:pt>
                <c:pt idx="515">
                  <c:v>1454674.3142090556</c:v>
                </c:pt>
                <c:pt idx="516">
                  <c:v>1455904.6485297971</c:v>
                </c:pt>
                <c:pt idx="517">
                  <c:v>1457628.3321227501</c:v>
                </c:pt>
                <c:pt idx="518">
                  <c:v>1459634.2119570577</c:v>
                </c:pt>
                <c:pt idx="519">
                  <c:v>1462492.9880487581</c:v>
                </c:pt>
                <c:pt idx="520">
                  <c:v>1463524.892430898</c:v>
                </c:pt>
                <c:pt idx="521">
                  <c:v>1465117.9032420649</c:v>
                </c:pt>
                <c:pt idx="522">
                  <c:v>1469137.5047482769</c:v>
                </c:pt>
                <c:pt idx="523">
                  <c:v>1469720.3690281441</c:v>
                </c:pt>
                <c:pt idx="524">
                  <c:v>1472850.2041032065</c:v>
                </c:pt>
                <c:pt idx="525">
                  <c:v>1474208.5091007424</c:v>
                </c:pt>
                <c:pt idx="526">
                  <c:v>1475941.4066705466</c:v>
                </c:pt>
                <c:pt idx="527">
                  <c:v>1478313.4291217059</c:v>
                </c:pt>
                <c:pt idx="528">
                  <c:v>1480034.7779645536</c:v>
                </c:pt>
                <c:pt idx="529">
                  <c:v>1481570.383828389</c:v>
                </c:pt>
                <c:pt idx="530">
                  <c:v>1483512.2899046813</c:v>
                </c:pt>
                <c:pt idx="531">
                  <c:v>1486124.1581449234</c:v>
                </c:pt>
                <c:pt idx="532">
                  <c:v>1487543.0940088509</c:v>
                </c:pt>
                <c:pt idx="533">
                  <c:v>1490837.5728266523</c:v>
                </c:pt>
                <c:pt idx="534">
                  <c:v>1493209.1450960506</c:v>
                </c:pt>
                <c:pt idx="535">
                  <c:v>1494610.9037751956</c:v>
                </c:pt>
                <c:pt idx="536">
                  <c:v>1497661.9263992617</c:v>
                </c:pt>
                <c:pt idx="537">
                  <c:v>1500037.8747924473</c:v>
                </c:pt>
                <c:pt idx="538">
                  <c:v>1500240.8110765922</c:v>
                </c:pt>
                <c:pt idx="539">
                  <c:v>1503329.7915344816</c:v>
                </c:pt>
                <c:pt idx="540">
                  <c:v>1504797.6815310223</c:v>
                </c:pt>
                <c:pt idx="541">
                  <c:v>1506092.3320155058</c:v>
                </c:pt>
                <c:pt idx="542">
                  <c:v>1508614.2086759137</c:v>
                </c:pt>
                <c:pt idx="543">
                  <c:v>1510820.9203067028</c:v>
                </c:pt>
                <c:pt idx="544">
                  <c:v>1513222.3685888944</c:v>
                </c:pt>
                <c:pt idx="545">
                  <c:v>1515145.2705575856</c:v>
                </c:pt>
                <c:pt idx="546">
                  <c:v>1517492.1547729247</c:v>
                </c:pt>
                <c:pt idx="547">
                  <c:v>1518466.7547568039</c:v>
                </c:pt>
                <c:pt idx="548">
                  <c:v>1521548.1213778604</c:v>
                </c:pt>
                <c:pt idx="549">
                  <c:v>1523403.5624540697</c:v>
                </c:pt>
                <c:pt idx="550">
                  <c:v>1522771.1213233254</c:v>
                </c:pt>
                <c:pt idx="551">
                  <c:v>1527770.6841473784</c:v>
                </c:pt>
                <c:pt idx="552">
                  <c:v>1529837.7077490946</c:v>
                </c:pt>
                <c:pt idx="553">
                  <c:v>1531985.6392495576</c:v>
                </c:pt>
                <c:pt idx="554">
                  <c:v>1533881.9677875915</c:v>
                </c:pt>
                <c:pt idx="555">
                  <c:v>1536151.565933605</c:v>
                </c:pt>
                <c:pt idx="556">
                  <c:v>1539978.3792748919</c:v>
                </c:pt>
                <c:pt idx="557">
                  <c:v>1541538.2216290706</c:v>
                </c:pt>
                <c:pt idx="558">
                  <c:v>1543930.270449813</c:v>
                </c:pt>
                <c:pt idx="559">
                  <c:v>1545563.898815993</c:v>
                </c:pt>
                <c:pt idx="560">
                  <c:v>1547298.5747831073</c:v>
                </c:pt>
                <c:pt idx="561">
                  <c:v>1549346.7816763679</c:v>
                </c:pt>
                <c:pt idx="562">
                  <c:v>1551344.7831035636</c:v>
                </c:pt>
                <c:pt idx="563">
                  <c:v>1552752.4845864482</c:v>
                </c:pt>
                <c:pt idx="564">
                  <c:v>1555640.9046243825</c:v>
                </c:pt>
                <c:pt idx="565">
                  <c:v>1556062.5544926811</c:v>
                </c:pt>
                <c:pt idx="566">
                  <c:v>1558327.0947461107</c:v>
                </c:pt>
                <c:pt idx="567">
                  <c:v>1561520.8881038204</c:v>
                </c:pt>
                <c:pt idx="568">
                  <c:v>1563692.2742323121</c:v>
                </c:pt>
                <c:pt idx="569">
                  <c:v>1564113.2049681747</c:v>
                </c:pt>
                <c:pt idx="570">
                  <c:v>1566924.274840615</c:v>
                </c:pt>
                <c:pt idx="571">
                  <c:v>1569550.7979878369</c:v>
                </c:pt>
                <c:pt idx="572">
                  <c:v>1571723.2904825234</c:v>
                </c:pt>
                <c:pt idx="573">
                  <c:v>1573110.9692632107</c:v>
                </c:pt>
                <c:pt idx="574">
                  <c:v>1576017.7192624821</c:v>
                </c:pt>
                <c:pt idx="575">
                  <c:v>1578334.8555305509</c:v>
                </c:pt>
                <c:pt idx="576">
                  <c:v>1581365.1567087218</c:v>
                </c:pt>
                <c:pt idx="577">
                  <c:v>1584304.2707789503</c:v>
                </c:pt>
                <c:pt idx="578">
                  <c:v>1585562.177555802</c:v>
                </c:pt>
                <c:pt idx="579">
                  <c:v>1585859.5301731271</c:v>
                </c:pt>
                <c:pt idx="580">
                  <c:v>1589632.7473623594</c:v>
                </c:pt>
                <c:pt idx="581">
                  <c:v>1591446.0943414709</c:v>
                </c:pt>
                <c:pt idx="582">
                  <c:v>1592169.1641753719</c:v>
                </c:pt>
                <c:pt idx="583">
                  <c:v>1592608.8204221248</c:v>
                </c:pt>
                <c:pt idx="584">
                  <c:v>1596492.2251924884</c:v>
                </c:pt>
                <c:pt idx="585">
                  <c:v>1597441.201734893</c:v>
                </c:pt>
                <c:pt idx="586">
                  <c:v>1599720.3769734004</c:v>
                </c:pt>
                <c:pt idx="587">
                  <c:v>1601065.7166370684</c:v>
                </c:pt>
                <c:pt idx="588">
                  <c:v>1604382.8206257748</c:v>
                </c:pt>
                <c:pt idx="589">
                  <c:v>1605865.1035353513</c:v>
                </c:pt>
                <c:pt idx="590">
                  <c:v>1606676.964735185</c:v>
                </c:pt>
                <c:pt idx="591">
                  <c:v>1609290.6126182911</c:v>
                </c:pt>
                <c:pt idx="592">
                  <c:v>1612251.9313988679</c:v>
                </c:pt>
                <c:pt idx="593">
                  <c:v>1612654.7141701402</c:v>
                </c:pt>
                <c:pt idx="594">
                  <c:v>1615948.9578141647</c:v>
                </c:pt>
                <c:pt idx="595">
                  <c:v>1617695.7246055675</c:v>
                </c:pt>
                <c:pt idx="596">
                  <c:v>1618284.1281397764</c:v>
                </c:pt>
                <c:pt idx="597">
                  <c:v>1621464.8531476858</c:v>
                </c:pt>
                <c:pt idx="598">
                  <c:v>1623458.9691157504</c:v>
                </c:pt>
                <c:pt idx="599">
                  <c:v>1624536.1799629631</c:v>
                </c:pt>
                <c:pt idx="600">
                  <c:v>1627758.6761604098</c:v>
                </c:pt>
                <c:pt idx="601">
                  <c:v>1629274.2336117635</c:v>
                </c:pt>
                <c:pt idx="602">
                  <c:v>1630908.2540089965</c:v>
                </c:pt>
                <c:pt idx="603">
                  <c:v>1634319.5853107632</c:v>
                </c:pt>
                <c:pt idx="604">
                  <c:v>1635783.1509096145</c:v>
                </c:pt>
                <c:pt idx="605">
                  <c:v>1635981.9588111192</c:v>
                </c:pt>
                <c:pt idx="606">
                  <c:v>1639599.6722101308</c:v>
                </c:pt>
                <c:pt idx="607">
                  <c:v>1640887.102538323</c:v>
                </c:pt>
                <c:pt idx="608">
                  <c:v>1643313.5940606452</c:v>
                </c:pt>
                <c:pt idx="609">
                  <c:v>1646275.6529605794</c:v>
                </c:pt>
                <c:pt idx="610">
                  <c:v>1646211.7318558136</c:v>
                </c:pt>
                <c:pt idx="611">
                  <c:v>1648324.5889511514</c:v>
                </c:pt>
                <c:pt idx="612">
                  <c:v>1651605.8775432846</c:v>
                </c:pt>
                <c:pt idx="613">
                  <c:v>1654671.6764161196</c:v>
                </c:pt>
                <c:pt idx="614">
                  <c:v>1655420.7107490597</c:v>
                </c:pt>
                <c:pt idx="615">
                  <c:v>1657720.8981717962</c:v>
                </c:pt>
                <c:pt idx="616">
                  <c:v>1660515.324258748</c:v>
                </c:pt>
                <c:pt idx="617">
                  <c:v>1662038.7687821367</c:v>
                </c:pt>
                <c:pt idx="618">
                  <c:v>1663738.0007997537</c:v>
                </c:pt>
                <c:pt idx="619">
                  <c:v>1665409.0563724458</c:v>
                </c:pt>
                <c:pt idx="620">
                  <c:v>1667927.4697664222</c:v>
                </c:pt>
                <c:pt idx="621">
                  <c:v>1669578.1389370312</c:v>
                </c:pt>
                <c:pt idx="622">
                  <c:v>1671482.6232410811</c:v>
                </c:pt>
                <c:pt idx="623">
                  <c:v>1674352.5225272807</c:v>
                </c:pt>
                <c:pt idx="624">
                  <c:v>1675804.2179130611</c:v>
                </c:pt>
                <c:pt idx="625">
                  <c:v>1679024.3111510647</c:v>
                </c:pt>
                <c:pt idx="626">
                  <c:v>1680063.6996565457</c:v>
                </c:pt>
                <c:pt idx="627">
                  <c:v>1681689.7242669209</c:v>
                </c:pt>
                <c:pt idx="628">
                  <c:v>1683383.9503493621</c:v>
                </c:pt>
                <c:pt idx="629">
                  <c:v>1687039.8084542665</c:v>
                </c:pt>
                <c:pt idx="630">
                  <c:v>1690698.0835945096</c:v>
                </c:pt>
                <c:pt idx="631">
                  <c:v>1691256.7955528894</c:v>
                </c:pt>
                <c:pt idx="632">
                  <c:v>1693167.6425726989</c:v>
                </c:pt>
                <c:pt idx="633">
                  <c:v>1695276.0607037516</c:v>
                </c:pt>
                <c:pt idx="634">
                  <c:v>1696939.3046883557</c:v>
                </c:pt>
                <c:pt idx="635">
                  <c:v>1700308.9289205447</c:v>
                </c:pt>
                <c:pt idx="636">
                  <c:v>1702337.1962150177</c:v>
                </c:pt>
                <c:pt idx="637">
                  <c:v>1704383.0850444527</c:v>
                </c:pt>
                <c:pt idx="638">
                  <c:v>1707084.3328182297</c:v>
                </c:pt>
                <c:pt idx="639">
                  <c:v>1708830.4066743914</c:v>
                </c:pt>
                <c:pt idx="640">
                  <c:v>1711663.892825705</c:v>
                </c:pt>
                <c:pt idx="641">
                  <c:v>1714002.812007756</c:v>
                </c:pt>
                <c:pt idx="642">
                  <c:v>1717161.6651391487</c:v>
                </c:pt>
                <c:pt idx="643">
                  <c:v>1718861.6369866477</c:v>
                </c:pt>
                <c:pt idx="644">
                  <c:v>1721063.8954962946</c:v>
                </c:pt>
                <c:pt idx="645">
                  <c:v>1716688.9584283966</c:v>
                </c:pt>
                <c:pt idx="646">
                  <c:v>1715343.6084248212</c:v>
                </c:pt>
                <c:pt idx="647">
                  <c:v>1714885.1528546636</c:v>
                </c:pt>
                <c:pt idx="648">
                  <c:v>1713138.8199204556</c:v>
                </c:pt>
                <c:pt idx="649">
                  <c:v>1707759.2924685339</c:v>
                </c:pt>
                <c:pt idx="650">
                  <c:v>1708829.7859298766</c:v>
                </c:pt>
                <c:pt idx="651">
                  <c:v>1708829.7859298766</c:v>
                </c:pt>
                <c:pt idx="652">
                  <c:v>1709582.4697511699</c:v>
                </c:pt>
                <c:pt idx="653">
                  <c:v>1707486.1908944487</c:v>
                </c:pt>
                <c:pt idx="654">
                  <c:v>1700137.2073789446</c:v>
                </c:pt>
                <c:pt idx="655">
                  <c:v>1691128.2283470677</c:v>
                </c:pt>
                <c:pt idx="656">
                  <c:v>1681994.3511725608</c:v>
                </c:pt>
                <c:pt idx="657">
                  <c:v>1670829.4152550949</c:v>
                </c:pt>
                <c:pt idx="658">
                  <c:v>1662597.7084315144</c:v>
                </c:pt>
                <c:pt idx="659">
                  <c:v>1653581.523624423</c:v>
                </c:pt>
                <c:pt idx="660">
                  <c:v>1646446.4330838423</c:v>
                </c:pt>
                <c:pt idx="661">
                  <c:v>1639401.6737962216</c:v>
                </c:pt>
                <c:pt idx="662">
                  <c:v>1632235.0848532019</c:v>
                </c:pt>
                <c:pt idx="663">
                  <c:v>1625646.881297098</c:v>
                </c:pt>
                <c:pt idx="664">
                  <c:v>1618588.1197149749</c:v>
                </c:pt>
                <c:pt idx="665">
                  <c:v>1612526.7525849792</c:v>
                </c:pt>
                <c:pt idx="666">
                  <c:v>1606507.7176081806</c:v>
                </c:pt>
                <c:pt idx="667">
                  <c:v>1600305.489463564</c:v>
                </c:pt>
                <c:pt idx="668">
                  <c:v>1593831.5937555085</c:v>
                </c:pt>
                <c:pt idx="669">
                  <c:v>1587106.4015980377</c:v>
                </c:pt>
                <c:pt idx="670">
                  <c:v>1581436.874524212</c:v>
                </c:pt>
                <c:pt idx="671">
                  <c:v>1576180.4624448423</c:v>
                </c:pt>
                <c:pt idx="672">
                  <c:v>1571329.9404471228</c:v>
                </c:pt>
                <c:pt idx="673">
                  <c:v>1564255.1132080471</c:v>
                </c:pt>
                <c:pt idx="674">
                  <c:v>1557698.9482023686</c:v>
                </c:pt>
                <c:pt idx="675">
                  <c:v>1553054.5831731868</c:v>
                </c:pt>
                <c:pt idx="676">
                  <c:v>1547793.0266616708</c:v>
                </c:pt>
                <c:pt idx="677">
                  <c:v>1543596.2623950173</c:v>
                </c:pt>
                <c:pt idx="678">
                  <c:v>1537464.7221066048</c:v>
                </c:pt>
                <c:pt idx="679">
                  <c:v>1531800.4717995359</c:v>
                </c:pt>
                <c:pt idx="680">
                  <c:v>1526218.7280295384</c:v>
                </c:pt>
                <c:pt idx="681">
                  <c:v>1521231.0883282118</c:v>
                </c:pt>
                <c:pt idx="682">
                  <c:v>1517047.5153267873</c:v>
                </c:pt>
                <c:pt idx="683">
                  <c:v>1511630.0665883431</c:v>
                </c:pt>
                <c:pt idx="684">
                  <c:v>1506181.9649085265</c:v>
                </c:pt>
                <c:pt idx="685">
                  <c:v>1500044.8225946394</c:v>
                </c:pt>
                <c:pt idx="686">
                  <c:v>1495197.4825405271</c:v>
                </c:pt>
                <c:pt idx="687">
                  <c:v>1491138.7024074814</c:v>
                </c:pt>
                <c:pt idx="688">
                  <c:v>1486195.8370704616</c:v>
                </c:pt>
                <c:pt idx="689">
                  <c:v>1480887.0196766355</c:v>
                </c:pt>
                <c:pt idx="690">
                  <c:v>1475489.4691366253</c:v>
                </c:pt>
                <c:pt idx="691">
                  <c:v>1470614.2839964938</c:v>
                </c:pt>
                <c:pt idx="692">
                  <c:v>1465670.7866707146</c:v>
                </c:pt>
                <c:pt idx="693">
                  <c:v>1461384.652389341</c:v>
                </c:pt>
                <c:pt idx="694">
                  <c:v>1456988.0527720638</c:v>
                </c:pt>
                <c:pt idx="695">
                  <c:v>1452276.7386986772</c:v>
                </c:pt>
                <c:pt idx="696">
                  <c:v>1447416.3282041166</c:v>
                </c:pt>
                <c:pt idx="697">
                  <c:v>1442202.9608347018</c:v>
                </c:pt>
                <c:pt idx="698">
                  <c:v>1438278.5156303768</c:v>
                </c:pt>
                <c:pt idx="699">
                  <c:v>1434764.8776652974</c:v>
                </c:pt>
                <c:pt idx="700">
                  <c:v>1429296.3099400355</c:v>
                </c:pt>
                <c:pt idx="701">
                  <c:v>1424003.7115447379</c:v>
                </c:pt>
                <c:pt idx="702">
                  <c:v>1419848.8045656763</c:v>
                </c:pt>
                <c:pt idx="703">
                  <c:v>1415327.4685515102</c:v>
                </c:pt>
                <c:pt idx="704">
                  <c:v>1411675.783845467</c:v>
                </c:pt>
                <c:pt idx="705">
                  <c:v>1406717.5186072029</c:v>
                </c:pt>
                <c:pt idx="706">
                  <c:v>1402664.9598814081</c:v>
                </c:pt>
                <c:pt idx="707">
                  <c:v>1397179.3321177892</c:v>
                </c:pt>
                <c:pt idx="708">
                  <c:v>1393221.0198910558</c:v>
                </c:pt>
                <c:pt idx="709">
                  <c:v>1389746.4095913533</c:v>
                </c:pt>
                <c:pt idx="710">
                  <c:v>1384901.6016988661</c:v>
                </c:pt>
                <c:pt idx="711">
                  <c:v>1380651.4786200069</c:v>
                </c:pt>
                <c:pt idx="712">
                  <c:v>1375961.734424032</c:v>
                </c:pt>
                <c:pt idx="713">
                  <c:v>1371128.6917177537</c:v>
                </c:pt>
                <c:pt idx="714">
                  <c:v>1366768.8417990273</c:v>
                </c:pt>
                <c:pt idx="715">
                  <c:v>1363181.6258838843</c:v>
                </c:pt>
                <c:pt idx="716">
                  <c:v>1358731.1668705295</c:v>
                </c:pt>
                <c:pt idx="717">
                  <c:v>1353982.0715025752</c:v>
                </c:pt>
                <c:pt idx="718">
                  <c:v>1349203.2798162242</c:v>
                </c:pt>
                <c:pt idx="719">
                  <c:v>1344581.6091556342</c:v>
                </c:pt>
                <c:pt idx="720">
                  <c:v>1340870.0918848719</c:v>
                </c:pt>
                <c:pt idx="721">
                  <c:v>1337661.2286511087</c:v>
                </c:pt>
                <c:pt idx="722">
                  <c:v>1333208.4679256487</c:v>
                </c:pt>
                <c:pt idx="723">
                  <c:v>1328320.3037435878</c:v>
                </c:pt>
                <c:pt idx="724">
                  <c:v>1323288.058877541</c:v>
                </c:pt>
                <c:pt idx="725">
                  <c:v>1319790.3607112444</c:v>
                </c:pt>
                <c:pt idx="726">
                  <c:v>1315966.8958676751</c:v>
                </c:pt>
                <c:pt idx="727">
                  <c:v>1312741.1921915291</c:v>
                </c:pt>
                <c:pt idx="728">
                  <c:v>1308657.3772116501</c:v>
                </c:pt>
                <c:pt idx="729">
                  <c:v>1303347.4169126144</c:v>
                </c:pt>
                <c:pt idx="730">
                  <c:v>1299386.9755295771</c:v>
                </c:pt>
                <c:pt idx="731">
                  <c:v>1295661.2271725407</c:v>
                </c:pt>
                <c:pt idx="732">
                  <c:v>1292117.9811241149</c:v>
                </c:pt>
                <c:pt idx="733">
                  <c:v>1287905.8931522742</c:v>
                </c:pt>
                <c:pt idx="734">
                  <c:v>1282453.2997248911</c:v>
                </c:pt>
                <c:pt idx="735">
                  <c:v>1279163.326642557</c:v>
                </c:pt>
                <c:pt idx="736">
                  <c:v>1275079.3543684781</c:v>
                </c:pt>
                <c:pt idx="737">
                  <c:v>1271481.6795962795</c:v>
                </c:pt>
                <c:pt idx="738">
                  <c:v>1268195.2312039023</c:v>
                </c:pt>
                <c:pt idx="739">
                  <c:v>1263635.1976031293</c:v>
                </c:pt>
                <c:pt idx="740">
                  <c:v>1258710.6059267621</c:v>
                </c:pt>
                <c:pt idx="741">
                  <c:v>1255193.8889568204</c:v>
                </c:pt>
                <c:pt idx="742">
                  <c:v>1252918.1207487581</c:v>
                </c:pt>
                <c:pt idx="743">
                  <c:v>1250370.7673035443</c:v>
                </c:pt>
                <c:pt idx="744">
                  <c:v>1244862.0826035978</c:v>
                </c:pt>
                <c:pt idx="745">
                  <c:v>1239097.5075263819</c:v>
                </c:pt>
                <c:pt idx="746">
                  <c:v>1235118.9881179202</c:v>
                </c:pt>
                <c:pt idx="747">
                  <c:v>1231286.9679255201</c:v>
                </c:pt>
                <c:pt idx="748">
                  <c:v>1227834.5827307112</c:v>
                </c:pt>
                <c:pt idx="749">
                  <c:v>1224145.9930101128</c:v>
                </c:pt>
                <c:pt idx="750">
                  <c:v>1220193.742292173</c:v>
                </c:pt>
                <c:pt idx="751">
                  <c:v>1216008.4132579544</c:v>
                </c:pt>
                <c:pt idx="752">
                  <c:v>1211969.8944289903</c:v>
                </c:pt>
                <c:pt idx="753">
                  <c:v>1209267.3752975245</c:v>
                </c:pt>
                <c:pt idx="754">
                  <c:v>1205365.9415511445</c:v>
                </c:pt>
                <c:pt idx="755">
                  <c:v>1201814.4832962856</c:v>
                </c:pt>
                <c:pt idx="756">
                  <c:v>1197123.8610238321</c:v>
                </c:pt>
                <c:pt idx="757">
                  <c:v>1193770.5344297069</c:v>
                </c:pt>
                <c:pt idx="758">
                  <c:v>1190348.0847543878</c:v>
                </c:pt>
                <c:pt idx="759">
                  <c:v>1187363.4401935202</c:v>
                </c:pt>
                <c:pt idx="760">
                  <c:v>1183588.1528879285</c:v>
                </c:pt>
                <c:pt idx="761">
                  <c:v>1179278.3588830261</c:v>
                </c:pt>
                <c:pt idx="762">
                  <c:v>1175298.28059666</c:v>
                </c:pt>
                <c:pt idx="763">
                  <c:v>1172288.0528998277</c:v>
                </c:pt>
                <c:pt idx="764">
                  <c:v>1168809.9634890379</c:v>
                </c:pt>
                <c:pt idx="765">
                  <c:v>1166144.3068240019</c:v>
                </c:pt>
                <c:pt idx="766">
                  <c:v>1162191.2798643566</c:v>
                </c:pt>
                <c:pt idx="767">
                  <c:v>1158424.1330438701</c:v>
                </c:pt>
                <c:pt idx="768">
                  <c:v>1154781.5617564004</c:v>
                </c:pt>
                <c:pt idx="769">
                  <c:v>1152482.9393333946</c:v>
                </c:pt>
                <c:pt idx="770">
                  <c:v>1149195.8156848918</c:v>
                </c:pt>
                <c:pt idx="771">
                  <c:v>1146336.9358414486</c:v>
                </c:pt>
                <c:pt idx="772">
                  <c:v>1142522.8930282865</c:v>
                </c:pt>
                <c:pt idx="773">
                  <c:v>1139652.352596649</c:v>
                </c:pt>
                <c:pt idx="774">
                  <c:v>1134792.5063947965</c:v>
                </c:pt>
                <c:pt idx="775">
                  <c:v>1129605.382134499</c:v>
                </c:pt>
                <c:pt idx="776">
                  <c:v>1127409.912989272</c:v>
                </c:pt>
                <c:pt idx="777">
                  <c:v>1123962.6996848607</c:v>
                </c:pt>
                <c:pt idx="778">
                  <c:v>1121221.0266950973</c:v>
                </c:pt>
                <c:pt idx="779">
                  <c:v>1116003.232182465</c:v>
                </c:pt>
                <c:pt idx="780">
                  <c:v>1115045.7079759482</c:v>
                </c:pt>
                <c:pt idx="781">
                  <c:v>1112939.0528860826</c:v>
                </c:pt>
                <c:pt idx="782">
                  <c:v>1108605.5667870003</c:v>
                </c:pt>
                <c:pt idx="783">
                  <c:v>1102855.7328628851</c:v>
                </c:pt>
                <c:pt idx="784">
                  <c:v>1099940.5159402748</c:v>
                </c:pt>
                <c:pt idx="785">
                  <c:v>1094638.1253666487</c:v>
                </c:pt>
                <c:pt idx="786">
                  <c:v>1091255.7945831034</c:v>
                </c:pt>
                <c:pt idx="787">
                  <c:v>1087426.3485771611</c:v>
                </c:pt>
                <c:pt idx="788">
                  <c:v>1086767.7765085949</c:v>
                </c:pt>
                <c:pt idx="789">
                  <c:v>1082293.2389024061</c:v>
                </c:pt>
                <c:pt idx="790">
                  <c:v>1079888.0392117605</c:v>
                </c:pt>
                <c:pt idx="791">
                  <c:v>1075894.4480673582</c:v>
                </c:pt>
                <c:pt idx="792">
                  <c:v>1073672.3614354047</c:v>
                </c:pt>
                <c:pt idx="793">
                  <c:v>1071582.0927533039</c:v>
                </c:pt>
                <c:pt idx="794">
                  <c:v>1066976.5820543207</c:v>
                </c:pt>
                <c:pt idx="795">
                  <c:v>1060971.5629963179</c:v>
                </c:pt>
                <c:pt idx="796">
                  <c:v>1058502.6061007541</c:v>
                </c:pt>
                <c:pt idx="797">
                  <c:v>1055081.9084506608</c:v>
                </c:pt>
                <c:pt idx="798">
                  <c:v>1049765.2150654115</c:v>
                </c:pt>
                <c:pt idx="799">
                  <c:v>1045938.8347988832</c:v>
                </c:pt>
                <c:pt idx="800">
                  <c:v>1043309.2221737417</c:v>
                </c:pt>
                <c:pt idx="801">
                  <c:v>1038627.2406575806</c:v>
                </c:pt>
                <c:pt idx="802">
                  <c:v>1035512.0942495621</c:v>
                </c:pt>
                <c:pt idx="803">
                  <c:v>1030128.5209159002</c:v>
                </c:pt>
                <c:pt idx="804">
                  <c:v>1028910.7201613069</c:v>
                </c:pt>
                <c:pt idx="805">
                  <c:v>1025603.7450734859</c:v>
                </c:pt>
                <c:pt idx="806">
                  <c:v>1022409.2971891861</c:v>
                </c:pt>
                <c:pt idx="807">
                  <c:v>1019187.9821527082</c:v>
                </c:pt>
                <c:pt idx="808">
                  <c:v>1016488.7186380208</c:v>
                </c:pt>
                <c:pt idx="809">
                  <c:v>1012866.4491768323</c:v>
                </c:pt>
                <c:pt idx="810">
                  <c:v>1009036.0256500306</c:v>
                </c:pt>
                <c:pt idx="811">
                  <c:v>1005891.9946564564</c:v>
                </c:pt>
                <c:pt idx="812">
                  <c:v>1003440.4536825577</c:v>
                </c:pt>
                <c:pt idx="813">
                  <c:v>1000069.2880309012</c:v>
                </c:pt>
                <c:pt idx="814">
                  <c:v>997534.67184454005</c:v>
                </c:pt>
                <c:pt idx="815">
                  <c:v>994099.73021136399</c:v>
                </c:pt>
                <c:pt idx="816">
                  <c:v>991062.17741141806</c:v>
                </c:pt>
                <c:pt idx="817">
                  <c:v>989112.75158977369</c:v>
                </c:pt>
                <c:pt idx="818">
                  <c:v>985943.96970233857</c:v>
                </c:pt>
                <c:pt idx="819">
                  <c:v>982548.84283062059</c:v>
                </c:pt>
                <c:pt idx="820">
                  <c:v>978022.82351140107</c:v>
                </c:pt>
                <c:pt idx="821">
                  <c:v>974460.60576673015</c:v>
                </c:pt>
                <c:pt idx="822">
                  <c:v>971248.87462396757</c:v>
                </c:pt>
                <c:pt idx="823">
                  <c:v>967787.4757050887</c:v>
                </c:pt>
                <c:pt idx="824">
                  <c:v>965597.03741259209</c:v>
                </c:pt>
                <c:pt idx="825">
                  <c:v>961918.69877113425</c:v>
                </c:pt>
                <c:pt idx="826">
                  <c:v>957124.38755955989</c:v>
                </c:pt>
                <c:pt idx="827">
                  <c:v>956581.66769864818</c:v>
                </c:pt>
                <c:pt idx="828">
                  <c:v>953318.976256222</c:v>
                </c:pt>
                <c:pt idx="829">
                  <c:v>949972.71803025936</c:v>
                </c:pt>
                <c:pt idx="830">
                  <c:v>947330.06683269737</c:v>
                </c:pt>
                <c:pt idx="831">
                  <c:v>944721.28353562602</c:v>
                </c:pt>
                <c:pt idx="832">
                  <c:v>940443.33016815584</c:v>
                </c:pt>
                <c:pt idx="833">
                  <c:v>936678.66689718701</c:v>
                </c:pt>
                <c:pt idx="834">
                  <c:v>933729.08070708555</c:v>
                </c:pt>
                <c:pt idx="835">
                  <c:v>931234.5497059396</c:v>
                </c:pt>
                <c:pt idx="836">
                  <c:v>927547.90138827905</c:v>
                </c:pt>
                <c:pt idx="837">
                  <c:v>923658.97318669176</c:v>
                </c:pt>
                <c:pt idx="838">
                  <c:v>921792.8809269187</c:v>
                </c:pt>
                <c:pt idx="839">
                  <c:v>919154.36833407753</c:v>
                </c:pt>
                <c:pt idx="840">
                  <c:v>916952.50022160448</c:v>
                </c:pt>
                <c:pt idx="841">
                  <c:v>913113.5334231772</c:v>
                </c:pt>
                <c:pt idx="842">
                  <c:v>910427.53291674657</c:v>
                </c:pt>
                <c:pt idx="843">
                  <c:v>905587.81313441193</c:v>
                </c:pt>
                <c:pt idx="844">
                  <c:v>902279.07383269735</c:v>
                </c:pt>
                <c:pt idx="845">
                  <c:v>900252.20438451588</c:v>
                </c:pt>
                <c:pt idx="846">
                  <c:v>898175.37221336807</c:v>
                </c:pt>
                <c:pt idx="847">
                  <c:v>894237.51557242358</c:v>
                </c:pt>
                <c:pt idx="848">
                  <c:v>890347.12028400856</c:v>
                </c:pt>
                <c:pt idx="849">
                  <c:v>887199.57271609746</c:v>
                </c:pt>
                <c:pt idx="850">
                  <c:v>885254.96445935476</c:v>
                </c:pt>
                <c:pt idx="851">
                  <c:v>882752.39736440068</c:v>
                </c:pt>
                <c:pt idx="852">
                  <c:v>879858.59031271189</c:v>
                </c:pt>
                <c:pt idx="853">
                  <c:v>876844.87565701874</c:v>
                </c:pt>
                <c:pt idx="854">
                  <c:v>873719.17323501711</c:v>
                </c:pt>
                <c:pt idx="855">
                  <c:v>871202.99621689529</c:v>
                </c:pt>
                <c:pt idx="856">
                  <c:v>867879.31496087846</c:v>
                </c:pt>
                <c:pt idx="857">
                  <c:v>866180.6477800142</c:v>
                </c:pt>
                <c:pt idx="858">
                  <c:v>863577.47425641958</c:v>
                </c:pt>
                <c:pt idx="859">
                  <c:v>859476.94337779307</c:v>
                </c:pt>
                <c:pt idx="860">
                  <c:v>857406.91512944258</c:v>
                </c:pt>
                <c:pt idx="861">
                  <c:v>853855.61130784324</c:v>
                </c:pt>
                <c:pt idx="862">
                  <c:v>851174.13204314664</c:v>
                </c:pt>
                <c:pt idx="863">
                  <c:v>848418.42010553437</c:v>
                </c:pt>
                <c:pt idx="864">
                  <c:v>844985.04990789061</c:v>
                </c:pt>
                <c:pt idx="865">
                  <c:v>842650.02066128328</c:v>
                </c:pt>
                <c:pt idx="866">
                  <c:v>837871.15522718627</c:v>
                </c:pt>
                <c:pt idx="867">
                  <c:v>836480.11547913367</c:v>
                </c:pt>
                <c:pt idx="868">
                  <c:v>835269.60653424391</c:v>
                </c:pt>
                <c:pt idx="869">
                  <c:v>832216.95309951704</c:v>
                </c:pt>
                <c:pt idx="870">
                  <c:v>829574.1515370626</c:v>
                </c:pt>
                <c:pt idx="871">
                  <c:v>826322.50855415675</c:v>
                </c:pt>
                <c:pt idx="872">
                  <c:v>823884.73315179336</c:v>
                </c:pt>
                <c:pt idx="873">
                  <c:v>819056.44133329391</c:v>
                </c:pt>
                <c:pt idx="874">
                  <c:v>817670.22589255054</c:v>
                </c:pt>
                <c:pt idx="875">
                  <c:v>814406.71892295568</c:v>
                </c:pt>
                <c:pt idx="876">
                  <c:v>812159.96233431692</c:v>
                </c:pt>
                <c:pt idx="877">
                  <c:v>807651.24457691691</c:v>
                </c:pt>
                <c:pt idx="878">
                  <c:v>805984.99748921336</c:v>
                </c:pt>
                <c:pt idx="879">
                  <c:v>802278.7066353187</c:v>
                </c:pt>
                <c:pt idx="880">
                  <c:v>797760.01409531373</c:v>
                </c:pt>
                <c:pt idx="881">
                  <c:v>796239.70608471043</c:v>
                </c:pt>
                <c:pt idx="882">
                  <c:v>794227.37025621848</c:v>
                </c:pt>
                <c:pt idx="883">
                  <c:v>791993.70355771051</c:v>
                </c:pt>
                <c:pt idx="884">
                  <c:v>788745.96727495419</c:v>
                </c:pt>
                <c:pt idx="885">
                  <c:v>786604.66767677525</c:v>
                </c:pt>
                <c:pt idx="886">
                  <c:v>782955.42509010853</c:v>
                </c:pt>
                <c:pt idx="887">
                  <c:v>780240.75571379939</c:v>
                </c:pt>
                <c:pt idx="888">
                  <c:v>776845.30661219289</c:v>
                </c:pt>
                <c:pt idx="889">
                  <c:v>775182.8073961375</c:v>
                </c:pt>
                <c:pt idx="890">
                  <c:v>771991.60998779675</c:v>
                </c:pt>
                <c:pt idx="891">
                  <c:v>768861.99742963782</c:v>
                </c:pt>
                <c:pt idx="892">
                  <c:v>766468.19999769819</c:v>
                </c:pt>
                <c:pt idx="893">
                  <c:v>763103.61598783534</c:v>
                </c:pt>
                <c:pt idx="894">
                  <c:v>761400.81165944948</c:v>
                </c:pt>
                <c:pt idx="895">
                  <c:v>759005.93782126147</c:v>
                </c:pt>
                <c:pt idx="896">
                  <c:v>756308.35073837312</c:v>
                </c:pt>
                <c:pt idx="897">
                  <c:v>752821.11380374525</c:v>
                </c:pt>
                <c:pt idx="898">
                  <c:v>749980.59117685223</c:v>
                </c:pt>
                <c:pt idx="899">
                  <c:v>748122.64297386573</c:v>
                </c:pt>
                <c:pt idx="900">
                  <c:v>744181.82494765788</c:v>
                </c:pt>
                <c:pt idx="901">
                  <c:v>741483.53857796197</c:v>
                </c:pt>
                <c:pt idx="902">
                  <c:v>737266.81340448244</c:v>
                </c:pt>
                <c:pt idx="903">
                  <c:v>734957.18656985241</c:v>
                </c:pt>
                <c:pt idx="904">
                  <c:v>733514.27061719703</c:v>
                </c:pt>
                <c:pt idx="905">
                  <c:v>730330.91779084445</c:v>
                </c:pt>
                <c:pt idx="906">
                  <c:v>727944.40760891512</c:v>
                </c:pt>
                <c:pt idx="907">
                  <c:v>723683.08121918514</c:v>
                </c:pt>
                <c:pt idx="908">
                  <c:v>721897.36064306879</c:v>
                </c:pt>
                <c:pt idx="909">
                  <c:v>718393.29800981807</c:v>
                </c:pt>
                <c:pt idx="910">
                  <c:v>715222.06016718445</c:v>
                </c:pt>
                <c:pt idx="911">
                  <c:v>713082.26199102064</c:v>
                </c:pt>
                <c:pt idx="912">
                  <c:v>709333.31302164157</c:v>
                </c:pt>
                <c:pt idx="913">
                  <c:v>708006.26494389435</c:v>
                </c:pt>
                <c:pt idx="914">
                  <c:v>704538.53087760555</c:v>
                </c:pt>
                <c:pt idx="915">
                  <c:v>702017.85425846302</c:v>
                </c:pt>
                <c:pt idx="916">
                  <c:v>698335.37960401294</c:v>
                </c:pt>
                <c:pt idx="917">
                  <c:v>696115.41390384419</c:v>
                </c:pt>
                <c:pt idx="918">
                  <c:v>693325.54089551663</c:v>
                </c:pt>
                <c:pt idx="919">
                  <c:v>690546.97005352902</c:v>
                </c:pt>
                <c:pt idx="920">
                  <c:v>686800.4102944755</c:v>
                </c:pt>
                <c:pt idx="921">
                  <c:v>684701.15617438534</c:v>
                </c:pt>
                <c:pt idx="922">
                  <c:v>681204.20443218795</c:v>
                </c:pt>
                <c:pt idx="923">
                  <c:v>679410.08879575098</c:v>
                </c:pt>
                <c:pt idx="924">
                  <c:v>676137.28735742951</c:v>
                </c:pt>
                <c:pt idx="925">
                  <c:v>673576.35306990484</c:v>
                </c:pt>
                <c:pt idx="926">
                  <c:v>671290.06040654401</c:v>
                </c:pt>
                <c:pt idx="927">
                  <c:v>667771.7932714381</c:v>
                </c:pt>
                <c:pt idx="928">
                  <c:v>665777.47457142221</c:v>
                </c:pt>
                <c:pt idx="929">
                  <c:v>662323.54855233128</c:v>
                </c:pt>
                <c:pt idx="930">
                  <c:v>661116.91584849509</c:v>
                </c:pt>
                <c:pt idx="931">
                  <c:v>656390.59124700481</c:v>
                </c:pt>
                <c:pt idx="932">
                  <c:v>653924.65619778039</c:v>
                </c:pt>
                <c:pt idx="933">
                  <c:v>650676.31459460442</c:v>
                </c:pt>
                <c:pt idx="934">
                  <c:v>649097.14169863518</c:v>
                </c:pt>
                <c:pt idx="935">
                  <c:v>645547.00949687697</c:v>
                </c:pt>
                <c:pt idx="936">
                  <c:v>644451.69215440517</c:v>
                </c:pt>
                <c:pt idx="937">
                  <c:v>641351.51808182523</c:v>
                </c:pt>
                <c:pt idx="938">
                  <c:v>638623.30029903608</c:v>
                </c:pt>
                <c:pt idx="939">
                  <c:v>636048.25143417821</c:v>
                </c:pt>
                <c:pt idx="940">
                  <c:v>632133.26724140428</c:v>
                </c:pt>
                <c:pt idx="941">
                  <c:v>630138.5273161002</c:v>
                </c:pt>
                <c:pt idx="942">
                  <c:v>625671.22029810131</c:v>
                </c:pt>
                <c:pt idx="943">
                  <c:v>623473.88336543576</c:v>
                </c:pt>
                <c:pt idx="944">
                  <c:v>621782.19030631101</c:v>
                </c:pt>
                <c:pt idx="945">
                  <c:v>618531.5046548798</c:v>
                </c:pt>
                <c:pt idx="946">
                  <c:v>615569.89014650066</c:v>
                </c:pt>
                <c:pt idx="947">
                  <c:v>612802.08721224626</c:v>
                </c:pt>
                <c:pt idx="948">
                  <c:v>610222.49875117512</c:v>
                </c:pt>
                <c:pt idx="949">
                  <c:v>606187.17799663602</c:v>
                </c:pt>
                <c:pt idx="950">
                  <c:v>601916.45087238715</c:v>
                </c:pt>
                <c:pt idx="951">
                  <c:v>602417.8114328247</c:v>
                </c:pt>
                <c:pt idx="952">
                  <c:v>599947.67826340778</c:v>
                </c:pt>
                <c:pt idx="953">
                  <c:v>594017.19215457223</c:v>
                </c:pt>
                <c:pt idx="954">
                  <c:v>592639.91815796262</c:v>
                </c:pt>
                <c:pt idx="955">
                  <c:v>589465.54756343586</c:v>
                </c:pt>
                <c:pt idx="956">
                  <c:v>587111.66310569283</c:v>
                </c:pt>
                <c:pt idx="957">
                  <c:v>583858.67183274718</c:v>
                </c:pt>
                <c:pt idx="958">
                  <c:v>580389.00094349193</c:v>
                </c:pt>
                <c:pt idx="959">
                  <c:v>578235.08981058327</c:v>
                </c:pt>
                <c:pt idx="960">
                  <c:v>576141.89257388737</c:v>
                </c:pt>
                <c:pt idx="961">
                  <c:v>574129.35236379365</c:v>
                </c:pt>
                <c:pt idx="962">
                  <c:v>569807.01028945041</c:v>
                </c:pt>
                <c:pt idx="963">
                  <c:v>567995.36387881357</c:v>
                </c:pt>
                <c:pt idx="964">
                  <c:v>564945.80898169731</c:v>
                </c:pt>
                <c:pt idx="965">
                  <c:v>562780.56154321355</c:v>
                </c:pt>
                <c:pt idx="966">
                  <c:v>560344.72969393479</c:v>
                </c:pt>
                <c:pt idx="967">
                  <c:v>556381.60684861825</c:v>
                </c:pt>
                <c:pt idx="968">
                  <c:v>553969.51041626849</c:v>
                </c:pt>
                <c:pt idx="969">
                  <c:v>549965.95715376758</c:v>
                </c:pt>
                <c:pt idx="970">
                  <c:v>549948.19744402252</c:v>
                </c:pt>
                <c:pt idx="971">
                  <c:v>546801.58954187226</c:v>
                </c:pt>
                <c:pt idx="972">
                  <c:v>543932.08102329122</c:v>
                </c:pt>
                <c:pt idx="973">
                  <c:v>540096.08213259676</c:v>
                </c:pt>
                <c:pt idx="974">
                  <c:v>536559.31202573725</c:v>
                </c:pt>
                <c:pt idx="975">
                  <c:v>534574.85587625729</c:v>
                </c:pt>
                <c:pt idx="976">
                  <c:v>533402.6617171031</c:v>
                </c:pt>
                <c:pt idx="977">
                  <c:v>529615.71396830934</c:v>
                </c:pt>
                <c:pt idx="978">
                  <c:v>527888.90516254294</c:v>
                </c:pt>
                <c:pt idx="979">
                  <c:v>524241.64348723838</c:v>
                </c:pt>
                <c:pt idx="980">
                  <c:v>521610.16451933212</c:v>
                </c:pt>
                <c:pt idx="981">
                  <c:v>519348.72298003436</c:v>
                </c:pt>
                <c:pt idx="982">
                  <c:v>517110.41482599301</c:v>
                </c:pt>
                <c:pt idx="983">
                  <c:v>514378.30382075423</c:v>
                </c:pt>
                <c:pt idx="984">
                  <c:v>510173.80213358271</c:v>
                </c:pt>
                <c:pt idx="985">
                  <c:v>508845.8281394536</c:v>
                </c:pt>
                <c:pt idx="986">
                  <c:v>506006.88285600813</c:v>
                </c:pt>
                <c:pt idx="987">
                  <c:v>502811.72007884458</c:v>
                </c:pt>
                <c:pt idx="988">
                  <c:v>500258.54943329719</c:v>
                </c:pt>
                <c:pt idx="989">
                  <c:v>497211.44206512597</c:v>
                </c:pt>
                <c:pt idx="990">
                  <c:v>493966.86180831637</c:v>
                </c:pt>
                <c:pt idx="991">
                  <c:v>492053.0991977384</c:v>
                </c:pt>
                <c:pt idx="992">
                  <c:v>489821.42032071674</c:v>
                </c:pt>
                <c:pt idx="993">
                  <c:v>486687.31638747902</c:v>
                </c:pt>
                <c:pt idx="994">
                  <c:v>483752.80037294992</c:v>
                </c:pt>
                <c:pt idx="995">
                  <c:v>480413.00017191679</c:v>
                </c:pt>
                <c:pt idx="996">
                  <c:v>477650.30792187835</c:v>
                </c:pt>
                <c:pt idx="997">
                  <c:v>475222.68724327278</c:v>
                </c:pt>
                <c:pt idx="998">
                  <c:v>472511.28367766039</c:v>
                </c:pt>
                <c:pt idx="999">
                  <c:v>469783.78947937716</c:v>
                </c:pt>
                <c:pt idx="1000">
                  <c:v>467055.06095721881</c:v>
                </c:pt>
                <c:pt idx="1001">
                  <c:v>464353.98406645912</c:v>
                </c:pt>
                <c:pt idx="1002">
                  <c:v>461761.18004952476</c:v>
                </c:pt>
                <c:pt idx="1003">
                  <c:v>459753.74717885401</c:v>
                </c:pt>
                <c:pt idx="1004">
                  <c:v>456226.83884951985</c:v>
                </c:pt>
                <c:pt idx="1005">
                  <c:v>452481.74310601642</c:v>
                </c:pt>
                <c:pt idx="1006">
                  <c:v>449517.27276506543</c:v>
                </c:pt>
                <c:pt idx="1007">
                  <c:v>448253.64992043149</c:v>
                </c:pt>
                <c:pt idx="1008">
                  <c:v>444749.42557472398</c:v>
                </c:pt>
                <c:pt idx="1009">
                  <c:v>442216.27914669598</c:v>
                </c:pt>
                <c:pt idx="1010">
                  <c:v>439369.15037853847</c:v>
                </c:pt>
                <c:pt idx="1011">
                  <c:v>436861.81702970719</c:v>
                </c:pt>
                <c:pt idx="1012">
                  <c:v>434613.95895990019</c:v>
                </c:pt>
                <c:pt idx="1013">
                  <c:v>431856.43978012388</c:v>
                </c:pt>
                <c:pt idx="1014">
                  <c:v>428038.47777586721</c:v>
                </c:pt>
                <c:pt idx="1015">
                  <c:v>426185.86052457633</c:v>
                </c:pt>
                <c:pt idx="1016">
                  <c:v>422565.07556671643</c:v>
                </c:pt>
                <c:pt idx="1017">
                  <c:v>419435.49047068396</c:v>
                </c:pt>
                <c:pt idx="1018">
                  <c:v>409556.68673044752</c:v>
                </c:pt>
                <c:pt idx="1019">
                  <c:v>412319.2971914417</c:v>
                </c:pt>
                <c:pt idx="1020">
                  <c:v>412220.27316907974</c:v>
                </c:pt>
                <c:pt idx="1021">
                  <c:v>408986.64947608771</c:v>
                </c:pt>
                <c:pt idx="1022">
                  <c:v>406441.39160824794</c:v>
                </c:pt>
                <c:pt idx="1023">
                  <c:v>404183.59659935528</c:v>
                </c:pt>
                <c:pt idx="1024">
                  <c:v>400460.7798073038</c:v>
                </c:pt>
                <c:pt idx="1025">
                  <c:v>397904.78909073171</c:v>
                </c:pt>
                <c:pt idx="1026">
                  <c:v>394314.05533866578</c:v>
                </c:pt>
                <c:pt idx="1027">
                  <c:v>392390.92790667026</c:v>
                </c:pt>
                <c:pt idx="1028">
                  <c:v>389467.14502097963</c:v>
                </c:pt>
                <c:pt idx="1029">
                  <c:v>388032.67698699451</c:v>
                </c:pt>
                <c:pt idx="1030">
                  <c:v>381733.71455266263</c:v>
                </c:pt>
                <c:pt idx="1031">
                  <c:v>381128.40538989741</c:v>
                </c:pt>
                <c:pt idx="1032">
                  <c:v>378293.04711996071</c:v>
                </c:pt>
                <c:pt idx="1033">
                  <c:v>375741.81666457502</c:v>
                </c:pt>
                <c:pt idx="1034">
                  <c:v>373302.03197066853</c:v>
                </c:pt>
                <c:pt idx="1035">
                  <c:v>370979.57554642687</c:v>
                </c:pt>
                <c:pt idx="1036">
                  <c:v>367825.73425597057</c:v>
                </c:pt>
                <c:pt idx="1037">
                  <c:v>364701.98695363977</c:v>
                </c:pt>
                <c:pt idx="1038">
                  <c:v>362742.72420864721</c:v>
                </c:pt>
                <c:pt idx="1039">
                  <c:v>360185.76074527402</c:v>
                </c:pt>
                <c:pt idx="1040">
                  <c:v>357950.86762680061</c:v>
                </c:pt>
                <c:pt idx="1041">
                  <c:v>354477.77442478907</c:v>
                </c:pt>
                <c:pt idx="1042">
                  <c:v>351229.47671038326</c:v>
                </c:pt>
                <c:pt idx="1043">
                  <c:v>349244.77590164269</c:v>
                </c:pt>
                <c:pt idx="1044">
                  <c:v>347210.07642907812</c:v>
                </c:pt>
                <c:pt idx="1045">
                  <c:v>344183.52691497275</c:v>
                </c:pt>
                <c:pt idx="1046">
                  <c:v>340319.3104246424</c:v>
                </c:pt>
                <c:pt idx="1047">
                  <c:v>338046.94001357915</c:v>
                </c:pt>
                <c:pt idx="1048">
                  <c:v>334636.45446315553</c:v>
                </c:pt>
                <c:pt idx="1049">
                  <c:v>333049.61285785923</c:v>
                </c:pt>
                <c:pt idx="1050">
                  <c:v>329595.34896133083</c:v>
                </c:pt>
                <c:pt idx="1051">
                  <c:v>327456.16205737169</c:v>
                </c:pt>
                <c:pt idx="1052">
                  <c:v>324213.17916758655</c:v>
                </c:pt>
                <c:pt idx="1053">
                  <c:v>322215.3635733531</c:v>
                </c:pt>
                <c:pt idx="1054">
                  <c:v>318641.95614917832</c:v>
                </c:pt>
                <c:pt idx="1055">
                  <c:v>317427.92867224308</c:v>
                </c:pt>
                <c:pt idx="1056">
                  <c:v>314269.31326692377</c:v>
                </c:pt>
                <c:pt idx="1057">
                  <c:v>311240.91219127778</c:v>
                </c:pt>
                <c:pt idx="1058">
                  <c:v>307284.06331643322</c:v>
                </c:pt>
                <c:pt idx="1059">
                  <c:v>304599.45823352435</c:v>
                </c:pt>
                <c:pt idx="1060">
                  <c:v>302314.48402094201</c:v>
                </c:pt>
                <c:pt idx="1061">
                  <c:v>299888.9586609106</c:v>
                </c:pt>
                <c:pt idx="1062">
                  <c:v>297968.18195217114</c:v>
                </c:pt>
                <c:pt idx="1063">
                  <c:v>295027.83574040746</c:v>
                </c:pt>
                <c:pt idx="1064">
                  <c:v>291380.01152200205</c:v>
                </c:pt>
                <c:pt idx="1065">
                  <c:v>288954.30191574537</c:v>
                </c:pt>
                <c:pt idx="1066">
                  <c:v>286741.51501954964</c:v>
                </c:pt>
                <c:pt idx="1067">
                  <c:v>284090.10901258612</c:v>
                </c:pt>
                <c:pt idx="1068">
                  <c:v>281153.3652761667</c:v>
                </c:pt>
                <c:pt idx="1069">
                  <c:v>278099.75697001081</c:v>
                </c:pt>
                <c:pt idx="1070">
                  <c:v>275490.9294180806</c:v>
                </c:pt>
                <c:pt idx="1071">
                  <c:v>272749.09413320129</c:v>
                </c:pt>
                <c:pt idx="1072">
                  <c:v>270370.2332778484</c:v>
                </c:pt>
                <c:pt idx="1073">
                  <c:v>267288.22188179096</c:v>
                </c:pt>
                <c:pt idx="1074">
                  <c:v>264883.48419359408</c:v>
                </c:pt>
                <c:pt idx="1075">
                  <c:v>260731.71574279977</c:v>
                </c:pt>
                <c:pt idx="1076">
                  <c:v>259312.35024119265</c:v>
                </c:pt>
                <c:pt idx="1077">
                  <c:v>255637.94917964149</c:v>
                </c:pt>
                <c:pt idx="1078">
                  <c:v>253701.47756542257</c:v>
                </c:pt>
                <c:pt idx="1079">
                  <c:v>250536.92021691022</c:v>
                </c:pt>
                <c:pt idx="1080">
                  <c:v>246166.61811562197</c:v>
                </c:pt>
                <c:pt idx="1081">
                  <c:v>244575.74035017632</c:v>
                </c:pt>
                <c:pt idx="1082">
                  <c:v>241216.3831838429</c:v>
                </c:pt>
                <c:pt idx="1083">
                  <c:v>239153.86705743434</c:v>
                </c:pt>
                <c:pt idx="1084">
                  <c:v>236664.0449151264</c:v>
                </c:pt>
                <c:pt idx="1085">
                  <c:v>235340.50893593457</c:v>
                </c:pt>
                <c:pt idx="1086">
                  <c:v>230841.64156027421</c:v>
                </c:pt>
                <c:pt idx="1087">
                  <c:v>227960.00211460557</c:v>
                </c:pt>
                <c:pt idx="1088">
                  <c:v>224046.1751817292</c:v>
                </c:pt>
                <c:pt idx="1089">
                  <c:v>221875.42779283391</c:v>
                </c:pt>
                <c:pt idx="1090">
                  <c:v>217906.56335533017</c:v>
                </c:pt>
                <c:pt idx="1091">
                  <c:v>215318.1428642562</c:v>
                </c:pt>
                <c:pt idx="1092">
                  <c:v>212098.12433307667</c:v>
                </c:pt>
                <c:pt idx="1093">
                  <c:v>209644.85099534961</c:v>
                </c:pt>
                <c:pt idx="1094">
                  <c:v>206543.08571794862</c:v>
                </c:pt>
                <c:pt idx="1095">
                  <c:v>203756.56324344515</c:v>
                </c:pt>
                <c:pt idx="1096">
                  <c:v>200690.33247202012</c:v>
                </c:pt>
                <c:pt idx="1097">
                  <c:v>197683.27206961467</c:v>
                </c:pt>
                <c:pt idx="1098">
                  <c:v>194325.22561173327</c:v>
                </c:pt>
                <c:pt idx="1099">
                  <c:v>191008.03120894934</c:v>
                </c:pt>
                <c:pt idx="1100">
                  <c:v>189127.68677082341</c:v>
                </c:pt>
                <c:pt idx="1101">
                  <c:v>184707.04525107032</c:v>
                </c:pt>
                <c:pt idx="1102">
                  <c:v>182754.09949240347</c:v>
                </c:pt>
                <c:pt idx="1103">
                  <c:v>179019.41007230434</c:v>
                </c:pt>
                <c:pt idx="1104">
                  <c:v>175571.51687115355</c:v>
                </c:pt>
                <c:pt idx="1105">
                  <c:v>173763.64571652186</c:v>
                </c:pt>
                <c:pt idx="1106">
                  <c:v>171291.45851032654</c:v>
                </c:pt>
                <c:pt idx="1107">
                  <c:v>166813.80572707835</c:v>
                </c:pt>
                <c:pt idx="1108">
                  <c:v>165044.71398675287</c:v>
                </c:pt>
                <c:pt idx="1109">
                  <c:v>161204.84317608262</c:v>
                </c:pt>
                <c:pt idx="1110">
                  <c:v>159486.60270606939</c:v>
                </c:pt>
                <c:pt idx="1111">
                  <c:v>155995.64234187096</c:v>
                </c:pt>
                <c:pt idx="1112">
                  <c:v>151839.10948781241</c:v>
                </c:pt>
                <c:pt idx="1113">
                  <c:v>148815.33572193186</c:v>
                </c:pt>
                <c:pt idx="1114">
                  <c:v>145500.13228492829</c:v>
                </c:pt>
                <c:pt idx="1115">
                  <c:v>142922.23199908482</c:v>
                </c:pt>
                <c:pt idx="1116">
                  <c:v>140286.57072195181</c:v>
                </c:pt>
                <c:pt idx="1117">
                  <c:v>137928.7779265586</c:v>
                </c:pt>
                <c:pt idx="1118">
                  <c:v>132740.98486096741</c:v>
                </c:pt>
                <c:pt idx="1119">
                  <c:v>130910.20335660594</c:v>
                </c:pt>
                <c:pt idx="1120">
                  <c:v>127605.58152573353</c:v>
                </c:pt>
                <c:pt idx="1121">
                  <c:v>125692.35633853756</c:v>
                </c:pt>
                <c:pt idx="1122">
                  <c:v>121285.98027265984</c:v>
                </c:pt>
                <c:pt idx="1123">
                  <c:v>118432.8563373622</c:v>
                </c:pt>
                <c:pt idx="1124">
                  <c:v>115840.98490019608</c:v>
                </c:pt>
                <c:pt idx="1125">
                  <c:v>113004.19001958423</c:v>
                </c:pt>
                <c:pt idx="1126">
                  <c:v>109174.96542126859</c:v>
                </c:pt>
                <c:pt idx="1127">
                  <c:v>105817.43444369439</c:v>
                </c:pt>
                <c:pt idx="1128">
                  <c:v>103068.28765288273</c:v>
                </c:pt>
                <c:pt idx="1129">
                  <c:v>99509.531980837754</c:v>
                </c:pt>
                <c:pt idx="1130">
                  <c:v>96808.31332259292</c:v>
                </c:pt>
                <c:pt idx="1131">
                  <c:v>93960.867594251933</c:v>
                </c:pt>
                <c:pt idx="1132">
                  <c:v>90560.791091215127</c:v>
                </c:pt>
                <c:pt idx="1133">
                  <c:v>86854.700543921179</c:v>
                </c:pt>
                <c:pt idx="1134">
                  <c:v>84451.817724350971</c:v>
                </c:pt>
                <c:pt idx="1135">
                  <c:v>82242.252792958097</c:v>
                </c:pt>
                <c:pt idx="1136">
                  <c:v>78279.049362956604</c:v>
                </c:pt>
                <c:pt idx="1137">
                  <c:v>74825.805866954397</c:v>
                </c:pt>
                <c:pt idx="1138">
                  <c:v>71359.160206869463</c:v>
                </c:pt>
                <c:pt idx="1139">
                  <c:v>69015.214235775653</c:v>
                </c:pt>
                <c:pt idx="1140">
                  <c:v>65608.849511222608</c:v>
                </c:pt>
                <c:pt idx="1141">
                  <c:v>62840.159440595162</c:v>
                </c:pt>
                <c:pt idx="1142">
                  <c:v>59021.343973876028</c:v>
                </c:pt>
                <c:pt idx="1143">
                  <c:v>56054.571990175835</c:v>
                </c:pt>
                <c:pt idx="1144">
                  <c:v>51721.599892573875</c:v>
                </c:pt>
                <c:pt idx="1145">
                  <c:v>50375.661924254709</c:v>
                </c:pt>
                <c:pt idx="1146">
                  <c:v>46792.931263589329</c:v>
                </c:pt>
                <c:pt idx="1147">
                  <c:v>44000.702354195229</c:v>
                </c:pt>
                <c:pt idx="1148">
                  <c:v>40976.395152162935</c:v>
                </c:pt>
                <c:pt idx="1149">
                  <c:v>37278.901118747679</c:v>
                </c:pt>
                <c:pt idx="1150">
                  <c:v>35877.352252300283</c:v>
                </c:pt>
                <c:pt idx="1151">
                  <c:v>32739.521203296285</c:v>
                </c:pt>
                <c:pt idx="1152">
                  <c:v>30969.677091647038</c:v>
                </c:pt>
                <c:pt idx="1153">
                  <c:v>27823.184388876682</c:v>
                </c:pt>
                <c:pt idx="1154">
                  <c:v>26114.573705509858</c:v>
                </c:pt>
                <c:pt idx="1155">
                  <c:v>24880.133755770654</c:v>
                </c:pt>
                <c:pt idx="1156">
                  <c:v>24234.031741115094</c:v>
                </c:pt>
                <c:pt idx="1157">
                  <c:v>23595.340929747726</c:v>
                </c:pt>
                <c:pt idx="1158">
                  <c:v>23397.390224332161</c:v>
                </c:pt>
                <c:pt idx="1159">
                  <c:v>21652.255030038923</c:v>
                </c:pt>
                <c:pt idx="1160">
                  <c:v>22005.130104776646</c:v>
                </c:pt>
                <c:pt idx="1161">
                  <c:v>21387.657301232553</c:v>
                </c:pt>
                <c:pt idx="1162">
                  <c:v>21630.204480855205</c:v>
                </c:pt>
                <c:pt idx="1163">
                  <c:v>21381.172266808426</c:v>
                </c:pt>
                <c:pt idx="1164">
                  <c:v>21305.309353698769</c:v>
                </c:pt>
                <c:pt idx="1165">
                  <c:v>20749.874530733625</c:v>
                </c:pt>
                <c:pt idx="1166">
                  <c:v>20700.120582368389</c:v>
                </c:pt>
                <c:pt idx="1167">
                  <c:v>20512.482077707245</c:v>
                </c:pt>
                <c:pt idx="1168">
                  <c:v>20535.728810092383</c:v>
                </c:pt>
                <c:pt idx="1169">
                  <c:v>20372.666852724582</c:v>
                </c:pt>
                <c:pt idx="1170">
                  <c:v>20428.250893688357</c:v>
                </c:pt>
                <c:pt idx="1171">
                  <c:v>19868.330965245972</c:v>
                </c:pt>
                <c:pt idx="1172">
                  <c:v>20401.179078250716</c:v>
                </c:pt>
                <c:pt idx="1173">
                  <c:v>19655.654714910135</c:v>
                </c:pt>
                <c:pt idx="1174">
                  <c:v>19898.941287019927</c:v>
                </c:pt>
                <c:pt idx="1175">
                  <c:v>19535.15077484721</c:v>
                </c:pt>
                <c:pt idx="1176">
                  <c:v>19419.20327334214</c:v>
                </c:pt>
                <c:pt idx="1177">
                  <c:v>19314.507344033053</c:v>
                </c:pt>
                <c:pt idx="1178">
                  <c:v>19189.952307898602</c:v>
                </c:pt>
                <c:pt idx="1179">
                  <c:v>19472.422138373444</c:v>
                </c:pt>
                <c:pt idx="1180">
                  <c:v>20115.785905392069</c:v>
                </c:pt>
                <c:pt idx="1181">
                  <c:v>19433.056349160222</c:v>
                </c:pt>
                <c:pt idx="1182">
                  <c:v>19225.640433132347</c:v>
                </c:pt>
                <c:pt idx="1183">
                  <c:v>18362.124754818069</c:v>
                </c:pt>
                <c:pt idx="1184">
                  <c:v>19221.526706012275</c:v>
                </c:pt>
                <c:pt idx="1185">
                  <c:v>19124.799908747947</c:v>
                </c:pt>
                <c:pt idx="1186">
                  <c:v>17871.013424002798</c:v>
                </c:pt>
                <c:pt idx="1187">
                  <c:v>19068.749920169597</c:v>
                </c:pt>
                <c:pt idx="1188">
                  <c:v>19234.725682305867</c:v>
                </c:pt>
                <c:pt idx="1189">
                  <c:v>19739.177202309838</c:v>
                </c:pt>
                <c:pt idx="1190">
                  <c:v>18437.055988194261</c:v>
                </c:pt>
                <c:pt idx="1191">
                  <c:v>18743.677444893485</c:v>
                </c:pt>
                <c:pt idx="1192">
                  <c:v>17834.114271520113</c:v>
                </c:pt>
                <c:pt idx="1193">
                  <c:v>18764.864855632932</c:v>
                </c:pt>
                <c:pt idx="1194">
                  <c:v>19000.913736242321</c:v>
                </c:pt>
                <c:pt idx="1195">
                  <c:v>19104.028404490102</c:v>
                </c:pt>
                <c:pt idx="1196">
                  <c:v>18582.327278265759</c:v>
                </c:pt>
                <c:pt idx="1197">
                  <c:v>18921.675092743575</c:v>
                </c:pt>
                <c:pt idx="1198">
                  <c:v>18176.395759096991</c:v>
                </c:pt>
                <c:pt idx="1199">
                  <c:v>18198.375648918362</c:v>
                </c:pt>
                <c:pt idx="1200">
                  <c:v>18951.445176889905</c:v>
                </c:pt>
                <c:pt idx="1201">
                  <c:v>19496.571535660831</c:v>
                </c:pt>
                <c:pt idx="1202">
                  <c:v>18666.723741801317</c:v>
                </c:pt>
                <c:pt idx="1203">
                  <c:v>18666.723741801317</c:v>
                </c:pt>
                <c:pt idx="1204">
                  <c:v>18300.206531070751</c:v>
                </c:pt>
                <c:pt idx="1205">
                  <c:v>18262.377137886884</c:v>
                </c:pt>
                <c:pt idx="1206">
                  <c:v>18777.488156356358</c:v>
                </c:pt>
                <c:pt idx="1207">
                  <c:v>18872.010125075612</c:v>
                </c:pt>
                <c:pt idx="1208">
                  <c:v>18859.204951977568</c:v>
                </c:pt>
                <c:pt idx="1209">
                  <c:v>19248.780633237653</c:v>
                </c:pt>
                <c:pt idx="1210">
                  <c:v>18116.767105355826</c:v>
                </c:pt>
                <c:pt idx="1211">
                  <c:v>18555.380913254372</c:v>
                </c:pt>
                <c:pt idx="1212">
                  <c:v>18695.352594190463</c:v>
                </c:pt>
                <c:pt idx="1213">
                  <c:v>17936.736986080625</c:v>
                </c:pt>
                <c:pt idx="1214">
                  <c:v>19218.351733997279</c:v>
                </c:pt>
                <c:pt idx="1215">
                  <c:v>19010.156393051184</c:v>
                </c:pt>
                <c:pt idx="1216">
                  <c:v>18700.010003288458</c:v>
                </c:pt>
                <c:pt idx="1217">
                  <c:v>18818.095037521558</c:v>
                </c:pt>
                <c:pt idx="1218">
                  <c:v>18868.914938614496</c:v>
                </c:pt>
                <c:pt idx="1219">
                  <c:v>19154.551992029381</c:v>
                </c:pt>
                <c:pt idx="1220">
                  <c:v>18435.517064904063</c:v>
                </c:pt>
                <c:pt idx="1221">
                  <c:v>18421.145256140171</c:v>
                </c:pt>
                <c:pt idx="1222">
                  <c:v>18568.673248900537</c:v>
                </c:pt>
                <c:pt idx="1223">
                  <c:v>18465.017875777427</c:v>
                </c:pt>
                <c:pt idx="1224">
                  <c:v>19227.192697844941</c:v>
                </c:pt>
                <c:pt idx="1225">
                  <c:v>18533.205341076995</c:v>
                </c:pt>
                <c:pt idx="1226">
                  <c:v>18506.606711939206</c:v>
                </c:pt>
                <c:pt idx="1227">
                  <c:v>18712.52248125643</c:v>
                </c:pt>
                <c:pt idx="1228">
                  <c:v>18332.701178078958</c:v>
                </c:pt>
                <c:pt idx="1229">
                  <c:v>18670.995069897595</c:v>
                </c:pt>
                <c:pt idx="1230">
                  <c:v>18909.280287572226</c:v>
                </c:pt>
                <c:pt idx="1231">
                  <c:v>19109.551626143701</c:v>
                </c:pt>
                <c:pt idx="1232">
                  <c:v>18570.139761475137</c:v>
                </c:pt>
                <c:pt idx="1233">
                  <c:v>18745.710544972331</c:v>
                </c:pt>
                <c:pt idx="1234">
                  <c:v>18803.070017338498</c:v>
                </c:pt>
                <c:pt idx="1235">
                  <c:v>18429.217485824276</c:v>
                </c:pt>
                <c:pt idx="1236">
                  <c:v>18812.107838261119</c:v>
                </c:pt>
                <c:pt idx="1237">
                  <c:v>18757.394098015186</c:v>
                </c:pt>
                <c:pt idx="1238">
                  <c:v>19185.304228209552</c:v>
                </c:pt>
                <c:pt idx="1239">
                  <c:v>19009.521786142792</c:v>
                </c:pt>
                <c:pt idx="1240">
                  <c:v>18657.702911725624</c:v>
                </c:pt>
                <c:pt idx="1241">
                  <c:v>19012.20984997692</c:v>
                </c:pt>
                <c:pt idx="1242">
                  <c:v>18904.454472184967</c:v>
                </c:pt>
                <c:pt idx="1243">
                  <c:v>19231.699786669542</c:v>
                </c:pt>
                <c:pt idx="1244">
                  <c:v>19139.437816173577</c:v>
                </c:pt>
                <c:pt idx="1245">
                  <c:v>18627.393404556518</c:v>
                </c:pt>
                <c:pt idx="1246">
                  <c:v>18515.93400179622</c:v>
                </c:pt>
                <c:pt idx="1247">
                  <c:v>18363.095348675943</c:v>
                </c:pt>
                <c:pt idx="1248">
                  <c:v>18890.612001731992</c:v>
                </c:pt>
                <c:pt idx="1249">
                  <c:v>19254.34725361858</c:v>
                </c:pt>
                <c:pt idx="1250">
                  <c:v>19438.850028753608</c:v>
                </c:pt>
                <c:pt idx="1251">
                  <c:v>18246.958291527157</c:v>
                </c:pt>
                <c:pt idx="1252">
                  <c:v>18603.878137472038</c:v>
                </c:pt>
                <c:pt idx="1253">
                  <c:v>18471.168214322341</c:v>
                </c:pt>
                <c:pt idx="1254">
                  <c:v>18854.672376611074</c:v>
                </c:pt>
                <c:pt idx="1255">
                  <c:v>19422.785143319717</c:v>
                </c:pt>
                <c:pt idx="1256">
                  <c:v>18621.064813324934</c:v>
                </c:pt>
                <c:pt idx="1257">
                  <c:v>18441.874668287364</c:v>
                </c:pt>
                <c:pt idx="1258">
                  <c:v>18456.288616878246</c:v>
                </c:pt>
                <c:pt idx="1259">
                  <c:v>19076.30006485691</c:v>
                </c:pt>
                <c:pt idx="1260">
                  <c:v>19413.027683260327</c:v>
                </c:pt>
                <c:pt idx="1261">
                  <c:v>19098.312556097062</c:v>
                </c:pt>
                <c:pt idx="1262">
                  <c:v>19013.246976968039</c:v>
                </c:pt>
                <c:pt idx="1263">
                  <c:v>18380.472517241502</c:v>
                </c:pt>
                <c:pt idx="1264">
                  <c:v>19050.668212076296</c:v>
                </c:pt>
                <c:pt idx="1265">
                  <c:v>19086.819495766871</c:v>
                </c:pt>
                <c:pt idx="1266">
                  <c:v>18918.550932921407</c:v>
                </c:pt>
                <c:pt idx="1267">
                  <c:v>19090.587018306018</c:v>
                </c:pt>
                <c:pt idx="1268">
                  <c:v>19133.511376224313</c:v>
                </c:pt>
                <c:pt idx="1269">
                  <c:v>18523.786534729043</c:v>
                </c:pt>
                <c:pt idx="1270">
                  <c:v>18650.358359359907</c:v>
                </c:pt>
                <c:pt idx="1271">
                  <c:v>18745.435388831782</c:v>
                </c:pt>
                <c:pt idx="1272">
                  <c:v>19587.074525056287</c:v>
                </c:pt>
                <c:pt idx="1273">
                  <c:v>19540.509639740532</c:v>
                </c:pt>
                <c:pt idx="1274">
                  <c:v>19358.885421152299</c:v>
                </c:pt>
                <c:pt idx="1275">
                  <c:v>18170.88820160686</c:v>
                </c:pt>
                <c:pt idx="1276">
                  <c:v>20015.069318678536</c:v>
                </c:pt>
                <c:pt idx="1277">
                  <c:v>19076.384728284702</c:v>
                </c:pt>
                <c:pt idx="1278">
                  <c:v>18513.161274534297</c:v>
                </c:pt>
                <c:pt idx="1279">
                  <c:v>18298.835806940282</c:v>
                </c:pt>
                <c:pt idx="1280">
                  <c:v>18984.736567640626</c:v>
                </c:pt>
                <c:pt idx="1281">
                  <c:v>18850.164049078259</c:v>
                </c:pt>
                <c:pt idx="1282">
                  <c:v>19667.52594736762</c:v>
                </c:pt>
                <c:pt idx="1283">
                  <c:v>18944.034624703341</c:v>
                </c:pt>
                <c:pt idx="1284">
                  <c:v>18556.995764301933</c:v>
                </c:pt>
                <c:pt idx="1285">
                  <c:v>18508.039137149593</c:v>
                </c:pt>
                <c:pt idx="1286">
                  <c:v>19179.081466262836</c:v>
                </c:pt>
                <c:pt idx="1287">
                  <c:v>19213.497149682524</c:v>
                </c:pt>
                <c:pt idx="1288">
                  <c:v>19142.782021573494</c:v>
                </c:pt>
                <c:pt idx="1289">
                  <c:v>17703.292089609335</c:v>
                </c:pt>
                <c:pt idx="1290">
                  <c:v>18358.629352857028</c:v>
                </c:pt>
                <c:pt idx="1291">
                  <c:v>18933.451696222495</c:v>
                </c:pt>
                <c:pt idx="1292">
                  <c:v>19281.735872526988</c:v>
                </c:pt>
                <c:pt idx="1293">
                  <c:v>19303.811861338028</c:v>
                </c:pt>
                <c:pt idx="1294">
                  <c:v>18383.986049497096</c:v>
                </c:pt>
                <c:pt idx="1295">
                  <c:v>18649.659886080226</c:v>
                </c:pt>
                <c:pt idx="1296">
                  <c:v>18902.08389620528</c:v>
                </c:pt>
                <c:pt idx="1297">
                  <c:v>18987.361133903869</c:v>
                </c:pt>
                <c:pt idx="1298">
                  <c:v>19445.644268838318</c:v>
                </c:pt>
                <c:pt idx="1299">
                  <c:v>19437.262589481485</c:v>
                </c:pt>
                <c:pt idx="1300">
                  <c:v>18583.347256219226</c:v>
                </c:pt>
                <c:pt idx="1301">
                  <c:v>19340.32296459694</c:v>
                </c:pt>
              </c:numCache>
            </c:numRef>
          </c:yVal>
          <c:smooth val="0"/>
          <c:extLst>
            <c:ext xmlns:c16="http://schemas.microsoft.com/office/drawing/2014/chart" uri="{C3380CC4-5D6E-409C-BE32-E72D297353CC}">
              <c16:uniqueId val="{00000000-85CD-48CF-B324-F4E5CC758213}"/>
            </c:ext>
          </c:extLst>
        </c:ser>
        <c:dLbls>
          <c:showLegendKey val="0"/>
          <c:showVal val="0"/>
          <c:showCatName val="0"/>
          <c:showSerName val="0"/>
          <c:showPercent val="0"/>
          <c:showBubbleSize val="0"/>
        </c:dLbls>
        <c:axId val="1584310271"/>
        <c:axId val="1577161087"/>
      </c:scatterChart>
      <c:valAx>
        <c:axId val="158431027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fr-FR"/>
          </a:p>
        </c:txPr>
        <c:crossAx val="1577161087"/>
        <c:crosses val="autoZero"/>
        <c:crossBetween val="midCat"/>
      </c:valAx>
      <c:valAx>
        <c:axId val="1577161087"/>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fr-FR"/>
          </a:p>
        </c:txPr>
        <c:crossAx val="15843102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8.0689655172413791E-2"/>
          <c:y val="0.10244045635773347"/>
          <c:w val="0.86688689775846983"/>
          <c:h val="0.84594767628089051"/>
        </c:manualLayout>
      </c:layout>
      <c:scatterChart>
        <c:scatterStyle val="lineMarker"/>
        <c:varyColors val="0"/>
        <c:ser>
          <c:idx val="0"/>
          <c:order val="0"/>
          <c:tx>
            <c:strRef>
              <c:f>Essai5!$M$1</c:f>
              <c:strCache>
                <c:ptCount val="1"/>
                <c:pt idx="0">
                  <c:v>Contrainte (Pa)</c:v>
                </c:pt>
              </c:strCache>
            </c:strRef>
          </c:tx>
          <c:spPr>
            <a:ln w="19050" cap="rnd">
              <a:noFill/>
              <a:round/>
            </a:ln>
            <a:effectLst/>
          </c:spPr>
          <c:marker>
            <c:symbol val="circle"/>
            <c:size val="5"/>
            <c:spPr>
              <a:solidFill>
                <a:schemeClr val="accent1"/>
              </a:solidFill>
              <a:ln w="9525">
                <a:solidFill>
                  <a:schemeClr val="accent1"/>
                </a:solidFill>
              </a:ln>
              <a:effectLst/>
            </c:spPr>
          </c:marker>
          <c:xVal>
            <c:numRef>
              <c:f>Essai5!$J$2:$J$1290</c:f>
              <c:numCache>
                <c:formatCode>General</c:formatCode>
                <c:ptCount val="1289"/>
                <c:pt idx="0">
                  <c:v>3.4026800848903737E-6</c:v>
                </c:pt>
                <c:pt idx="1">
                  <c:v>1.3255327652788413E-5</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-2.7567147611330001E-8</c:v>
                </c:pt>
                <c:pt idx="18">
                  <c:v>0</c:v>
                </c:pt>
                <c:pt idx="19">
                  <c:v>0</c:v>
                </c:pt>
                <c:pt idx="20">
                  <c:v>3.4756957731582264E-6</c:v>
                </c:pt>
                <c:pt idx="21">
                  <c:v>-1.4208256890488134E-6</c:v>
                </c:pt>
                <c:pt idx="22">
                  <c:v>0</c:v>
                </c:pt>
                <c:pt idx="23">
                  <c:v>0</c:v>
                </c:pt>
                <c:pt idx="24">
                  <c:v>0</c:v>
                </c:pt>
                <c:pt idx="25">
                  <c:v>0</c:v>
                </c:pt>
                <c:pt idx="26">
                  <c:v>0</c:v>
                </c:pt>
                <c:pt idx="27">
                  <c:v>0</c:v>
                </c:pt>
                <c:pt idx="28">
                  <c:v>1.3255327652788413E-5</c:v>
                </c:pt>
                <c:pt idx="29">
                  <c:v>1.2885778863187879E-5</c:v>
                </c:pt>
                <c:pt idx="30">
                  <c:v>1.3255327652788413E-5</c:v>
                </c:pt>
                <c:pt idx="31">
                  <c:v>0</c:v>
                </c:pt>
                <c:pt idx="32">
                  <c:v>0</c:v>
                </c:pt>
                <c:pt idx="33">
                  <c:v>0</c:v>
                </c:pt>
                <c:pt idx="34">
                  <c:v>0</c:v>
                </c:pt>
                <c:pt idx="35">
                  <c:v>0</c:v>
                </c:pt>
                <c:pt idx="36">
                  <c:v>0</c:v>
                </c:pt>
                <c:pt idx="37">
                  <c:v>0</c:v>
                </c:pt>
                <c:pt idx="38">
                  <c:v>0</c:v>
                </c:pt>
                <c:pt idx="39">
                  <c:v>0</c:v>
                </c:pt>
                <c:pt idx="40">
                  <c:v>0</c:v>
                </c:pt>
                <c:pt idx="41">
                  <c:v>2.2351741306483734E-9</c:v>
                </c:pt>
                <c:pt idx="42">
                  <c:v>0</c:v>
                </c:pt>
                <c:pt idx="43">
                  <c:v>3.4570693220694797E-7</c:v>
                </c:pt>
                <c:pt idx="44">
                  <c:v>-1.4536082429649867E-6</c:v>
                </c:pt>
                <c:pt idx="45">
                  <c:v>0</c:v>
                </c:pt>
                <c:pt idx="46">
                  <c:v>0</c:v>
                </c:pt>
                <c:pt idx="47">
                  <c:v>0</c:v>
                </c:pt>
                <c:pt idx="48">
                  <c:v>0</c:v>
                </c:pt>
                <c:pt idx="49">
                  <c:v>0</c:v>
                </c:pt>
                <c:pt idx="50">
                  <c:v>0</c:v>
                </c:pt>
                <c:pt idx="51">
                  <c:v>0</c:v>
                </c:pt>
                <c:pt idx="52">
                  <c:v>0</c:v>
                </c:pt>
                <c:pt idx="53">
                  <c:v>7.0028005513213602E-6</c:v>
                </c:pt>
                <c:pt idx="54">
                  <c:v>1.3224035214959333E-5</c:v>
                </c:pt>
                <c:pt idx="55">
                  <c:v>2.1755694871644132E-7</c:v>
                </c:pt>
                <c:pt idx="56">
                  <c:v>1.5081464917528134E-5</c:v>
                </c:pt>
                <c:pt idx="57">
                  <c:v>-1.8872320243107735E-6</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-1.6465782762443068E-7</c:v>
                </c:pt>
                <c:pt idx="74">
                  <c:v>0</c:v>
                </c:pt>
                <c:pt idx="75">
                  <c:v>0</c:v>
                </c:pt>
                <c:pt idx="76">
                  <c:v>0</c:v>
                </c:pt>
                <c:pt idx="77">
                  <c:v>1.3663619460653467E-5</c:v>
                </c:pt>
                <c:pt idx="78">
                  <c:v>1.3256072710831959E-5</c:v>
                </c:pt>
                <c:pt idx="79">
                  <c:v>8.6858866716995863E-6</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1.3258307884962614E-5</c:v>
                </c:pt>
                <c:pt idx="103">
                  <c:v>1.194276634804776E-3</c:v>
                </c:pt>
                <c:pt idx="104">
                  <c:v>2.7234799569843867E-3</c:v>
                </c:pt>
                <c:pt idx="105">
                  <c:v>4.257678148287947E-3</c:v>
                </c:pt>
                <c:pt idx="106">
                  <c:v>5.64501049804704E-3</c:v>
                </c:pt>
                <c:pt idx="107">
                  <c:v>7.0125332445442395E-3</c:v>
                </c:pt>
                <c:pt idx="108">
                  <c:v>8.3868278235992664E-3</c:v>
                </c:pt>
                <c:pt idx="109">
                  <c:v>9.8701042778583988E-3</c:v>
                </c:pt>
                <c:pt idx="110">
                  <c:v>1.1178418006692772E-2</c:v>
                </c:pt>
                <c:pt idx="111">
                  <c:v>1.2622013414610507E-2</c:v>
                </c:pt>
                <c:pt idx="112">
                  <c:v>1.3963786955122667E-2</c:v>
                </c:pt>
                <c:pt idx="113">
                  <c:v>1.5299828019047732E-2</c:v>
                </c:pt>
                <c:pt idx="114">
                  <c:v>1.6745407516535332E-2</c:v>
                </c:pt>
                <c:pt idx="115">
                  <c:v>1.8068815376274E-2</c:v>
                </c:pt>
                <c:pt idx="116">
                  <c:v>1.9431723233249466E-2</c:v>
                </c:pt>
                <c:pt idx="117">
                  <c:v>2.0839072312406531E-2</c:v>
                </c:pt>
                <c:pt idx="118">
                  <c:v>2.2057607292051334E-2</c:v>
                </c:pt>
                <c:pt idx="119">
                  <c:v>2.3529850926801599E-2</c:v>
                </c:pt>
                <c:pt idx="120">
                  <c:v>2.4976761097955064E-2</c:v>
                </c:pt>
                <c:pt idx="121">
                  <c:v>2.6231291321799733E-2</c:v>
                </c:pt>
                <c:pt idx="122">
                  <c:v>2.7692868705598533E-2</c:v>
                </c:pt>
                <c:pt idx="123">
                  <c:v>2.9121890033126398E-2</c:v>
                </c:pt>
                <c:pt idx="124">
                  <c:v>3.0517091685941466E-2</c:v>
                </c:pt>
                <c:pt idx="125">
                  <c:v>3.1836917306606663E-2</c:v>
                </c:pt>
                <c:pt idx="126">
                  <c:v>3.3136536953130798E-2</c:v>
                </c:pt>
                <c:pt idx="127">
                  <c:v>3.4586962308133865E-2</c:v>
                </c:pt>
                <c:pt idx="128">
                  <c:v>3.5950493033633735E-2</c:v>
                </c:pt>
                <c:pt idx="129">
                  <c:v>3.7246551302709735E-2</c:v>
                </c:pt>
                <c:pt idx="130">
                  <c:v>3.8710292335066933E-2</c:v>
                </c:pt>
                <c:pt idx="131">
                  <c:v>3.9963628975925862E-2</c:v>
                </c:pt>
                <c:pt idx="132">
                  <c:v>4.135996609719933E-2</c:v>
                </c:pt>
                <c:pt idx="133">
                  <c:v>4.28646674405588E-2</c:v>
                </c:pt>
                <c:pt idx="134">
                  <c:v>4.4002770424170133E-2</c:v>
                </c:pt>
                <c:pt idx="135">
                  <c:v>4.5441310613262405E-2</c:v>
                </c:pt>
                <c:pt idx="136">
                  <c:v>4.68518455606136E-2</c:v>
                </c:pt>
                <c:pt idx="137">
                  <c:v>4.8180909901018934E-2</c:v>
                </c:pt>
                <c:pt idx="138">
                  <c:v>4.9483783961077332E-2</c:v>
                </c:pt>
                <c:pt idx="139">
                  <c:v>5.0840090603786935E-2</c:v>
                </c:pt>
                <c:pt idx="140">
                  <c:v>5.2215902866076663E-2</c:v>
                </c:pt>
                <c:pt idx="141">
                  <c:v>5.3581337959935867E-2</c:v>
                </c:pt>
                <c:pt idx="142">
                  <c:v>5.49479591862004E-2</c:v>
                </c:pt>
                <c:pt idx="143">
                  <c:v>5.6211547825738534E-2</c:v>
                </c:pt>
                <c:pt idx="144">
                  <c:v>5.7666151466249739E-2</c:v>
                </c:pt>
                <c:pt idx="145">
                  <c:v>5.8917860900341464E-2</c:v>
                </c:pt>
                <c:pt idx="146">
                  <c:v>6.038009393521853E-2</c:v>
                </c:pt>
                <c:pt idx="147">
                  <c:v>6.1643545484076669E-2</c:v>
                </c:pt>
                <c:pt idx="148">
                  <c:v>6.2951503820224269E-2</c:v>
                </c:pt>
                <c:pt idx="149">
                  <c:v>6.4393417632137726E-2</c:v>
                </c:pt>
                <c:pt idx="150">
                  <c:v>6.5700523621883472E-2</c:v>
                </c:pt>
                <c:pt idx="151">
                  <c:v>6.7073087431103323E-2</c:v>
                </c:pt>
                <c:pt idx="152">
                  <c:v>6.8366698929564401E-2</c:v>
                </c:pt>
                <c:pt idx="153">
                  <c:v>6.9731585660703477E-2</c:v>
                </c:pt>
                <c:pt idx="154">
                  <c:v>7.1104721674500798E-2</c:v>
                </c:pt>
                <c:pt idx="155">
                  <c:v>7.2424863199776535E-2</c:v>
                </c:pt>
                <c:pt idx="156">
                  <c:v>7.3753796409966127E-2</c:v>
                </c:pt>
                <c:pt idx="157">
                  <c:v>7.5155000250380008E-2</c:v>
                </c:pt>
                <c:pt idx="158">
                  <c:v>7.6456598771067863E-2</c:v>
                </c:pt>
                <c:pt idx="159">
                  <c:v>7.7826128703934391E-2</c:v>
                </c:pt>
                <c:pt idx="160">
                  <c:v>7.9233233404053208E-2</c:v>
                </c:pt>
                <c:pt idx="161">
                  <c:v>8.0490366860702003E-2</c:v>
                </c:pt>
                <c:pt idx="162">
                  <c:v>8.1879840507278256E-2</c:v>
                </c:pt>
                <c:pt idx="163">
                  <c:v>8.3115397082986001E-2</c:v>
                </c:pt>
                <c:pt idx="164">
                  <c:v>8.4558473185447333E-2</c:v>
                </c:pt>
                <c:pt idx="165">
                  <c:v>8.5891572760216403E-2</c:v>
                </c:pt>
                <c:pt idx="166">
                  <c:v>8.731759597417707E-2</c:v>
                </c:pt>
                <c:pt idx="167">
                  <c:v>8.8614598976852268E-2</c:v>
                </c:pt>
                <c:pt idx="168">
                  <c:v>8.99827520424544E-2</c:v>
                </c:pt>
                <c:pt idx="169">
                  <c:v>9.1413096593067594E-2</c:v>
                </c:pt>
                <c:pt idx="170">
                  <c:v>9.2666325945568132E-2</c:v>
                </c:pt>
                <c:pt idx="171">
                  <c:v>9.3957434049002933E-2</c:v>
                </c:pt>
                <c:pt idx="172">
                  <c:v>9.5372138341165869E-2</c:v>
                </c:pt>
                <c:pt idx="173">
                  <c:v>9.6703676274275729E-2</c:v>
                </c:pt>
                <c:pt idx="174">
                  <c:v>9.81066861353872E-2</c:v>
                </c:pt>
                <c:pt idx="175">
                  <c:v>9.9440638056558131E-2</c:v>
                </c:pt>
                <c:pt idx="176">
                  <c:v>0.10085221310493826</c:v>
                </c:pt>
                <c:pt idx="177">
                  <c:v>0.10209177511268799</c:v>
                </c:pt>
                <c:pt idx="178">
                  <c:v>0.1034758306971716</c:v>
                </c:pt>
                <c:pt idx="179">
                  <c:v>0.10488272678103813</c:v>
                </c:pt>
                <c:pt idx="180">
                  <c:v>0.106290361962484</c:v>
                </c:pt>
                <c:pt idx="181">
                  <c:v>0.10759231811103279</c:v>
                </c:pt>
                <c:pt idx="182">
                  <c:v>0.10887746575011907</c:v>
                </c:pt>
                <c:pt idx="183">
                  <c:v>0.11032058953629521</c:v>
                </c:pt>
                <c:pt idx="184">
                  <c:v>0.11170752998552347</c:v>
                </c:pt>
                <c:pt idx="185">
                  <c:v>0.11307039015878415</c:v>
                </c:pt>
                <c:pt idx="186">
                  <c:v>0.11441981544540347</c:v>
                </c:pt>
                <c:pt idx="187">
                  <c:v>0.11581107127081988</c:v>
                </c:pt>
                <c:pt idx="188">
                  <c:v>0.11714968427511119</c:v>
                </c:pt>
                <c:pt idx="189">
                  <c:v>0.11853542071054107</c:v>
                </c:pt>
                <c:pt idx="190">
                  <c:v>0.11991332509581708</c:v>
                </c:pt>
                <c:pt idx="191">
                  <c:v>0.12130059933104879</c:v>
                </c:pt>
                <c:pt idx="192">
                  <c:v>0.12264119120950388</c:v>
                </c:pt>
                <c:pt idx="193">
                  <c:v>0.12403111189090625</c:v>
                </c:pt>
                <c:pt idx="194">
                  <c:v>0.12543256011035839</c:v>
                </c:pt>
                <c:pt idx="195">
                  <c:v>0.12670634710439665</c:v>
                </c:pt>
                <c:pt idx="196">
                  <c:v>0.12812099179191613</c:v>
                </c:pt>
                <c:pt idx="197">
                  <c:v>0.12941260057435613</c:v>
                </c:pt>
                <c:pt idx="198">
                  <c:v>0.13074190333333532</c:v>
                </c:pt>
                <c:pt idx="199">
                  <c:v>0.13215214919816576</c:v>
                </c:pt>
                <c:pt idx="200">
                  <c:v>0.13343918034398666</c:v>
                </c:pt>
                <c:pt idx="201">
                  <c:v>0.13485108321790534</c:v>
                </c:pt>
                <c:pt idx="202">
                  <c:v>0.13611792031051331</c:v>
                </c:pt>
                <c:pt idx="203">
                  <c:v>0.13748545348782268</c:v>
                </c:pt>
                <c:pt idx="204">
                  <c:v>0.13883315023978132</c:v>
                </c:pt>
                <c:pt idx="205">
                  <c:v>0.14012096816689598</c:v>
                </c:pt>
                <c:pt idx="206">
                  <c:v>0.14141617706980267</c:v>
                </c:pt>
                <c:pt idx="207">
                  <c:v>0.14274974752125466</c:v>
                </c:pt>
                <c:pt idx="208">
                  <c:v>0.144195017074596</c:v>
                </c:pt>
                <c:pt idx="209">
                  <c:v>0.14548692388025333</c:v>
                </c:pt>
                <c:pt idx="210">
                  <c:v>0.14679487625593735</c:v>
                </c:pt>
                <c:pt idx="211">
                  <c:v>0.148112949500084</c:v>
                </c:pt>
                <c:pt idx="212">
                  <c:v>0.14939316187468932</c:v>
                </c:pt>
                <c:pt idx="213">
                  <c:v>0.15076578528855333</c:v>
                </c:pt>
                <c:pt idx="214">
                  <c:v>0.15205824045693064</c:v>
                </c:pt>
                <c:pt idx="215">
                  <c:v>0.15332321788466133</c:v>
                </c:pt>
                <c:pt idx="216">
                  <c:v>0.15476362369909466</c:v>
                </c:pt>
                <c:pt idx="217">
                  <c:v>0.15600561757629866</c:v>
                </c:pt>
                <c:pt idx="218">
                  <c:v>0.15730991022687199</c:v>
                </c:pt>
                <c:pt idx="219">
                  <c:v>0.15863482608409066</c:v>
                </c:pt>
                <c:pt idx="220">
                  <c:v>0.16002570043978934</c:v>
                </c:pt>
                <c:pt idx="221">
                  <c:v>0.161321588835632</c:v>
                </c:pt>
                <c:pt idx="222">
                  <c:v>0.16257246380471466</c:v>
                </c:pt>
                <c:pt idx="223">
                  <c:v>0.16387048604679333</c:v>
                </c:pt>
                <c:pt idx="224">
                  <c:v>0.16528809904555866</c:v>
                </c:pt>
                <c:pt idx="225">
                  <c:v>0.16656945582931867</c:v>
                </c:pt>
                <c:pt idx="226">
                  <c:v>0.16786893242469866</c:v>
                </c:pt>
                <c:pt idx="227">
                  <c:v>0.16925614705528666</c:v>
                </c:pt>
                <c:pt idx="228">
                  <c:v>0.17047911513029065</c:v>
                </c:pt>
                <c:pt idx="229">
                  <c:v>0.17183539495091066</c:v>
                </c:pt>
                <c:pt idx="230">
                  <c:v>0.17307889086513067</c:v>
                </c:pt>
                <c:pt idx="231">
                  <c:v>0.174498220477628</c:v>
                </c:pt>
                <c:pt idx="232">
                  <c:v>0.17579030609721599</c:v>
                </c:pt>
                <c:pt idx="233">
                  <c:v>0.177022798994248</c:v>
                </c:pt>
                <c:pt idx="234">
                  <c:v>0.17839780659385066</c:v>
                </c:pt>
                <c:pt idx="235">
                  <c:v>0.17964199392193467</c:v>
                </c:pt>
                <c:pt idx="236">
                  <c:v>0.18092876280732401</c:v>
                </c:pt>
                <c:pt idx="237">
                  <c:v>0.18224094711269465</c:v>
                </c:pt>
                <c:pt idx="238">
                  <c:v>0.183509846525968</c:v>
                </c:pt>
                <c:pt idx="239">
                  <c:v>0.18491503791703068</c:v>
                </c:pt>
                <c:pt idx="240">
                  <c:v>0.18622129752083866</c:v>
                </c:pt>
                <c:pt idx="241">
                  <c:v>0.18750336956032135</c:v>
                </c:pt>
                <c:pt idx="242">
                  <c:v>0.18873098679751732</c:v>
                </c:pt>
                <c:pt idx="243">
                  <c:v>0.19016395395244268</c:v>
                </c:pt>
                <c:pt idx="244">
                  <c:v>0.19137134137364001</c:v>
                </c:pt>
                <c:pt idx="245">
                  <c:v>0.19265849172874799</c:v>
                </c:pt>
                <c:pt idx="246">
                  <c:v>0.19408859786078667</c:v>
                </c:pt>
                <c:pt idx="247">
                  <c:v>0.19538460546591602</c:v>
                </c:pt>
                <c:pt idx="248">
                  <c:v>0.196679146796816</c:v>
                </c:pt>
                <c:pt idx="249">
                  <c:v>0.19798332023810133</c:v>
                </c:pt>
                <c:pt idx="250">
                  <c:v>0.19934669301129601</c:v>
                </c:pt>
                <c:pt idx="251">
                  <c:v>0.20065550369384536</c:v>
                </c:pt>
                <c:pt idx="252">
                  <c:v>0.20199024239631067</c:v>
                </c:pt>
                <c:pt idx="253">
                  <c:v>0.20324267900705334</c:v>
                </c:pt>
                <c:pt idx="254">
                  <c:v>0.204605861045388</c:v>
                </c:pt>
                <c:pt idx="255">
                  <c:v>0.20596510917725466</c:v>
                </c:pt>
                <c:pt idx="256">
                  <c:v>0.20728325394697333</c:v>
                </c:pt>
                <c:pt idx="257">
                  <c:v>0.20860304380485201</c:v>
                </c:pt>
                <c:pt idx="258">
                  <c:v>0.20983769438997865</c:v>
                </c:pt>
                <c:pt idx="259">
                  <c:v>0.21126706142443868</c:v>
                </c:pt>
                <c:pt idx="260">
                  <c:v>0.21262645260744933</c:v>
                </c:pt>
                <c:pt idx="261">
                  <c:v>0.21387824548804132</c:v>
                </c:pt>
                <c:pt idx="262">
                  <c:v>0.21524369250282935</c:v>
                </c:pt>
                <c:pt idx="263">
                  <c:v>0.21663901336493202</c:v>
                </c:pt>
                <c:pt idx="264">
                  <c:v>0.21795770649737065</c:v>
                </c:pt>
                <c:pt idx="265">
                  <c:v>0.21933674337087333</c:v>
                </c:pt>
                <c:pt idx="266">
                  <c:v>0.22067458151479868</c:v>
                </c:pt>
                <c:pt idx="267">
                  <c:v>0.22201921458808266</c:v>
                </c:pt>
                <c:pt idx="268">
                  <c:v>0.22333886139481735</c:v>
                </c:pt>
                <c:pt idx="269">
                  <c:v>0.224701137442572</c:v>
                </c:pt>
                <c:pt idx="270">
                  <c:v>0.22602209555146266</c:v>
                </c:pt>
                <c:pt idx="271">
                  <c:v>0.22743370040216532</c:v>
                </c:pt>
                <c:pt idx="272">
                  <c:v>0.22875723343165466</c:v>
                </c:pt>
                <c:pt idx="273">
                  <c:v>0.230099982998204</c:v>
                </c:pt>
                <c:pt idx="274">
                  <c:v>0.23134805654904264</c:v>
                </c:pt>
                <c:pt idx="275">
                  <c:v>0.23277227374230666</c:v>
                </c:pt>
                <c:pt idx="276">
                  <c:v>0.23419484584740932</c:v>
                </c:pt>
                <c:pt idx="277">
                  <c:v>0.23547009911567732</c:v>
                </c:pt>
                <c:pt idx="278">
                  <c:v>0.23678242647219197</c:v>
                </c:pt>
                <c:pt idx="279">
                  <c:v>0.2381823488127707</c:v>
                </c:pt>
                <c:pt idx="280">
                  <c:v>0.23951606231536801</c:v>
                </c:pt>
                <c:pt idx="281">
                  <c:v>0.24093591644872803</c:v>
                </c:pt>
                <c:pt idx="282">
                  <c:v>0.24225685071576264</c:v>
                </c:pt>
                <c:pt idx="283">
                  <c:v>0.24351028868451466</c:v>
                </c:pt>
                <c:pt idx="284">
                  <c:v>0.2449171966893107</c:v>
                </c:pt>
                <c:pt idx="285">
                  <c:v>0.24629439773979334</c:v>
                </c:pt>
                <c:pt idx="286">
                  <c:v>0.24788157402834135</c:v>
                </c:pt>
                <c:pt idx="287">
                  <c:v>0.24905919489058267</c:v>
                </c:pt>
                <c:pt idx="288">
                  <c:v>0.25045413428296665</c:v>
                </c:pt>
                <c:pt idx="289">
                  <c:v>0.25183000018943463</c:v>
                </c:pt>
                <c:pt idx="290">
                  <c:v>0.2531837885359573</c:v>
                </c:pt>
                <c:pt idx="291">
                  <c:v>0.25458049222578799</c:v>
                </c:pt>
                <c:pt idx="292">
                  <c:v>0.25581917208481464</c:v>
                </c:pt>
                <c:pt idx="293">
                  <c:v>0.25720092693005997</c:v>
                </c:pt>
                <c:pt idx="294">
                  <c:v>0.25857541000880002</c:v>
                </c:pt>
                <c:pt idx="295">
                  <c:v>0.25980991754278271</c:v>
                </c:pt>
                <c:pt idx="296">
                  <c:v>0.2612070503860453</c:v>
                </c:pt>
                <c:pt idx="297">
                  <c:v>0.26254805949700533</c:v>
                </c:pt>
                <c:pt idx="298">
                  <c:v>0.2638504924827027</c:v>
                </c:pt>
                <c:pt idx="299">
                  <c:v>0.26519438645840665</c:v>
                </c:pt>
                <c:pt idx="300">
                  <c:v>0.2667400779150893</c:v>
                </c:pt>
                <c:pt idx="301">
                  <c:v>0.26786579505378533</c:v>
                </c:pt>
                <c:pt idx="302">
                  <c:v>0.26913134468609334</c:v>
                </c:pt>
                <c:pt idx="303">
                  <c:v>0.27054230580664534</c:v>
                </c:pt>
                <c:pt idx="304">
                  <c:v>0.27194742567213731</c:v>
                </c:pt>
                <c:pt idx="305">
                  <c:v>0.27322575454000797</c:v>
                </c:pt>
                <c:pt idx="306">
                  <c:v>0.27463423610739196</c:v>
                </c:pt>
                <c:pt idx="307">
                  <c:v>0.27592903969872268</c:v>
                </c:pt>
                <c:pt idx="308">
                  <c:v>0.27717496748239601</c:v>
                </c:pt>
                <c:pt idx="309">
                  <c:v>0.27853285662839067</c:v>
                </c:pt>
                <c:pt idx="310">
                  <c:v>0.27994269718164533</c:v>
                </c:pt>
                <c:pt idx="311">
                  <c:v>0.28131787167424932</c:v>
                </c:pt>
                <c:pt idx="312">
                  <c:v>0.28244931085871999</c:v>
                </c:pt>
                <c:pt idx="313">
                  <c:v>0.28392745833340666</c:v>
                </c:pt>
                <c:pt idx="314">
                  <c:v>0.28509518482482932</c:v>
                </c:pt>
                <c:pt idx="315">
                  <c:v>0.28652192925497599</c:v>
                </c:pt>
                <c:pt idx="316">
                  <c:v>0.28784567686118268</c:v>
                </c:pt>
                <c:pt idx="317">
                  <c:v>0.28916811316523333</c:v>
                </c:pt>
                <c:pt idx="318">
                  <c:v>0.29043971862932</c:v>
                </c:pt>
                <c:pt idx="319">
                  <c:v>0.291975038878036</c:v>
                </c:pt>
                <c:pt idx="320">
                  <c:v>0.29328939279243066</c:v>
                </c:pt>
                <c:pt idx="321">
                  <c:v>0.29464666205013201</c:v>
                </c:pt>
                <c:pt idx="322">
                  <c:v>0.2959810908084507</c:v>
                </c:pt>
                <c:pt idx="323">
                  <c:v>0.29733714413142531</c:v>
                </c:pt>
                <c:pt idx="324">
                  <c:v>0.29874412366179331</c:v>
                </c:pt>
                <c:pt idx="325">
                  <c:v>0.30013627355686134</c:v>
                </c:pt>
                <c:pt idx="326">
                  <c:v>0.30138711276315866</c:v>
                </c:pt>
                <c:pt idx="327">
                  <c:v>0.30276648342266399</c:v>
                </c:pt>
                <c:pt idx="328">
                  <c:v>0.30419415768524932</c:v>
                </c:pt>
                <c:pt idx="329">
                  <c:v>0.30556723409440401</c:v>
                </c:pt>
                <c:pt idx="330">
                  <c:v>0.30676180651725199</c:v>
                </c:pt>
                <c:pt idx="331">
                  <c:v>0.30819098281685198</c:v>
                </c:pt>
                <c:pt idx="332">
                  <c:v>0.30954915806513467</c:v>
                </c:pt>
                <c:pt idx="333">
                  <c:v>0.31088523191161466</c:v>
                </c:pt>
                <c:pt idx="334">
                  <c:v>0.31218735495316402</c:v>
                </c:pt>
                <c:pt idx="335">
                  <c:v>0.31359919822243998</c:v>
                </c:pt>
                <c:pt idx="336">
                  <c:v>0.31489986691068933</c:v>
                </c:pt>
                <c:pt idx="337">
                  <c:v>0.31630675107362799</c:v>
                </c:pt>
                <c:pt idx="338">
                  <c:v>0.31760975626390137</c:v>
                </c:pt>
                <c:pt idx="339">
                  <c:v>0.31889011168965203</c:v>
                </c:pt>
                <c:pt idx="340">
                  <c:v>0.32029573223414798</c:v>
                </c:pt>
                <c:pt idx="341">
                  <c:v>0.32156731385637732</c:v>
                </c:pt>
                <c:pt idx="342">
                  <c:v>0.32292227045391203</c:v>
                </c:pt>
                <c:pt idx="343">
                  <c:v>0.32429200900303068</c:v>
                </c:pt>
                <c:pt idx="344">
                  <c:v>0.32562031040400002</c:v>
                </c:pt>
                <c:pt idx="345">
                  <c:v>0.32705663926081868</c:v>
                </c:pt>
                <c:pt idx="346">
                  <c:v>0.32825576547842933</c:v>
                </c:pt>
                <c:pt idx="347">
                  <c:v>0.32968796969391867</c:v>
                </c:pt>
                <c:pt idx="348">
                  <c:v>0.33090008972380802</c:v>
                </c:pt>
                <c:pt idx="349">
                  <c:v>0.3323240923403547</c:v>
                </c:pt>
                <c:pt idx="350">
                  <c:v>0.33375124208207735</c:v>
                </c:pt>
                <c:pt idx="351">
                  <c:v>0.33508612383568664</c:v>
                </c:pt>
                <c:pt idx="352">
                  <c:v>0.33634599910593599</c:v>
                </c:pt>
                <c:pt idx="353">
                  <c:v>0.33774034245188533</c:v>
                </c:pt>
                <c:pt idx="354">
                  <c:v>0.33911768655351199</c:v>
                </c:pt>
                <c:pt idx="355">
                  <c:v>0.34044102884814265</c:v>
                </c:pt>
                <c:pt idx="356">
                  <c:v>0.34179875110113467</c:v>
                </c:pt>
                <c:pt idx="357">
                  <c:v>0.34314622135544798</c:v>
                </c:pt>
                <c:pt idx="358">
                  <c:v>0.34448949544286001</c:v>
                </c:pt>
                <c:pt idx="359">
                  <c:v>0.34581085886332669</c:v>
                </c:pt>
                <c:pt idx="360">
                  <c:v>0.34723531447516398</c:v>
                </c:pt>
                <c:pt idx="361">
                  <c:v>0.34853014190835202</c:v>
                </c:pt>
                <c:pt idx="362">
                  <c:v>0.34986826615456668</c:v>
                </c:pt>
                <c:pt idx="363">
                  <c:v>0.35129441453827864</c:v>
                </c:pt>
                <c:pt idx="364">
                  <c:v>0.35275427530834536</c:v>
                </c:pt>
                <c:pt idx="365">
                  <c:v>0.35398496814514535</c:v>
                </c:pt>
                <c:pt idx="366">
                  <c:v>0.35528749649827068</c:v>
                </c:pt>
                <c:pt idx="367">
                  <c:v>0.35672694863840798</c:v>
                </c:pt>
                <c:pt idx="368">
                  <c:v>0.3580948275226507</c:v>
                </c:pt>
                <c:pt idx="369">
                  <c:v>0.3595094602892413</c:v>
                </c:pt>
                <c:pt idx="370">
                  <c:v>0.36082321815719998</c:v>
                </c:pt>
                <c:pt idx="371">
                  <c:v>0.36216448952859071</c:v>
                </c:pt>
                <c:pt idx="372">
                  <c:v>0.36346344160310801</c:v>
                </c:pt>
                <c:pt idx="373">
                  <c:v>0.36489783926947866</c:v>
                </c:pt>
                <c:pt idx="374">
                  <c:v>0.36616992157071332</c:v>
                </c:pt>
                <c:pt idx="375">
                  <c:v>0.36754311718915333</c:v>
                </c:pt>
                <c:pt idx="376">
                  <c:v>0.36876224672511737</c:v>
                </c:pt>
                <c:pt idx="377">
                  <c:v>0.37017401846881998</c:v>
                </c:pt>
                <c:pt idx="378">
                  <c:v>0.37152465969016663</c:v>
                </c:pt>
                <c:pt idx="379">
                  <c:v>0.37284211304602133</c:v>
                </c:pt>
                <c:pt idx="380">
                  <c:v>0.37409624242863865</c:v>
                </c:pt>
                <c:pt idx="381">
                  <c:v>0.37548143050134802</c:v>
                </c:pt>
                <c:pt idx="382">
                  <c:v>0.37671860832335868</c:v>
                </c:pt>
                <c:pt idx="383">
                  <c:v>0.378105966005092</c:v>
                </c:pt>
                <c:pt idx="384">
                  <c:v>0.37938436639853601</c:v>
                </c:pt>
                <c:pt idx="385">
                  <c:v>0.38067983756187329</c:v>
                </c:pt>
                <c:pt idx="386">
                  <c:v>0.38208302623691465</c:v>
                </c:pt>
                <c:pt idx="387">
                  <c:v>0.38349720600821596</c:v>
                </c:pt>
                <c:pt idx="388">
                  <c:v>0.38475479246015465</c:v>
                </c:pt>
                <c:pt idx="389">
                  <c:v>0.38603414652789469</c:v>
                </c:pt>
                <c:pt idx="390">
                  <c:v>0.38739313239932799</c:v>
                </c:pt>
                <c:pt idx="391">
                  <c:v>0.38871101490861598</c:v>
                </c:pt>
                <c:pt idx="392">
                  <c:v>0.39003812421671463</c:v>
                </c:pt>
                <c:pt idx="393">
                  <c:v>0.39144209967305071</c:v>
                </c:pt>
                <c:pt idx="394">
                  <c:v>0.39262613399493068</c:v>
                </c:pt>
                <c:pt idx="395">
                  <c:v>0.39390298466764401</c:v>
                </c:pt>
                <c:pt idx="396">
                  <c:v>0.39526323415752129</c:v>
                </c:pt>
                <c:pt idx="397">
                  <c:v>0.39658938979132402</c:v>
                </c:pt>
                <c:pt idx="398">
                  <c:v>0.39781822296324665</c:v>
                </c:pt>
                <c:pt idx="399">
                  <c:v>0.39920465081254131</c:v>
                </c:pt>
                <c:pt idx="400">
                  <c:v>0.40055355157829731</c:v>
                </c:pt>
                <c:pt idx="401">
                  <c:v>0.40192455374585867</c:v>
                </c:pt>
                <c:pt idx="402">
                  <c:v>0.40323132594959998</c:v>
                </c:pt>
                <c:pt idx="403">
                  <c:v>0.40446466523257069</c:v>
                </c:pt>
                <c:pt idx="404">
                  <c:v>0.40579127386166403</c:v>
                </c:pt>
                <c:pt idx="405">
                  <c:v>0.40700162959410668</c:v>
                </c:pt>
                <c:pt idx="406">
                  <c:v>0.40840114662311067</c:v>
                </c:pt>
                <c:pt idx="407">
                  <c:v>0.40966466969754001</c:v>
                </c:pt>
                <c:pt idx="408">
                  <c:v>0.41121558252099333</c:v>
                </c:pt>
                <c:pt idx="409">
                  <c:v>0.41232813895440668</c:v>
                </c:pt>
                <c:pt idx="410">
                  <c:v>0.41371382770612269</c:v>
                </c:pt>
                <c:pt idx="411">
                  <c:v>0.41499103600669601</c:v>
                </c:pt>
                <c:pt idx="412">
                  <c:v>0.41640752843816403</c:v>
                </c:pt>
                <c:pt idx="413">
                  <c:v>0.41773590136470529</c:v>
                </c:pt>
                <c:pt idx="414">
                  <c:v>0.41901001022381734</c:v>
                </c:pt>
                <c:pt idx="415">
                  <c:v>0.42029236836558931</c:v>
                </c:pt>
                <c:pt idx="416">
                  <c:v>0.42160915414943601</c:v>
                </c:pt>
                <c:pt idx="417">
                  <c:v>0.42287396468416671</c:v>
                </c:pt>
                <c:pt idx="418">
                  <c:v>0.42424749408861068</c:v>
                </c:pt>
                <c:pt idx="419">
                  <c:v>0.42559083970159467</c:v>
                </c:pt>
                <c:pt idx="420">
                  <c:v>0.42682937650947606</c:v>
                </c:pt>
                <c:pt idx="421">
                  <c:v>0.42803296115441869</c:v>
                </c:pt>
                <c:pt idx="422">
                  <c:v>0.42940277122911064</c:v>
                </c:pt>
                <c:pt idx="423">
                  <c:v>0.43088778515872672</c:v>
                </c:pt>
                <c:pt idx="424">
                  <c:v>0.43231157319855734</c:v>
                </c:pt>
                <c:pt idx="425">
                  <c:v>0.43354071631462537</c:v>
                </c:pt>
                <c:pt idx="426">
                  <c:v>0.43482774746044534</c:v>
                </c:pt>
                <c:pt idx="427">
                  <c:v>0.43629874237791466</c:v>
                </c:pt>
                <c:pt idx="428">
                  <c:v>0.43768385892505335</c:v>
                </c:pt>
                <c:pt idx="429">
                  <c:v>0.4389861488596053</c:v>
                </c:pt>
                <c:pt idx="430">
                  <c:v>0.44036907195586272</c:v>
                </c:pt>
                <c:pt idx="431">
                  <c:v>0.44167169567641867</c:v>
                </c:pt>
                <c:pt idx="432">
                  <c:v>0.44304756158288666</c:v>
                </c:pt>
                <c:pt idx="433">
                  <c:v>0.44434265127650668</c:v>
                </c:pt>
                <c:pt idx="434">
                  <c:v>0.44571994769441869</c:v>
                </c:pt>
                <c:pt idx="435">
                  <c:v>0.44696473106893736</c:v>
                </c:pt>
                <c:pt idx="436">
                  <c:v>0.44833821278966668</c:v>
                </c:pt>
                <c:pt idx="437">
                  <c:v>0.44981264093460133</c:v>
                </c:pt>
                <c:pt idx="438">
                  <c:v>0.45110334372645999</c:v>
                </c:pt>
                <c:pt idx="439">
                  <c:v>0.452482690544108</c:v>
                </c:pt>
                <c:pt idx="440">
                  <c:v>0.45385698288798931</c:v>
                </c:pt>
                <c:pt idx="441">
                  <c:v>0.45517233816039332</c:v>
                </c:pt>
                <c:pt idx="442">
                  <c:v>0.45657586062143868</c:v>
                </c:pt>
                <c:pt idx="443">
                  <c:v>0.45788063010915997</c:v>
                </c:pt>
                <c:pt idx="444">
                  <c:v>0.45935758549097738</c:v>
                </c:pt>
                <c:pt idx="445">
                  <c:v>0.46056636766083198</c:v>
                </c:pt>
                <c:pt idx="446">
                  <c:v>0.46193832350268932</c:v>
                </c:pt>
                <c:pt idx="447">
                  <c:v>0.46334346721003733</c:v>
                </c:pt>
                <c:pt idx="448">
                  <c:v>0.46458329147821731</c:v>
                </c:pt>
                <c:pt idx="449">
                  <c:v>0.46593913022447603</c:v>
                </c:pt>
                <c:pt idx="450">
                  <c:v>0.4674383539011</c:v>
                </c:pt>
                <c:pt idx="451">
                  <c:v>0.46867121634692133</c:v>
                </c:pt>
                <c:pt idx="452">
                  <c:v>0.47009719783763199</c:v>
                </c:pt>
                <c:pt idx="453">
                  <c:v>0.47138432435088135</c:v>
                </c:pt>
                <c:pt idx="454">
                  <c:v>0.47281536031535865</c:v>
                </c:pt>
                <c:pt idx="455">
                  <c:v>0.47409037516505331</c:v>
                </c:pt>
                <c:pt idx="456">
                  <c:v>0.47544244689784404</c:v>
                </c:pt>
                <c:pt idx="457">
                  <c:v>0.47690109173318262</c:v>
                </c:pt>
                <c:pt idx="458">
                  <c:v>0.47818888581844005</c:v>
                </c:pt>
                <c:pt idx="459">
                  <c:v>0.47956956778010268</c:v>
                </c:pt>
                <c:pt idx="460">
                  <c:v>0.48090933711447736</c:v>
                </c:pt>
                <c:pt idx="461">
                  <c:v>0.48228811172754804</c:v>
                </c:pt>
                <c:pt idx="462">
                  <c:v>0.48362358952759205</c:v>
                </c:pt>
                <c:pt idx="463">
                  <c:v>0.48497823618098135</c:v>
                </c:pt>
                <c:pt idx="464">
                  <c:v>0.48639873404449069</c:v>
                </c:pt>
                <c:pt idx="465">
                  <c:v>0.48769997493731732</c:v>
                </c:pt>
                <c:pt idx="466">
                  <c:v>0.48913439644554529</c:v>
                </c:pt>
                <c:pt idx="467">
                  <c:v>0.49053162465623873</c:v>
                </c:pt>
                <c:pt idx="468">
                  <c:v>0.49192546732318265</c:v>
                </c:pt>
                <c:pt idx="469">
                  <c:v>0.49314750556574799</c:v>
                </c:pt>
                <c:pt idx="470">
                  <c:v>0.49462274433383335</c:v>
                </c:pt>
                <c:pt idx="471">
                  <c:v>0.49596618531424669</c:v>
                </c:pt>
                <c:pt idx="472">
                  <c:v>0.49738353605258001</c:v>
                </c:pt>
                <c:pt idx="473">
                  <c:v>0.49863366000315468</c:v>
                </c:pt>
                <c:pt idx="474">
                  <c:v>0.50003417839016939</c:v>
                </c:pt>
                <c:pt idx="475">
                  <c:v>0.50137509213369869</c:v>
                </c:pt>
                <c:pt idx="476">
                  <c:v>0.50271633966323204</c:v>
                </c:pt>
                <c:pt idx="477">
                  <c:v>0.50406926970288801</c:v>
                </c:pt>
                <c:pt idx="478">
                  <c:v>0.50544532634421602</c:v>
                </c:pt>
                <c:pt idx="479">
                  <c:v>0.50671218727868272</c:v>
                </c:pt>
                <c:pt idx="480">
                  <c:v>0.50804208608409596</c:v>
                </c:pt>
                <c:pt idx="481">
                  <c:v>0.50935400812903464</c:v>
                </c:pt>
                <c:pt idx="482">
                  <c:v>0.51069082107309338</c:v>
                </c:pt>
                <c:pt idx="483">
                  <c:v>0.51199120365905471</c:v>
                </c:pt>
                <c:pt idx="484">
                  <c:v>0.51340268930046928</c:v>
                </c:pt>
                <c:pt idx="485">
                  <c:v>0.51474093275597066</c:v>
                </c:pt>
                <c:pt idx="486">
                  <c:v>0.51611112430037998</c:v>
                </c:pt>
                <c:pt idx="487">
                  <c:v>0.5174476511421493</c:v>
                </c:pt>
                <c:pt idx="488">
                  <c:v>0.51873730489228265</c:v>
                </c:pt>
                <c:pt idx="489">
                  <c:v>0.52017396753510536</c:v>
                </c:pt>
                <c:pt idx="490">
                  <c:v>0.52146986785187599</c:v>
                </c:pt>
                <c:pt idx="491">
                  <c:v>0.52274555027357739</c:v>
                </c:pt>
                <c:pt idx="492">
                  <c:v>0.52415837105900664</c:v>
                </c:pt>
                <c:pt idx="493">
                  <c:v>0.52549775892366268</c:v>
                </c:pt>
                <c:pt idx="494">
                  <c:v>0.52686895182608262</c:v>
                </c:pt>
                <c:pt idx="495">
                  <c:v>0.52825769233554398</c:v>
                </c:pt>
                <c:pt idx="496">
                  <c:v>0.52957514569139863</c:v>
                </c:pt>
                <c:pt idx="497">
                  <c:v>0.53092173379698793</c:v>
                </c:pt>
                <c:pt idx="498">
                  <c:v>0.53224719801692799</c:v>
                </c:pt>
                <c:pt idx="499">
                  <c:v>0.53364299571617735</c:v>
                </c:pt>
                <c:pt idx="500">
                  <c:v>0.53487371239483472</c:v>
                </c:pt>
                <c:pt idx="501">
                  <c:v>0.53627899915332666</c:v>
                </c:pt>
                <c:pt idx="502">
                  <c:v>0.53770116594685335</c:v>
                </c:pt>
                <c:pt idx="503">
                  <c:v>0.53899487281274394</c:v>
                </c:pt>
                <c:pt idx="504">
                  <c:v>0.54032248279984796</c:v>
                </c:pt>
                <c:pt idx="505">
                  <c:v>0.54172190446142265</c:v>
                </c:pt>
                <c:pt idx="506">
                  <c:v>0.54303463712951339</c:v>
                </c:pt>
                <c:pt idx="507">
                  <c:v>0.5444131733240094</c:v>
                </c:pt>
                <c:pt idx="508">
                  <c:v>0.54568012962590529</c:v>
                </c:pt>
                <c:pt idx="509">
                  <c:v>0.54706810719592935</c:v>
                </c:pt>
                <c:pt idx="510">
                  <c:v>0.54838684801208393</c:v>
                </c:pt>
                <c:pt idx="511">
                  <c:v>0.54974220992119338</c:v>
                </c:pt>
                <c:pt idx="512">
                  <c:v>0.55128473041084403</c:v>
                </c:pt>
                <c:pt idx="513">
                  <c:v>0.55259288544231466</c:v>
                </c:pt>
                <c:pt idx="514">
                  <c:v>0.55395764104323864</c:v>
                </c:pt>
                <c:pt idx="515">
                  <c:v>0.55527356852021992</c:v>
                </c:pt>
                <c:pt idx="516">
                  <c:v>0.55659092650864528</c:v>
                </c:pt>
                <c:pt idx="517">
                  <c:v>0.55805081112056931</c:v>
                </c:pt>
                <c:pt idx="518">
                  <c:v>0.55950139740810934</c:v>
                </c:pt>
                <c:pt idx="519">
                  <c:v>0.56148890232415327</c:v>
                </c:pt>
                <c:pt idx="520">
                  <c:v>0.56291455002886004</c:v>
                </c:pt>
                <c:pt idx="521">
                  <c:v>0.5642926093862094</c:v>
                </c:pt>
                <c:pt idx="522">
                  <c:v>0.56559117999100794</c:v>
                </c:pt>
                <c:pt idx="523">
                  <c:v>0.56696103774941331</c:v>
                </c:pt>
                <c:pt idx="524">
                  <c:v>0.56852339466441459</c:v>
                </c:pt>
                <c:pt idx="525">
                  <c:v>0.56985100465151861</c:v>
                </c:pt>
                <c:pt idx="526">
                  <c:v>0.57119530393879869</c:v>
                </c:pt>
                <c:pt idx="527">
                  <c:v>0.572620522490072</c:v>
                </c:pt>
                <c:pt idx="528">
                  <c:v>0.57396129318245737</c:v>
                </c:pt>
                <c:pt idx="529">
                  <c:v>0.57544759457237338</c:v>
                </c:pt>
                <c:pt idx="530">
                  <c:v>0.57682765664574398</c:v>
                </c:pt>
                <c:pt idx="531">
                  <c:v>0.57812145887906397</c:v>
                </c:pt>
                <c:pt idx="532">
                  <c:v>0.57952893908843728</c:v>
                </c:pt>
                <c:pt idx="533">
                  <c:v>0.58082970314411597</c:v>
                </c:pt>
                <c:pt idx="534">
                  <c:v>0.58215950658209992</c:v>
                </c:pt>
                <c:pt idx="535">
                  <c:v>0.58359116243487075</c:v>
                </c:pt>
                <c:pt idx="536">
                  <c:v>0.58497675581915598</c:v>
                </c:pt>
                <c:pt idx="537">
                  <c:v>0.58624461811163198</c:v>
                </c:pt>
                <c:pt idx="538">
                  <c:v>0.58767303147179606</c:v>
                </c:pt>
                <c:pt idx="539">
                  <c:v>0.58897780095951735</c:v>
                </c:pt>
                <c:pt idx="540">
                  <c:v>0.59037278803561599</c:v>
                </c:pt>
                <c:pt idx="541">
                  <c:v>0.59173439651136273</c:v>
                </c:pt>
                <c:pt idx="542">
                  <c:v>0.59304202702197195</c:v>
                </c:pt>
                <c:pt idx="543">
                  <c:v>0.59435647630379462</c:v>
                </c:pt>
                <c:pt idx="544">
                  <c:v>0.59580281874071872</c:v>
                </c:pt>
                <c:pt idx="545">
                  <c:v>0.59710696834014798</c:v>
                </c:pt>
                <c:pt idx="546">
                  <c:v>0.59845641746862532</c:v>
                </c:pt>
                <c:pt idx="547">
                  <c:v>0.59983166348680128</c:v>
                </c:pt>
                <c:pt idx="548">
                  <c:v>0.60121606477821732</c:v>
                </c:pt>
                <c:pt idx="549">
                  <c:v>0.60249498969252391</c:v>
                </c:pt>
                <c:pt idx="550">
                  <c:v>0.60392163875524141</c:v>
                </c:pt>
                <c:pt idx="551">
                  <c:v>0.60528148293354134</c:v>
                </c:pt>
                <c:pt idx="552">
                  <c:v>0.60649708387461065</c:v>
                </c:pt>
                <c:pt idx="553">
                  <c:v>0.60791123980405326</c:v>
                </c:pt>
                <c:pt idx="554">
                  <c:v>0.60993126501358275</c:v>
                </c:pt>
                <c:pt idx="555">
                  <c:v>0.61132310496450537</c:v>
                </c:pt>
                <c:pt idx="556">
                  <c:v>0.61261681183039463</c:v>
                </c:pt>
                <c:pt idx="557">
                  <c:v>0.61391543011890937</c:v>
                </c:pt>
                <c:pt idx="558">
                  <c:v>0.61525143243981606</c:v>
                </c:pt>
                <c:pt idx="559">
                  <c:v>0.61660894011609202</c:v>
                </c:pt>
                <c:pt idx="560">
                  <c:v>0.61807840915468804</c:v>
                </c:pt>
                <c:pt idx="561">
                  <c:v>0.6195006713156439</c:v>
                </c:pt>
                <c:pt idx="562">
                  <c:v>0.62070573415574526</c:v>
                </c:pt>
                <c:pt idx="563">
                  <c:v>0.62211874567603331</c:v>
                </c:pt>
                <c:pt idx="564">
                  <c:v>0.62343801101305063</c:v>
                </c:pt>
                <c:pt idx="565">
                  <c:v>0.62467487889091466</c:v>
                </c:pt>
                <c:pt idx="566">
                  <c:v>0.6261289937733493</c:v>
                </c:pt>
                <c:pt idx="567">
                  <c:v>0.62745202612383333</c:v>
                </c:pt>
                <c:pt idx="568">
                  <c:v>0.62882546016084806</c:v>
                </c:pt>
                <c:pt idx="569">
                  <c:v>0.63016546791379724</c:v>
                </c:pt>
                <c:pt idx="570">
                  <c:v>0.63154238286199194</c:v>
                </c:pt>
                <c:pt idx="571">
                  <c:v>0.63282664835235469</c:v>
                </c:pt>
                <c:pt idx="572">
                  <c:v>0.63417371329509209</c:v>
                </c:pt>
                <c:pt idx="573">
                  <c:v>0.63542755657541994</c:v>
                </c:pt>
                <c:pt idx="574">
                  <c:v>0.63669117501728001</c:v>
                </c:pt>
                <c:pt idx="575">
                  <c:v>0.63804005194117996</c:v>
                </c:pt>
                <c:pt idx="576">
                  <c:v>0.63938153788928664</c:v>
                </c:pt>
                <c:pt idx="577">
                  <c:v>0.64056957764320932</c:v>
                </c:pt>
                <c:pt idx="578">
                  <c:v>0.64191640416737195</c:v>
                </c:pt>
                <c:pt idx="579">
                  <c:v>0.64326900042102531</c:v>
                </c:pt>
                <c:pt idx="580">
                  <c:v>0.64454992805135336</c:v>
                </c:pt>
                <c:pt idx="581">
                  <c:v>0.64583533795087067</c:v>
                </c:pt>
                <c:pt idx="582">
                  <c:v>0.64718330888418929</c:v>
                </c:pt>
                <c:pt idx="583">
                  <c:v>0.64848402525615334</c:v>
                </c:pt>
                <c:pt idx="584">
                  <c:v>0.64983309291491198</c:v>
                </c:pt>
                <c:pt idx="585">
                  <c:v>0.6510771133499933</c:v>
                </c:pt>
                <c:pt idx="586">
                  <c:v>0.65223058241069609</c:v>
                </c:pt>
                <c:pt idx="587">
                  <c:v>0.65344227328715199</c:v>
                </c:pt>
                <c:pt idx="588">
                  <c:v>0.65493362915083608</c:v>
                </c:pt>
                <c:pt idx="589">
                  <c:v>0.65645841129858529</c:v>
                </c:pt>
                <c:pt idx="590">
                  <c:v>0.65776909356693991</c:v>
                </c:pt>
                <c:pt idx="591">
                  <c:v>0.65901945593608791</c:v>
                </c:pt>
                <c:pt idx="592">
                  <c:v>0.66059134959404797</c:v>
                </c:pt>
                <c:pt idx="593">
                  <c:v>0.6618410443911894</c:v>
                </c:pt>
                <c:pt idx="594">
                  <c:v>0.6630875443794414</c:v>
                </c:pt>
                <c:pt idx="595">
                  <c:v>0.66458877077208534</c:v>
                </c:pt>
                <c:pt idx="596">
                  <c:v>0.66572154510056936</c:v>
                </c:pt>
                <c:pt idx="597">
                  <c:v>0.66699393734594936</c:v>
                </c:pt>
                <c:pt idx="598">
                  <c:v>0.66838258248798132</c:v>
                </c:pt>
                <c:pt idx="599">
                  <c:v>0.66970561483846669</c:v>
                </c:pt>
                <c:pt idx="600">
                  <c:v>0.67115906214889332</c:v>
                </c:pt>
                <c:pt idx="601">
                  <c:v>0.67242215606989064</c:v>
                </c:pt>
                <c:pt idx="602">
                  <c:v>0.67389081448533605</c:v>
                </c:pt>
                <c:pt idx="603">
                  <c:v>0.67510674921240799</c:v>
                </c:pt>
                <c:pt idx="604">
                  <c:v>0.67650888884572535</c:v>
                </c:pt>
                <c:pt idx="605">
                  <c:v>0.67779105625263736</c:v>
                </c:pt>
                <c:pt idx="606">
                  <c:v>0.67912071663947737</c:v>
                </c:pt>
                <c:pt idx="607">
                  <c:v>0.68047631696716127</c:v>
                </c:pt>
                <c:pt idx="608">
                  <c:v>0.68178556872407337</c:v>
                </c:pt>
                <c:pt idx="609">
                  <c:v>0.6830765099345053</c:v>
                </c:pt>
                <c:pt idx="610">
                  <c:v>0.68448146290699474</c:v>
                </c:pt>
                <c:pt idx="611">
                  <c:v>0.68581717912561335</c:v>
                </c:pt>
                <c:pt idx="612">
                  <c:v>0.68708795012469071</c:v>
                </c:pt>
                <c:pt idx="613">
                  <c:v>0.68844850955871328</c:v>
                </c:pt>
                <c:pt idx="614">
                  <c:v>0.68969577248640135</c:v>
                </c:pt>
                <c:pt idx="615">
                  <c:v>0.69113882474700539</c:v>
                </c:pt>
                <c:pt idx="616">
                  <c:v>0.69244335581615202</c:v>
                </c:pt>
                <c:pt idx="617">
                  <c:v>0.69376448081804531</c:v>
                </c:pt>
                <c:pt idx="618">
                  <c:v>0.69497240468103338</c:v>
                </c:pt>
                <c:pt idx="619">
                  <c:v>0.69644263665906658</c:v>
                </c:pt>
                <c:pt idx="620">
                  <c:v>0.69789198317002266</c:v>
                </c:pt>
                <c:pt idx="621">
                  <c:v>0.69917567645580803</c:v>
                </c:pt>
                <c:pt idx="622">
                  <c:v>0.70054410370276932</c:v>
                </c:pt>
                <c:pt idx="623">
                  <c:v>0.70200556187728136</c:v>
                </c:pt>
                <c:pt idx="624">
                  <c:v>0.70338662530866269</c:v>
                </c:pt>
                <c:pt idx="625">
                  <c:v>0.70482467077921329</c:v>
                </c:pt>
                <c:pt idx="626">
                  <c:v>0.70629108806006269</c:v>
                </c:pt>
                <c:pt idx="627">
                  <c:v>0.70764215843484268</c:v>
                </c:pt>
                <c:pt idx="628">
                  <c:v>0.70912168873725867</c:v>
                </c:pt>
                <c:pt idx="629">
                  <c:v>0.71049607644856938</c:v>
                </c:pt>
                <c:pt idx="630">
                  <c:v>0.71185210592968662</c:v>
                </c:pt>
                <c:pt idx="631">
                  <c:v>0.71324809436379599</c:v>
                </c:pt>
                <c:pt idx="632">
                  <c:v>0.71477869392474924</c:v>
                </c:pt>
                <c:pt idx="633">
                  <c:v>0.71622312901308138</c:v>
                </c:pt>
                <c:pt idx="634">
                  <c:v>0.71764386529516533</c:v>
                </c:pt>
                <c:pt idx="635">
                  <c:v>0.7190243088382533</c:v>
                </c:pt>
                <c:pt idx="636">
                  <c:v>0.72050841677728938</c:v>
                </c:pt>
                <c:pt idx="637">
                  <c:v>0.72198441848481199</c:v>
                </c:pt>
                <c:pt idx="638">
                  <c:v>0.72345250469567868</c:v>
                </c:pt>
                <c:pt idx="639">
                  <c:v>0.72387622218527736</c:v>
                </c:pt>
                <c:pt idx="640">
                  <c:v>0.72406047205921464</c:v>
                </c:pt>
                <c:pt idx="641">
                  <c:v>0.72407649378738403</c:v>
                </c:pt>
                <c:pt idx="642">
                  <c:v>0.72407444338764804</c:v>
                </c:pt>
                <c:pt idx="643">
                  <c:v>0.72407444338764804</c:v>
                </c:pt>
                <c:pt idx="644">
                  <c:v>0.72407444338764804</c:v>
                </c:pt>
                <c:pt idx="645">
                  <c:v>0.72407291750877467</c:v>
                </c:pt>
                <c:pt idx="646">
                  <c:v>0.72407291750877467</c:v>
                </c:pt>
                <c:pt idx="647">
                  <c:v>0.72406771998386266</c:v>
                </c:pt>
                <c:pt idx="648">
                  <c:v>0.72406228404037731</c:v>
                </c:pt>
                <c:pt idx="649">
                  <c:v>0.72334965092288261</c:v>
                </c:pt>
                <c:pt idx="650">
                  <c:v>0.72197097167724134</c:v>
                </c:pt>
                <c:pt idx="651">
                  <c:v>0.72036255229375601</c:v>
                </c:pt>
                <c:pt idx="652">
                  <c:v>0.71878174178113197</c:v>
                </c:pt>
                <c:pt idx="653">
                  <c:v>0.71716798182158936</c:v>
                </c:pt>
                <c:pt idx="654">
                  <c:v>0.71547063231002528</c:v>
                </c:pt>
                <c:pt idx="655">
                  <c:v>0.71379106882407728</c:v>
                </c:pt>
                <c:pt idx="656">
                  <c:v>0.71237305051373601</c:v>
                </c:pt>
                <c:pt idx="657">
                  <c:v>0.710998138281564</c:v>
                </c:pt>
                <c:pt idx="658">
                  <c:v>0.70947001827377865</c:v>
                </c:pt>
                <c:pt idx="659">
                  <c:v>0.70807660476026801</c:v>
                </c:pt>
                <c:pt idx="660">
                  <c:v>0.70672734636665069</c:v>
                </c:pt>
                <c:pt idx="661">
                  <c:v>0.70519188306678937</c:v>
                </c:pt>
                <c:pt idx="662">
                  <c:v>0.70386532212141073</c:v>
                </c:pt>
                <c:pt idx="663">
                  <c:v>0.70250299838994135</c:v>
                </c:pt>
                <c:pt idx="664">
                  <c:v>0.70108669669333334</c:v>
                </c:pt>
                <c:pt idx="665">
                  <c:v>0.69976380739399202</c:v>
                </c:pt>
                <c:pt idx="666">
                  <c:v>0.698403009541396</c:v>
                </c:pt>
                <c:pt idx="667">
                  <c:v>0.69706457535103594</c:v>
                </c:pt>
                <c:pt idx="668">
                  <c:v>0.6956244794807479</c:v>
                </c:pt>
                <c:pt idx="669">
                  <c:v>0.69441598341318267</c:v>
                </c:pt>
                <c:pt idx="670">
                  <c:v>0.69307268548391332</c:v>
                </c:pt>
                <c:pt idx="671">
                  <c:v>0.69167598179408263</c:v>
                </c:pt>
                <c:pt idx="672">
                  <c:v>0.69025071555909334</c:v>
                </c:pt>
                <c:pt idx="673">
                  <c:v>0.68900364336626529</c:v>
                </c:pt>
                <c:pt idx="674">
                  <c:v>0.68762224614888134</c:v>
                </c:pt>
                <c:pt idx="675">
                  <c:v>0.68628147545649598</c:v>
                </c:pt>
                <c:pt idx="676">
                  <c:v>0.68493388599289606</c:v>
                </c:pt>
                <c:pt idx="677">
                  <c:v>0.68349102446715071</c:v>
                </c:pt>
                <c:pt idx="678">
                  <c:v>0.68220556688391865</c:v>
                </c:pt>
                <c:pt idx="679">
                  <c:v>0.68085616543915606</c:v>
                </c:pt>
                <c:pt idx="680">
                  <c:v>0.67947286087318004</c:v>
                </c:pt>
                <c:pt idx="681">
                  <c:v>0.67808845958176533</c:v>
                </c:pt>
                <c:pt idx="682">
                  <c:v>0.67677362883022396</c:v>
                </c:pt>
                <c:pt idx="683">
                  <c:v>0.67545321908405209</c:v>
                </c:pt>
                <c:pt idx="684">
                  <c:v>0.67408283680478398</c:v>
                </c:pt>
                <c:pt idx="685">
                  <c:v>0.67274297210297862</c:v>
                </c:pt>
                <c:pt idx="686">
                  <c:v>0.67138536905927326</c:v>
                </c:pt>
                <c:pt idx="687">
                  <c:v>0.67003615834937069</c:v>
                </c:pt>
                <c:pt idx="688">
                  <c:v>0.66868589859774274</c:v>
                </c:pt>
                <c:pt idx="689">
                  <c:v>0.66743014796882272</c:v>
                </c:pt>
                <c:pt idx="690">
                  <c:v>0.66606734740020535</c:v>
                </c:pt>
                <c:pt idx="691">
                  <c:v>0.66480077256802927</c:v>
                </c:pt>
                <c:pt idx="692">
                  <c:v>0.66340449803163071</c:v>
                </c:pt>
                <c:pt idx="693">
                  <c:v>0.66211541648607464</c:v>
                </c:pt>
                <c:pt idx="694">
                  <c:v>0.66078895090812528</c:v>
                </c:pt>
                <c:pt idx="695">
                  <c:v>0.65941375257366397</c:v>
                </c:pt>
                <c:pt idx="696">
                  <c:v>0.65814069275627596</c:v>
                </c:pt>
                <c:pt idx="697">
                  <c:v>0.6568032599239253</c:v>
                </c:pt>
                <c:pt idx="698">
                  <c:v>0.65550025473365192</c:v>
                </c:pt>
                <c:pt idx="699">
                  <c:v>0.65420444978431069</c:v>
                </c:pt>
                <c:pt idx="700">
                  <c:v>0.652851615112084</c:v>
                </c:pt>
                <c:pt idx="701">
                  <c:v>0.65147140998756936</c:v>
                </c:pt>
                <c:pt idx="702">
                  <c:v>0.65021551630750407</c:v>
                </c:pt>
                <c:pt idx="703">
                  <c:v>0.64888614202295336</c:v>
                </c:pt>
                <c:pt idx="704">
                  <c:v>0.64751018074905464</c:v>
                </c:pt>
                <c:pt idx="705">
                  <c:v>0.64613340885200532</c:v>
                </c:pt>
                <c:pt idx="706">
                  <c:v>0.64485801253259334</c:v>
                </c:pt>
                <c:pt idx="707">
                  <c:v>0.6435541013517373</c:v>
                </c:pt>
                <c:pt idx="708">
                  <c:v>0.64212492505213736</c:v>
                </c:pt>
                <c:pt idx="709">
                  <c:v>0.64083593887401069</c:v>
                </c:pt>
                <c:pt idx="710">
                  <c:v>0.6395306925491413</c:v>
                </c:pt>
                <c:pt idx="711">
                  <c:v>0.63810819196961066</c:v>
                </c:pt>
                <c:pt idx="712">
                  <c:v>0.63674520066613338</c:v>
                </c:pt>
                <c:pt idx="713">
                  <c:v>0.63548124843827059</c:v>
                </c:pt>
                <c:pt idx="714">
                  <c:v>0.63406561431366937</c:v>
                </c:pt>
                <c:pt idx="715">
                  <c:v>0.63265474856054671</c:v>
                </c:pt>
                <c:pt idx="716">
                  <c:v>0.63132785382916401</c:v>
                </c:pt>
                <c:pt idx="717">
                  <c:v>0.62987383431415866</c:v>
                </c:pt>
                <c:pt idx="718">
                  <c:v>0.6285909039678107</c:v>
                </c:pt>
                <c:pt idx="719">
                  <c:v>0.62732723784223599</c:v>
                </c:pt>
                <c:pt idx="720">
                  <c:v>0.62590554788585606</c:v>
                </c:pt>
                <c:pt idx="721">
                  <c:v>0.62454241353123596</c:v>
                </c:pt>
                <c:pt idx="722">
                  <c:v>0.62317656120487197</c:v>
                </c:pt>
                <c:pt idx="723">
                  <c:v>0.62186611735509068</c:v>
                </c:pt>
                <c:pt idx="724">
                  <c:v>0.6204806670219507</c:v>
                </c:pt>
                <c:pt idx="725">
                  <c:v>0.6191612109500747</c:v>
                </c:pt>
                <c:pt idx="726">
                  <c:v>0.61777661892379998</c:v>
                </c:pt>
                <c:pt idx="727">
                  <c:v>0.61636513328238396</c:v>
                </c:pt>
                <c:pt idx="728">
                  <c:v>0.61511624910839469</c:v>
                </c:pt>
                <c:pt idx="729">
                  <c:v>0.61385687451715065</c:v>
                </c:pt>
                <c:pt idx="730">
                  <c:v>0.61261428459351197</c:v>
                </c:pt>
                <c:pt idx="731">
                  <c:v>0.61102775203511339</c:v>
                </c:pt>
                <c:pt idx="732">
                  <c:v>0.60963753333049331</c:v>
                </c:pt>
                <c:pt idx="733">
                  <c:v>0.60828121774708666</c:v>
                </c:pt>
                <c:pt idx="734">
                  <c:v>0.60701802845866004</c:v>
                </c:pt>
                <c:pt idx="735">
                  <c:v>0.60577796577190535</c:v>
                </c:pt>
                <c:pt idx="736">
                  <c:v>0.60450824381455204</c:v>
                </c:pt>
                <c:pt idx="737">
                  <c:v>0.60296019201398665</c:v>
                </c:pt>
                <c:pt idx="738">
                  <c:v>0.60165361054510402</c:v>
                </c:pt>
                <c:pt idx="739">
                  <c:v>0.60014132153062938</c:v>
                </c:pt>
                <c:pt idx="740">
                  <c:v>0.59866727485541338</c:v>
                </c:pt>
                <c:pt idx="741">
                  <c:v>0.59740518229242667</c:v>
                </c:pt>
                <c:pt idx="742">
                  <c:v>0.59598969121896939</c:v>
                </c:pt>
                <c:pt idx="743">
                  <c:v>0.59446805619639598</c:v>
                </c:pt>
                <c:pt idx="744">
                  <c:v>0.59315704014203863</c:v>
                </c:pt>
                <c:pt idx="745">
                  <c:v>0.59168742805229735</c:v>
                </c:pt>
                <c:pt idx="746">
                  <c:v>0.59065135629740273</c:v>
                </c:pt>
                <c:pt idx="747">
                  <c:v>0.58956173573080128</c:v>
                </c:pt>
                <c:pt idx="748">
                  <c:v>0.58818906463322262</c:v>
                </c:pt>
                <c:pt idx="749">
                  <c:v>0.58660486857684935</c:v>
                </c:pt>
                <c:pt idx="750">
                  <c:v>0.58513702078455598</c:v>
                </c:pt>
                <c:pt idx="751">
                  <c:v>0.58353151010767201</c:v>
                </c:pt>
                <c:pt idx="752">
                  <c:v>0.58227900197135729</c:v>
                </c:pt>
                <c:pt idx="753">
                  <c:v>0.58094118766928804</c:v>
                </c:pt>
                <c:pt idx="754">
                  <c:v>0.57960537608324003</c:v>
                </c:pt>
                <c:pt idx="755">
                  <c:v>0.57831596075168135</c:v>
                </c:pt>
                <c:pt idx="756">
                  <c:v>0.57684944810340133</c:v>
                </c:pt>
                <c:pt idx="757">
                  <c:v>0.57549313251999601</c:v>
                </c:pt>
                <c:pt idx="758">
                  <c:v>0.57412155814785737</c:v>
                </c:pt>
                <c:pt idx="759">
                  <c:v>0.57287005136955338</c:v>
                </c:pt>
                <c:pt idx="760">
                  <c:v>0.57156532956554662</c:v>
                </c:pt>
                <c:pt idx="761">
                  <c:v>0.57022598938460534</c:v>
                </c:pt>
                <c:pt idx="762">
                  <c:v>0.56894167621052794</c:v>
                </c:pt>
                <c:pt idx="763">
                  <c:v>0.56757124624754396</c:v>
                </c:pt>
                <c:pt idx="764">
                  <c:v>0.56606277193025201</c:v>
                </c:pt>
                <c:pt idx="765">
                  <c:v>0.56479676930265332</c:v>
                </c:pt>
                <c:pt idx="766">
                  <c:v>0.56351789207206127</c:v>
                </c:pt>
                <c:pt idx="767">
                  <c:v>0.56212390635397336</c:v>
                </c:pt>
                <c:pt idx="768">
                  <c:v>0.56067570425217206</c:v>
                </c:pt>
                <c:pt idx="769">
                  <c:v>0.55943850258830541</c:v>
                </c:pt>
                <c:pt idx="770">
                  <c:v>0.55816754085436804</c:v>
                </c:pt>
                <c:pt idx="771">
                  <c:v>0.55687707648108264</c:v>
                </c:pt>
                <c:pt idx="772">
                  <c:v>0.5558273195000426</c:v>
                </c:pt>
                <c:pt idx="773">
                  <c:v>0.55480817546389738</c:v>
                </c:pt>
                <c:pt idx="774">
                  <c:v>0.55319193595118665</c:v>
                </c:pt>
                <c:pt idx="775">
                  <c:v>0.55183705087922397</c:v>
                </c:pt>
                <c:pt idx="776">
                  <c:v>0.55035761594423738</c:v>
                </c:pt>
                <c:pt idx="777">
                  <c:v>0.54898818733926402</c:v>
                </c:pt>
                <c:pt idx="778">
                  <c:v>0.54757689243270935</c:v>
                </c:pt>
                <c:pt idx="779">
                  <c:v>0.54642933615264133</c:v>
                </c:pt>
                <c:pt idx="780">
                  <c:v>0.54495896112346398</c:v>
                </c:pt>
                <c:pt idx="781">
                  <c:v>0.54347285046840665</c:v>
                </c:pt>
                <c:pt idx="782">
                  <c:v>0.54189742821555331</c:v>
                </c:pt>
                <c:pt idx="783">
                  <c:v>0.54074844142404266</c:v>
                </c:pt>
                <c:pt idx="784">
                  <c:v>0.53934696936273341</c:v>
                </c:pt>
                <c:pt idx="785">
                  <c:v>0.53794840600802529</c:v>
                </c:pt>
                <c:pt idx="786">
                  <c:v>0.53654822140701475</c:v>
                </c:pt>
                <c:pt idx="787">
                  <c:v>0.53528116973769069</c:v>
                </c:pt>
                <c:pt idx="788">
                  <c:v>0.53395742213148401</c:v>
                </c:pt>
                <c:pt idx="789">
                  <c:v>0.53254107275116003</c:v>
                </c:pt>
                <c:pt idx="790">
                  <c:v>0.53125065606159072</c:v>
                </c:pt>
                <c:pt idx="791">
                  <c:v>0.52985404773918932</c:v>
                </c:pt>
                <c:pt idx="792">
                  <c:v>0.52850941466590529</c:v>
                </c:pt>
                <c:pt idx="793">
                  <c:v>0.52712897112281731</c:v>
                </c:pt>
                <c:pt idx="794">
                  <c:v>0.52573674970217599</c:v>
                </c:pt>
                <c:pt idx="795">
                  <c:v>0.52442759331269462</c:v>
                </c:pt>
                <c:pt idx="796">
                  <c:v>0.52316998301889872</c:v>
                </c:pt>
                <c:pt idx="797">
                  <c:v>0.52199190916136662</c:v>
                </c:pt>
                <c:pt idx="798">
                  <c:v>0.52060803239081332</c:v>
                </c:pt>
                <c:pt idx="799">
                  <c:v>0.519261730387512</c:v>
                </c:pt>
                <c:pt idx="800">
                  <c:v>0.51791328261704672</c:v>
                </c:pt>
                <c:pt idx="801">
                  <c:v>0.51646121813434798</c:v>
                </c:pt>
                <c:pt idx="802">
                  <c:v>0.51503266172303863</c:v>
                </c:pt>
                <c:pt idx="803">
                  <c:v>0.51381100495019205</c:v>
                </c:pt>
                <c:pt idx="804">
                  <c:v>0.51257571063491603</c:v>
                </c:pt>
                <c:pt idx="805">
                  <c:v>0.5095442661510361</c:v>
                </c:pt>
                <c:pt idx="806">
                  <c:v>0.50900310367191604</c:v>
                </c:pt>
                <c:pt idx="807">
                  <c:v>0.50738285872716404</c:v>
                </c:pt>
                <c:pt idx="808">
                  <c:v>0.50549286700786</c:v>
                </c:pt>
                <c:pt idx="809">
                  <c:v>0.50451749662188805</c:v>
                </c:pt>
                <c:pt idx="810">
                  <c:v>0.50316022736418664</c:v>
                </c:pt>
                <c:pt idx="811">
                  <c:v>0.50195726260753593</c:v>
                </c:pt>
                <c:pt idx="812">
                  <c:v>0.50071314680502399</c:v>
                </c:pt>
                <c:pt idx="813">
                  <c:v>0.49923056474486138</c:v>
                </c:pt>
                <c:pt idx="814">
                  <c:v>0.49773920888117734</c:v>
                </c:pt>
                <c:pt idx="815">
                  <c:v>0.49631451485076666</c:v>
                </c:pt>
                <c:pt idx="816">
                  <c:v>0.49472106815372396</c:v>
                </c:pt>
                <c:pt idx="817">
                  <c:v>0.49370530966132803</c:v>
                </c:pt>
                <c:pt idx="818">
                  <c:v>0.49230822450177869</c:v>
                </c:pt>
                <c:pt idx="819">
                  <c:v>0.49107836612998795</c:v>
                </c:pt>
                <c:pt idx="820">
                  <c:v>0.48984149825212397</c:v>
                </c:pt>
                <c:pt idx="821">
                  <c:v>0.4884779824277854</c:v>
                </c:pt>
                <c:pt idx="822">
                  <c:v>0.48705176251850135</c:v>
                </c:pt>
                <c:pt idx="823">
                  <c:v>0.48526595971600672</c:v>
                </c:pt>
                <c:pt idx="824">
                  <c:v>0.48406132602933866</c:v>
                </c:pt>
                <c:pt idx="825">
                  <c:v>0.48276771453087736</c:v>
                </c:pt>
                <c:pt idx="826">
                  <c:v>0.48106049449035199</c:v>
                </c:pt>
                <c:pt idx="827">
                  <c:v>0.47955473814480398</c:v>
                </c:pt>
                <c:pt idx="828">
                  <c:v>0.47842902100610796</c:v>
                </c:pt>
                <c:pt idx="829">
                  <c:v>0.47706359783317737</c:v>
                </c:pt>
                <c:pt idx="830">
                  <c:v>0.47583221358251337</c:v>
                </c:pt>
                <c:pt idx="831">
                  <c:v>0.47454179689294401</c:v>
                </c:pt>
                <c:pt idx="832">
                  <c:v>0.47312911915865868</c:v>
                </c:pt>
                <c:pt idx="833">
                  <c:v>0.47186960151627061</c:v>
                </c:pt>
                <c:pt idx="834">
                  <c:v>0.47067398005169736</c:v>
                </c:pt>
                <c:pt idx="835">
                  <c:v>0.46924895223528268</c:v>
                </c:pt>
                <c:pt idx="836">
                  <c:v>0.46806000649077995</c:v>
                </c:pt>
                <c:pt idx="837">
                  <c:v>0.4666489976865133</c:v>
                </c:pt>
                <c:pt idx="838">
                  <c:v>0.46500076240117993</c:v>
                </c:pt>
                <c:pt idx="839">
                  <c:v>0.46365608164418132</c:v>
                </c:pt>
                <c:pt idx="840">
                  <c:v>0.46251982640451872</c:v>
                </c:pt>
                <c:pt idx="841">
                  <c:v>0.46119002296653328</c:v>
                </c:pt>
                <c:pt idx="842">
                  <c:v>0.45975221591455601</c:v>
                </c:pt>
                <c:pt idx="843">
                  <c:v>0.4583987136703227</c:v>
                </c:pt>
                <c:pt idx="844">
                  <c:v>0.45693139039889197</c:v>
                </c:pt>
                <c:pt idx="845">
                  <c:v>0.45543984380034935</c:v>
                </c:pt>
                <c:pt idx="846">
                  <c:v>0.45399993866492128</c:v>
                </c:pt>
                <c:pt idx="847">
                  <c:v>0.45261167499260796</c:v>
                </c:pt>
                <c:pt idx="848">
                  <c:v>0.4513456246812933</c:v>
                </c:pt>
                <c:pt idx="849">
                  <c:v>0.45001644113160133</c:v>
                </c:pt>
                <c:pt idx="850">
                  <c:v>0.44898385028788529</c:v>
                </c:pt>
                <c:pt idx="851">
                  <c:v>0.44736894591918797</c:v>
                </c:pt>
                <c:pt idx="852">
                  <c:v>0.44625953661095064</c:v>
                </c:pt>
                <c:pt idx="853">
                  <c:v>0.44516624439831065</c:v>
                </c:pt>
                <c:pt idx="854">
                  <c:v>0.44346722595672927</c:v>
                </c:pt>
                <c:pt idx="855">
                  <c:v>0.4425067805734853</c:v>
                </c:pt>
                <c:pt idx="856">
                  <c:v>0.44105953214598004</c:v>
                </c:pt>
                <c:pt idx="857">
                  <c:v>0.43957389832807203</c:v>
                </c:pt>
                <c:pt idx="858">
                  <c:v>0.43832620624695068</c:v>
                </c:pt>
                <c:pt idx="859">
                  <c:v>0.43706201560051333</c:v>
                </c:pt>
                <c:pt idx="860">
                  <c:v>0.43601321229376938</c:v>
                </c:pt>
                <c:pt idx="861">
                  <c:v>0.43386725439348806</c:v>
                </c:pt>
                <c:pt idx="862">
                  <c:v>0.43316229835407466</c:v>
                </c:pt>
                <c:pt idx="863">
                  <c:v>0.43191923159328799</c:v>
                </c:pt>
                <c:pt idx="864">
                  <c:v>0.43075784703593201</c:v>
                </c:pt>
                <c:pt idx="865">
                  <c:v>0.42955106758209866</c:v>
                </c:pt>
                <c:pt idx="866">
                  <c:v>0.42804283168338003</c:v>
                </c:pt>
                <c:pt idx="867">
                  <c:v>0.42704366712372938</c:v>
                </c:pt>
                <c:pt idx="868">
                  <c:v>0.42547902139041865</c:v>
                </c:pt>
                <c:pt idx="869">
                  <c:v>0.42407874142197866</c:v>
                </c:pt>
                <c:pt idx="870">
                  <c:v>0.42266177215336265</c:v>
                </c:pt>
                <c:pt idx="871">
                  <c:v>0.42127007525358534</c:v>
                </c:pt>
                <c:pt idx="872">
                  <c:v>0.42004918142017467</c:v>
                </c:pt>
                <c:pt idx="873">
                  <c:v>0.418441238873836</c:v>
                </c:pt>
                <c:pt idx="874">
                  <c:v>0.41722096492871863</c:v>
                </c:pt>
                <c:pt idx="875">
                  <c:v>0.41598905615719201</c:v>
                </c:pt>
                <c:pt idx="876">
                  <c:v>0.41408399638401466</c:v>
                </c:pt>
                <c:pt idx="877">
                  <c:v>0.41335615216150401</c:v>
                </c:pt>
                <c:pt idx="878">
                  <c:v>0.41214236320159597</c:v>
                </c:pt>
                <c:pt idx="879">
                  <c:v>0.410822954813436</c:v>
                </c:pt>
                <c:pt idx="880">
                  <c:v>0.40937022275872936</c:v>
                </c:pt>
                <c:pt idx="881">
                  <c:v>0.40788325379680668</c:v>
                </c:pt>
                <c:pt idx="882">
                  <c:v>0.40651010586207997</c:v>
                </c:pt>
                <c:pt idx="883">
                  <c:v>0.40511387900939733</c:v>
                </c:pt>
                <c:pt idx="884">
                  <c:v>0.40375551302625601</c:v>
                </c:pt>
                <c:pt idx="885">
                  <c:v>0.40214242063872135</c:v>
                </c:pt>
                <c:pt idx="886">
                  <c:v>0.40102266396437336</c:v>
                </c:pt>
                <c:pt idx="887">
                  <c:v>0.39991962043206003</c:v>
                </c:pt>
                <c:pt idx="888">
                  <c:v>0.39864420027078934</c:v>
                </c:pt>
                <c:pt idx="889">
                  <c:v>0.39726864430846665</c:v>
                </c:pt>
                <c:pt idx="890">
                  <c:v>0.39608298874028403</c:v>
                </c:pt>
                <c:pt idx="891">
                  <c:v>0.39477640727140134</c:v>
                </c:pt>
                <c:pt idx="892">
                  <c:v>0.39333831411713466</c:v>
                </c:pt>
                <c:pt idx="893">
                  <c:v>0.39199260816026937</c:v>
                </c:pt>
                <c:pt idx="894">
                  <c:v>0.39055687534988531</c:v>
                </c:pt>
                <c:pt idx="895">
                  <c:v>0.38930925479433603</c:v>
                </c:pt>
                <c:pt idx="896">
                  <c:v>0.38792943113953998</c:v>
                </c:pt>
                <c:pt idx="897">
                  <c:v>0.38665935155432668</c:v>
                </c:pt>
                <c:pt idx="898">
                  <c:v>0.38529926895745203</c:v>
                </c:pt>
                <c:pt idx="899">
                  <c:v>0.38395389678658937</c:v>
                </c:pt>
                <c:pt idx="900">
                  <c:v>0.38266479139917603</c:v>
                </c:pt>
                <c:pt idx="901">
                  <c:v>0.38122579225432934</c:v>
                </c:pt>
                <c:pt idx="902">
                  <c:v>0.38000232350031998</c:v>
                </c:pt>
                <c:pt idx="903">
                  <c:v>0.37853144779213738</c:v>
                </c:pt>
                <c:pt idx="904">
                  <c:v>0.37718338149138936</c:v>
                </c:pt>
                <c:pt idx="905">
                  <c:v>0.37585024019336932</c:v>
                </c:pt>
                <c:pt idx="906">
                  <c:v>0.37443911217981596</c:v>
                </c:pt>
                <c:pt idx="907">
                  <c:v>0.373031584286728</c:v>
                </c:pt>
                <c:pt idx="908">
                  <c:v>0.37177476077422533</c:v>
                </c:pt>
                <c:pt idx="909">
                  <c:v>0.37067331464635733</c:v>
                </c:pt>
                <c:pt idx="910">
                  <c:v>0.36927572880780263</c:v>
                </c:pt>
                <c:pt idx="911">
                  <c:v>0.36775745548712135</c:v>
                </c:pt>
                <c:pt idx="912">
                  <c:v>0.36678365866373869</c:v>
                </c:pt>
                <c:pt idx="913">
                  <c:v>0.364975468357152</c:v>
                </c:pt>
                <c:pt idx="914">
                  <c:v>0.36373676465626803</c:v>
                </c:pt>
                <c:pt idx="915">
                  <c:v>0.36226691414795337</c:v>
                </c:pt>
                <c:pt idx="916">
                  <c:v>0.36083571129047465</c:v>
                </c:pt>
                <c:pt idx="917">
                  <c:v>0.35952653105913462</c:v>
                </c:pt>
                <c:pt idx="918">
                  <c:v>0.35837229905899731</c:v>
                </c:pt>
                <c:pt idx="919">
                  <c:v>0.35693103493769729</c:v>
                </c:pt>
                <c:pt idx="920">
                  <c:v>0.35546437923827467</c:v>
                </c:pt>
                <c:pt idx="921">
                  <c:v>0.35402130313581331</c:v>
                </c:pt>
                <c:pt idx="922">
                  <c:v>0.35261182021041865</c:v>
                </c:pt>
                <c:pt idx="923">
                  <c:v>0.35136567785002804</c:v>
                </c:pt>
                <c:pt idx="924">
                  <c:v>0.35032588676537996</c:v>
                </c:pt>
                <c:pt idx="925">
                  <c:v>0.34858395298048933</c:v>
                </c:pt>
                <c:pt idx="926">
                  <c:v>0.34742721758532535</c:v>
                </c:pt>
                <c:pt idx="927">
                  <c:v>0.34583367552085337</c:v>
                </c:pt>
                <c:pt idx="928">
                  <c:v>0.34467748848840801</c:v>
                </c:pt>
                <c:pt idx="929">
                  <c:v>0.34361669272739598</c:v>
                </c:pt>
                <c:pt idx="930">
                  <c:v>0.34189521525614935</c:v>
                </c:pt>
                <c:pt idx="931">
                  <c:v>0.34054576612767334</c:v>
                </c:pt>
                <c:pt idx="932">
                  <c:v>0.33904337148401598</c:v>
                </c:pt>
                <c:pt idx="933">
                  <c:v>0.33757929070519066</c:v>
                </c:pt>
                <c:pt idx="934">
                  <c:v>0.33643037543925197</c:v>
                </c:pt>
                <c:pt idx="935">
                  <c:v>0.33505381811891866</c:v>
                </c:pt>
                <c:pt idx="936">
                  <c:v>0.33382980100218934</c:v>
                </c:pt>
                <c:pt idx="937">
                  <c:v>0.33263069862643602</c:v>
                </c:pt>
                <c:pt idx="938">
                  <c:v>0.33112084148141602</c:v>
                </c:pt>
                <c:pt idx="939">
                  <c:v>0.32985500574681864</c:v>
                </c:pt>
                <c:pt idx="940">
                  <c:v>0.32786070590141736</c:v>
                </c:pt>
                <c:pt idx="941">
                  <c:v>0.32649297006832001</c:v>
                </c:pt>
                <c:pt idx="942">
                  <c:v>0.32521528493059731</c:v>
                </c:pt>
                <c:pt idx="943">
                  <c:v>0.32386826767157467</c:v>
                </c:pt>
                <c:pt idx="944">
                  <c:v>0.322617476148992</c:v>
                </c:pt>
                <c:pt idx="945">
                  <c:v>0.32144750852297466</c:v>
                </c:pt>
                <c:pt idx="946">
                  <c:v>0.32008344433591596</c:v>
                </c:pt>
                <c:pt idx="947">
                  <c:v>0.31885961795404533</c:v>
                </c:pt>
                <c:pt idx="948">
                  <c:v>0.31754454878393068</c:v>
                </c:pt>
                <c:pt idx="949">
                  <c:v>0.31594080240449335</c:v>
                </c:pt>
                <c:pt idx="950">
                  <c:v>0.31456481728873736</c:v>
                </c:pt>
                <c:pt idx="951">
                  <c:v>0.31303977288055734</c:v>
                </c:pt>
                <c:pt idx="952">
                  <c:v>0.31200126925620797</c:v>
                </c:pt>
                <c:pt idx="953">
                  <c:v>0.31080993932596535</c:v>
                </c:pt>
                <c:pt idx="954">
                  <c:v>0.30932757184251863</c:v>
                </c:pt>
                <c:pt idx="955">
                  <c:v>0.30805954265704133</c:v>
                </c:pt>
                <c:pt idx="956">
                  <c:v>0.30668544104801998</c:v>
                </c:pt>
                <c:pt idx="957">
                  <c:v>0.30553826623767066</c:v>
                </c:pt>
                <c:pt idx="958">
                  <c:v>0.30430328186653999</c:v>
                </c:pt>
                <c:pt idx="959">
                  <c:v>0.30110294166488399</c:v>
                </c:pt>
                <c:pt idx="960">
                  <c:v>0.29987630194384268</c:v>
                </c:pt>
                <c:pt idx="961">
                  <c:v>0.29865855523560803</c:v>
                </c:pt>
                <c:pt idx="962">
                  <c:v>0.29723448109348932</c:v>
                </c:pt>
                <c:pt idx="963">
                  <c:v>0.29604133918208397</c:v>
                </c:pt>
                <c:pt idx="964">
                  <c:v>0.29473079996487334</c:v>
                </c:pt>
                <c:pt idx="965">
                  <c:v>0.29319481214414933</c:v>
                </c:pt>
                <c:pt idx="966">
                  <c:v>0.29202114903023602</c:v>
                </c:pt>
                <c:pt idx="967">
                  <c:v>0.29078792895655337</c:v>
                </c:pt>
                <c:pt idx="968">
                  <c:v>0.28944851725003867</c:v>
                </c:pt>
                <c:pt idx="969">
                  <c:v>0.28804451795184532</c:v>
                </c:pt>
                <c:pt idx="970">
                  <c:v>0.28701938960949336</c:v>
                </c:pt>
                <c:pt idx="971">
                  <c:v>0.2857684550357667</c:v>
                </c:pt>
                <c:pt idx="972">
                  <c:v>0.28428966383093063</c:v>
                </c:pt>
                <c:pt idx="973">
                  <c:v>0.28280131204127862</c:v>
                </c:pt>
                <c:pt idx="974">
                  <c:v>0.281483238797132</c:v>
                </c:pt>
                <c:pt idx="975">
                  <c:v>0.28017136443590668</c:v>
                </c:pt>
                <c:pt idx="976">
                  <c:v>0.27896317831248668</c:v>
                </c:pt>
                <c:pt idx="977">
                  <c:v>0.27758125657423999</c:v>
                </c:pt>
                <c:pt idx="978">
                  <c:v>0.27652394172440664</c:v>
                </c:pt>
                <c:pt idx="979">
                  <c:v>0.27497224211965998</c:v>
                </c:pt>
                <c:pt idx="980">
                  <c:v>0.2730141103719253</c:v>
                </c:pt>
                <c:pt idx="981">
                  <c:v>0.27189840681333605</c:v>
                </c:pt>
                <c:pt idx="982">
                  <c:v>0.27034062753495336</c:v>
                </c:pt>
                <c:pt idx="983">
                  <c:v>0.26878268136356931</c:v>
                </c:pt>
                <c:pt idx="984">
                  <c:v>0.26778044120431604</c:v>
                </c:pt>
                <c:pt idx="985">
                  <c:v>0.26649681944410264</c:v>
                </c:pt>
                <c:pt idx="986">
                  <c:v>0.26513230226175333</c:v>
                </c:pt>
                <c:pt idx="987">
                  <c:v>0.26385287666844137</c:v>
                </c:pt>
                <c:pt idx="988">
                  <c:v>0.26249722865704267</c:v>
                </c:pt>
                <c:pt idx="989">
                  <c:v>0.26114189058978932</c:v>
                </c:pt>
                <c:pt idx="990">
                  <c:v>0.25983836087865197</c:v>
                </c:pt>
                <c:pt idx="991">
                  <c:v>0.25848094856980663</c:v>
                </c:pt>
                <c:pt idx="992">
                  <c:v>0.25705701747883203</c:v>
                </c:pt>
                <c:pt idx="993">
                  <c:v>0.25572235030193868</c:v>
                </c:pt>
                <c:pt idx="994">
                  <c:v>0.25440499231351466</c:v>
                </c:pt>
                <c:pt idx="995">
                  <c:v>0.25298418450585863</c:v>
                </c:pt>
                <c:pt idx="996">
                  <c:v>0.25168497017091068</c:v>
                </c:pt>
                <c:pt idx="997">
                  <c:v>0.25025841647562264</c:v>
                </c:pt>
                <c:pt idx="998">
                  <c:v>0.24890248236193466</c:v>
                </c:pt>
                <c:pt idx="999">
                  <c:v>0.24759141862386136</c:v>
                </c:pt>
                <c:pt idx="1000">
                  <c:v>0.24636477890281866</c:v>
                </c:pt>
                <c:pt idx="1001">
                  <c:v>0.24499766295801331</c:v>
                </c:pt>
                <c:pt idx="1002">
                  <c:v>0.24342350432360269</c:v>
                </c:pt>
                <c:pt idx="1003">
                  <c:v>0.24206876230278401</c:v>
                </c:pt>
                <c:pt idx="1004">
                  <c:v>0.24078227951968401</c:v>
                </c:pt>
                <c:pt idx="1005">
                  <c:v>0.23933164554842931</c:v>
                </c:pt>
                <c:pt idx="1006">
                  <c:v>0.23812479456902266</c:v>
                </c:pt>
                <c:pt idx="1007">
                  <c:v>0.23690499746105198</c:v>
                </c:pt>
                <c:pt idx="1008">
                  <c:v>0.23581852401962669</c:v>
                </c:pt>
                <c:pt idx="1009">
                  <c:v>0.23448051898269867</c:v>
                </c:pt>
                <c:pt idx="1010">
                  <c:v>0.23283581229226002</c:v>
                </c:pt>
                <c:pt idx="1011">
                  <c:v>0.23111159300741335</c:v>
                </c:pt>
                <c:pt idx="1012">
                  <c:v>0.23004438378676265</c:v>
                </c:pt>
                <c:pt idx="1013">
                  <c:v>0.22725219234182803</c:v>
                </c:pt>
                <c:pt idx="1014">
                  <c:v>0.2263852547232813</c:v>
                </c:pt>
                <c:pt idx="1015">
                  <c:v>0.22518348205950134</c:v>
                </c:pt>
                <c:pt idx="1016">
                  <c:v>0.22355403415779468</c:v>
                </c:pt>
                <c:pt idx="1017">
                  <c:v>0.222100348428792</c:v>
                </c:pt>
                <c:pt idx="1018">
                  <c:v>0.22069186686140932</c:v>
                </c:pt>
                <c:pt idx="1019">
                  <c:v>0.2193937015681853</c:v>
                </c:pt>
                <c:pt idx="1020">
                  <c:v>0.21799563889248399</c:v>
                </c:pt>
                <c:pt idx="1021">
                  <c:v>0.21687473780898137</c:v>
                </c:pt>
                <c:pt idx="1022">
                  <c:v>0.21549627314005732</c:v>
                </c:pt>
                <c:pt idx="1023">
                  <c:v>0.21406428350128398</c:v>
                </c:pt>
                <c:pt idx="1024">
                  <c:v>0.212583608789712</c:v>
                </c:pt>
                <c:pt idx="1025">
                  <c:v>0.211258740616208</c:v>
                </c:pt>
                <c:pt idx="1026">
                  <c:v>0.20981015704468933</c:v>
                </c:pt>
                <c:pt idx="1027">
                  <c:v>0.20866007352773733</c:v>
                </c:pt>
                <c:pt idx="1028">
                  <c:v>0.20731229332927867</c:v>
                </c:pt>
                <c:pt idx="1029">
                  <c:v>0.20590312034803068</c:v>
                </c:pt>
                <c:pt idx="1030">
                  <c:v>0.20460745844983333</c:v>
                </c:pt>
                <c:pt idx="1031">
                  <c:v>0.20327405489138267</c:v>
                </c:pt>
                <c:pt idx="1032">
                  <c:v>0.201947207843716</c:v>
                </c:pt>
                <c:pt idx="1033">
                  <c:v>0.20055071873060135</c:v>
                </c:pt>
                <c:pt idx="1034">
                  <c:v>0.19947679802709334</c:v>
                </c:pt>
                <c:pt idx="1035">
                  <c:v>0.19824645089722667</c:v>
                </c:pt>
                <c:pt idx="1036">
                  <c:v>0.19703174402580934</c:v>
                </c:pt>
                <c:pt idx="1037">
                  <c:v>0.19544307762117336</c:v>
                </c:pt>
                <c:pt idx="1038">
                  <c:v>0.19278540193565333</c:v>
                </c:pt>
                <c:pt idx="1039">
                  <c:v>0.19264661848376533</c:v>
                </c:pt>
                <c:pt idx="1040">
                  <c:v>0.19142866911974266</c:v>
                </c:pt>
                <c:pt idx="1041">
                  <c:v>0.190030308420824</c:v>
                </c:pt>
                <c:pt idx="1042">
                  <c:v>0.18862611838777066</c:v>
                </c:pt>
                <c:pt idx="1043">
                  <c:v>0.187395020239396</c:v>
                </c:pt>
                <c:pt idx="1044">
                  <c:v>0.18605527474687866</c:v>
                </c:pt>
                <c:pt idx="1045">
                  <c:v>0.18483390407632</c:v>
                </c:pt>
                <c:pt idx="1046">
                  <c:v>0.18349284728164533</c:v>
                </c:pt>
                <c:pt idx="1047">
                  <c:v>0.18222471080780933</c:v>
                </c:pt>
                <c:pt idx="1048">
                  <c:v>0.18087050522878267</c:v>
                </c:pt>
                <c:pt idx="1049">
                  <c:v>0.17966481057946132</c:v>
                </c:pt>
                <c:pt idx="1050">
                  <c:v>0.17864498705037868</c:v>
                </c:pt>
                <c:pt idx="1051">
                  <c:v>0.17709551665929868</c:v>
                </c:pt>
                <c:pt idx="1052">
                  <c:v>0.17572725630533867</c:v>
                </c:pt>
                <c:pt idx="1053">
                  <c:v>0.17435532430534001</c:v>
                </c:pt>
                <c:pt idx="1054">
                  <c:v>0.17297850472457466</c:v>
                </c:pt>
                <c:pt idx="1055">
                  <c:v>0.17168272361709067</c:v>
                </c:pt>
                <c:pt idx="1056">
                  <c:v>0.17061677801488132</c:v>
                </c:pt>
                <c:pt idx="1057">
                  <c:v>0.16910080543343867</c:v>
                </c:pt>
                <c:pt idx="1058">
                  <c:v>0.167787309825912</c:v>
                </c:pt>
                <c:pt idx="1059">
                  <c:v>0.16664733525649467</c:v>
                </c:pt>
                <c:pt idx="1060">
                  <c:v>0.16547110914291199</c:v>
                </c:pt>
                <c:pt idx="1061">
                  <c:v>0.16416250111614933</c:v>
                </c:pt>
                <c:pt idx="1062">
                  <c:v>0.16276999359322</c:v>
                </c:pt>
                <c:pt idx="1063">
                  <c:v>0.16131375678547732</c:v>
                </c:pt>
                <c:pt idx="1064">
                  <c:v>0.15996135126668398</c:v>
                </c:pt>
                <c:pt idx="1065">
                  <c:v>0.15874020709377065</c:v>
                </c:pt>
                <c:pt idx="1066">
                  <c:v>0.15744373457242267</c:v>
                </c:pt>
                <c:pt idx="1067">
                  <c:v>0.15600531955308133</c:v>
                </c:pt>
                <c:pt idx="1068">
                  <c:v>0.15472687147592268</c:v>
                </c:pt>
                <c:pt idx="1069">
                  <c:v>0.15338244105842799</c:v>
                </c:pt>
                <c:pt idx="1070">
                  <c:v>0.15208824543445998</c:v>
                </c:pt>
                <c:pt idx="1071">
                  <c:v>0.15094355017728001</c:v>
                </c:pt>
                <c:pt idx="1072">
                  <c:v>0.14948472652800932</c:v>
                </c:pt>
                <c:pt idx="1073">
                  <c:v>0.14809343493980801</c:v>
                </c:pt>
                <c:pt idx="1074">
                  <c:v>0.14705359617144401</c:v>
                </c:pt>
                <c:pt idx="1075">
                  <c:v>0.14550457877565334</c:v>
                </c:pt>
                <c:pt idx="1076">
                  <c:v>0.14410108015646533</c:v>
                </c:pt>
                <c:pt idx="1077">
                  <c:v>0.14287132907303332</c:v>
                </c:pt>
                <c:pt idx="1078">
                  <c:v>0.14151476315012532</c:v>
                </c:pt>
                <c:pt idx="1079">
                  <c:v>0.14005828792380798</c:v>
                </c:pt>
                <c:pt idx="1080">
                  <c:v>0.13893799480766933</c:v>
                </c:pt>
                <c:pt idx="1081">
                  <c:v>0.13759071528821601</c:v>
                </c:pt>
                <c:pt idx="1082">
                  <c:v>0.13629260959963599</c:v>
                </c:pt>
                <c:pt idx="1083">
                  <c:v>0.13493967955997999</c:v>
                </c:pt>
                <c:pt idx="1084">
                  <c:v>0.13359453388676268</c:v>
                </c:pt>
                <c:pt idx="1085">
                  <c:v>0.13204182100307693</c:v>
                </c:pt>
                <c:pt idx="1086">
                  <c:v>0.13096776916935349</c:v>
                </c:pt>
                <c:pt idx="1087">
                  <c:v>0.12900864798453665</c:v>
                </c:pt>
                <c:pt idx="1088">
                  <c:v>0.12780226192135014</c:v>
                </c:pt>
                <c:pt idx="1089">
                  <c:v>0.12653332674529147</c:v>
                </c:pt>
                <c:pt idx="1090">
                  <c:v>0.12497241226266226</c:v>
                </c:pt>
                <c:pt idx="1091">
                  <c:v>0.12354722947417481</c:v>
                </c:pt>
                <c:pt idx="1092">
                  <c:v>0.12225842210997866</c:v>
                </c:pt>
                <c:pt idx="1093">
                  <c:v>0.12066683507781253</c:v>
                </c:pt>
                <c:pt idx="1094">
                  <c:v>0.11949670055879293</c:v>
                </c:pt>
                <c:pt idx="1095">
                  <c:v>0.1181361411247708</c:v>
                </c:pt>
                <c:pt idx="1096">
                  <c:v>0.11694065079041306</c:v>
                </c:pt>
                <c:pt idx="1097">
                  <c:v>0.11572259413803226</c:v>
                </c:pt>
                <c:pt idx="1098">
                  <c:v>0.11418539038258106</c:v>
                </c:pt>
                <c:pt idx="1099">
                  <c:v>0.1126838302039332</c:v>
                </c:pt>
                <c:pt idx="1100">
                  <c:v>0.11161677595535467</c:v>
                </c:pt>
                <c:pt idx="1101">
                  <c:v>0.11029470920009454</c:v>
                </c:pt>
                <c:pt idx="1102">
                  <c:v>0.10883556368574986</c:v>
                </c:pt>
                <c:pt idx="1103">
                  <c:v>0.10631925829364507</c:v>
                </c:pt>
                <c:pt idx="1104">
                  <c:v>0.10601973303920946</c:v>
                </c:pt>
                <c:pt idx="1105">
                  <c:v>0.10462934744158786</c:v>
                </c:pt>
                <c:pt idx="1106">
                  <c:v>0.10318972840844853</c:v>
                </c:pt>
                <c:pt idx="1107">
                  <c:v>0.10187011736449987</c:v>
                </c:pt>
                <c:pt idx="1108">
                  <c:v>0.10041980525831946</c:v>
                </c:pt>
                <c:pt idx="1109">
                  <c:v>9.9016503334455067E-2</c:v>
                </c:pt>
                <c:pt idx="1110">
                  <c:v>9.7613147766411335E-2</c:v>
                </c:pt>
                <c:pt idx="1111">
                  <c:v>9.6288267671978664E-2</c:v>
                </c:pt>
                <c:pt idx="1112">
                  <c:v>9.5040051069995066E-2</c:v>
                </c:pt>
                <c:pt idx="1113">
                  <c:v>9.3601993678514933E-2</c:v>
                </c:pt>
                <c:pt idx="1114">
                  <c:v>9.2178455978187593E-2</c:v>
                </c:pt>
                <c:pt idx="1115">
                  <c:v>9.080021780690814E-2</c:v>
                </c:pt>
                <c:pt idx="1116">
                  <c:v>8.9328442068609196E-2</c:v>
                </c:pt>
                <c:pt idx="1117">
                  <c:v>8.7921855928888668E-2</c:v>
                </c:pt>
                <c:pt idx="1118">
                  <c:v>8.6796728876163867E-2</c:v>
                </c:pt>
                <c:pt idx="1119">
                  <c:v>8.5441015299656933E-2</c:v>
                </c:pt>
                <c:pt idx="1120">
                  <c:v>8.4136442507259199E-2</c:v>
                </c:pt>
                <c:pt idx="1121">
                  <c:v>8.2774541968758539E-2</c:v>
                </c:pt>
                <c:pt idx="1122">
                  <c:v>8.1417898559813337E-2</c:v>
                </c:pt>
                <c:pt idx="1123">
                  <c:v>8.0026708299504659E-2</c:v>
                </c:pt>
                <c:pt idx="1124">
                  <c:v>7.8686229669872265E-2</c:v>
                </c:pt>
                <c:pt idx="1125">
                  <c:v>7.7337030880898133E-2</c:v>
                </c:pt>
                <c:pt idx="1126">
                  <c:v>7.595996692109519E-2</c:v>
                </c:pt>
                <c:pt idx="1127">
                  <c:v>7.3778985332302399E-2</c:v>
                </c:pt>
                <c:pt idx="1128">
                  <c:v>7.2452227691600007E-2</c:v>
                </c:pt>
                <c:pt idx="1129">
                  <c:v>7.0988444935992268E-2</c:v>
                </c:pt>
                <c:pt idx="1130">
                  <c:v>6.8149362518028805E-2</c:v>
                </c:pt>
                <c:pt idx="1131">
                  <c:v>6.6908071975618003E-2</c:v>
                </c:pt>
                <c:pt idx="1132">
                  <c:v>6.5598742732670259E-2</c:v>
                </c:pt>
                <c:pt idx="1133">
                  <c:v>6.4365725314775066E-2</c:v>
                </c:pt>
                <c:pt idx="1134">
                  <c:v>6.2979082888764276E-2</c:v>
                </c:pt>
                <c:pt idx="1135">
                  <c:v>6.1749802682015596E-2</c:v>
                </c:pt>
                <c:pt idx="1136">
                  <c:v>6.0120128282663332E-2</c:v>
                </c:pt>
                <c:pt idx="1137">
                  <c:v>5.8893363391869603E-2</c:v>
                </c:pt>
                <c:pt idx="1138">
                  <c:v>5.6262891265635592E-2</c:v>
                </c:pt>
                <c:pt idx="1139">
                  <c:v>5.5085562466147465E-2</c:v>
                </c:pt>
                <c:pt idx="1140">
                  <c:v>5.3704552678945867E-2</c:v>
                </c:pt>
                <c:pt idx="1141">
                  <c:v>5.2485911901059064E-2</c:v>
                </c:pt>
                <c:pt idx="1142">
                  <c:v>5.1011394349159869E-2</c:v>
                </c:pt>
                <c:pt idx="1143">
                  <c:v>4.9612157461980937E-2</c:v>
                </c:pt>
                <c:pt idx="1144">
                  <c:v>4.827559485742533E-2</c:v>
                </c:pt>
                <c:pt idx="1145">
                  <c:v>4.7036917978631333E-2</c:v>
                </c:pt>
                <c:pt idx="1146">
                  <c:v>4.5625474060466936E-2</c:v>
                </c:pt>
                <c:pt idx="1147">
                  <c:v>4.4333832495473062E-2</c:v>
                </c:pt>
                <c:pt idx="1148">
                  <c:v>4.2941736244583466E-2</c:v>
                </c:pt>
                <c:pt idx="1149">
                  <c:v>4.16149547620236E-2</c:v>
                </c:pt>
                <c:pt idx="1150">
                  <c:v>4.0241028986700136E-2</c:v>
                </c:pt>
                <c:pt idx="1151">
                  <c:v>3.884663795703653E-2</c:v>
                </c:pt>
                <c:pt idx="1152">
                  <c:v>3.7488555095951066E-2</c:v>
                </c:pt>
                <c:pt idx="1153">
                  <c:v>3.6180808356287869E-2</c:v>
                </c:pt>
                <c:pt idx="1154">
                  <c:v>3.4854587157376798E-2</c:v>
                </c:pt>
                <c:pt idx="1155">
                  <c:v>3.2368429793946135E-2</c:v>
                </c:pt>
                <c:pt idx="1156">
                  <c:v>3.0969824715988133E-2</c:v>
                </c:pt>
                <c:pt idx="1157">
                  <c:v>2.9583656146893067E-2</c:v>
                </c:pt>
                <c:pt idx="1158">
                  <c:v>2.7928801765901068E-2</c:v>
                </c:pt>
                <c:pt idx="1159">
                  <c:v>2.6747419850655998E-2</c:v>
                </c:pt>
                <c:pt idx="1160">
                  <c:v>2.5442516252486936E-2</c:v>
                </c:pt>
                <c:pt idx="1161">
                  <c:v>2.4328314730912667E-2</c:v>
                </c:pt>
                <c:pt idx="1162">
                  <c:v>2.3129048442390134E-2</c:v>
                </c:pt>
                <c:pt idx="1163">
                  <c:v>2.1909880163408533E-2</c:v>
                </c:pt>
                <c:pt idx="1164">
                  <c:v>2.0389654790653598E-2</c:v>
                </c:pt>
                <c:pt idx="1165">
                  <c:v>1.9061222259469334E-2</c:v>
                </c:pt>
                <c:pt idx="1166">
                  <c:v>1.7290575427697064E-2</c:v>
                </c:pt>
                <c:pt idx="1167">
                  <c:v>1.61087956514568E-2</c:v>
                </c:pt>
                <c:pt idx="1168">
                  <c:v>1.5110659271906534E-2</c:v>
                </c:pt>
                <c:pt idx="1169">
                  <c:v>1.3867090341998668E-2</c:v>
                </c:pt>
                <c:pt idx="1170">
                  <c:v>1.2119471019178346E-2</c:v>
                </c:pt>
                <c:pt idx="1171">
                  <c:v>1.0789425437329721E-2</c:v>
                </c:pt>
                <c:pt idx="1172">
                  <c:v>9.4276165409685076E-3</c:v>
                </c:pt>
                <c:pt idx="1173">
                  <c:v>7.9859180508296546E-3</c:v>
                </c:pt>
                <c:pt idx="1174">
                  <c:v>6.9016194338332136E-3</c:v>
                </c:pt>
                <c:pt idx="1175">
                  <c:v>5.4309791639926795E-3</c:v>
                </c:pt>
                <c:pt idx="1176">
                  <c:v>3.99611136599708E-3</c:v>
                </c:pt>
                <c:pt idx="1177">
                  <c:v>2.6297956135304269E-3</c:v>
                </c:pt>
                <c:pt idx="1178">
                  <c:v>1.3329304465932439E-3</c:v>
                </c:pt>
                <c:pt idx="1179">
                  <c:v>-8.7590513715761465E-5</c:v>
                </c:pt>
                <c:pt idx="1180">
                  <c:v>-4.2672007351425605E-4</c:v>
                </c:pt>
                <c:pt idx="1181">
                  <c:v>-4.4131650564543332E-4</c:v>
                </c:pt>
                <c:pt idx="1182">
                  <c:v>-4.4002308488183067E-4</c:v>
                </c:pt>
                <c:pt idx="1183">
                  <c:v>-4.2672081857229871E-4</c:v>
                </c:pt>
                <c:pt idx="1184">
                  <c:v>-4.1362940368909202E-4</c:v>
                </c:pt>
                <c:pt idx="1185">
                  <c:v>-4.1362940368909202E-4</c:v>
                </c:pt>
                <c:pt idx="1186">
                  <c:v>-4.1373818216344934E-4</c:v>
                </c:pt>
                <c:pt idx="1187">
                  <c:v>-4.1337086854797999E-4</c:v>
                </c:pt>
                <c:pt idx="1188">
                  <c:v>-4.0001793829148662E-4</c:v>
                </c:pt>
                <c:pt idx="1189">
                  <c:v>-3.2005234859341068E-4</c:v>
                </c:pt>
                <c:pt idx="1190">
                  <c:v>-2.13371957685824E-4</c:v>
                </c:pt>
                <c:pt idx="1191">
                  <c:v>-1.4667436162727734E-4</c:v>
                </c:pt>
                <c:pt idx="1192">
                  <c:v>-9.3360243205008393E-5</c:v>
                </c:pt>
                <c:pt idx="1193">
                  <c:v>-6.6708771929200803E-5</c:v>
                </c:pt>
                <c:pt idx="1194">
                  <c:v>-5.33573317887944E-5</c:v>
                </c:pt>
                <c:pt idx="1195">
                  <c:v>-4.0005891648388134E-5</c:v>
                </c:pt>
                <c:pt idx="1196">
                  <c:v>-4.0005891648388134E-5</c:v>
                </c:pt>
                <c:pt idx="1197">
                  <c:v>-4.0005891648388134E-5</c:v>
                </c:pt>
                <c:pt idx="1198">
                  <c:v>-3.9975344268602662E-5</c:v>
                </c:pt>
                <c:pt idx="1199">
                  <c:v>-2.6702135222769068E-5</c:v>
                </c:pt>
                <c:pt idx="1200">
                  <c:v>-2.6702135222769068E-5</c:v>
                </c:pt>
                <c:pt idx="1201">
                  <c:v>-2.6702135222769068E-5</c:v>
                </c:pt>
                <c:pt idx="1202">
                  <c:v>-2.6702135222769068E-5</c:v>
                </c:pt>
                <c:pt idx="1203">
                  <c:v>-1.3350695082362801E-5</c:v>
                </c:pt>
                <c:pt idx="1204">
                  <c:v>-1.3350695082362801E-5</c:v>
                </c:pt>
                <c:pt idx="1205">
                  <c:v>-1.2036412693541494E-5</c:v>
                </c:pt>
                <c:pt idx="1206">
                  <c:v>-2.6702135222769068E-5</c:v>
                </c:pt>
                <c:pt idx="1207">
                  <c:v>-2.6702135222769068E-5</c:v>
                </c:pt>
                <c:pt idx="1208">
                  <c:v>-2.6702135222769068E-5</c:v>
                </c:pt>
                <c:pt idx="1209">
                  <c:v>-2.6702135222769068E-5</c:v>
                </c:pt>
                <c:pt idx="1210">
                  <c:v>-2.6702135222769068E-5</c:v>
                </c:pt>
                <c:pt idx="1211">
                  <c:v>-2.6702135222769068E-5</c:v>
                </c:pt>
                <c:pt idx="1212">
                  <c:v>-2.6702135222769068E-5</c:v>
                </c:pt>
                <c:pt idx="1213">
                  <c:v>-2.6702135222769068E-5</c:v>
                </c:pt>
                <c:pt idx="1214">
                  <c:v>-2.6702135222769068E-5</c:v>
                </c:pt>
                <c:pt idx="1215">
                  <c:v>-2.6702135222769068E-5</c:v>
                </c:pt>
                <c:pt idx="1216">
                  <c:v>-2.6702135222769068E-5</c:v>
                </c:pt>
                <c:pt idx="1217">
                  <c:v>-2.6702135222769068E-5</c:v>
                </c:pt>
                <c:pt idx="1218">
                  <c:v>-2.6702135222769068E-5</c:v>
                </c:pt>
                <c:pt idx="1219">
                  <c:v>-2.6702135222769068E-5</c:v>
                </c:pt>
                <c:pt idx="1220">
                  <c:v>-2.6702135222769068E-5</c:v>
                </c:pt>
                <c:pt idx="1221">
                  <c:v>-2.6702135222769068E-5</c:v>
                </c:pt>
                <c:pt idx="1222">
                  <c:v>-2.6702135222769068E-5</c:v>
                </c:pt>
                <c:pt idx="1223">
                  <c:v>-2.6702135222769068E-5</c:v>
                </c:pt>
                <c:pt idx="1224">
                  <c:v>-2.6702135222769068E-5</c:v>
                </c:pt>
                <c:pt idx="1225">
                  <c:v>-2.6702135222769068E-5</c:v>
                </c:pt>
                <c:pt idx="1226">
                  <c:v>-2.6671587842983467E-5</c:v>
                </c:pt>
                <c:pt idx="1227">
                  <c:v>-4.0005891648388134E-5</c:v>
                </c:pt>
                <c:pt idx="1228">
                  <c:v>-4.0005891648388134E-5</c:v>
                </c:pt>
                <c:pt idx="1229">
                  <c:v>-3.9616226291611732E-5</c:v>
                </c:pt>
                <c:pt idx="1230">
                  <c:v>-4.0005891648388134E-5</c:v>
                </c:pt>
                <c:pt idx="1231">
                  <c:v>-4.0005891648388134E-5</c:v>
                </c:pt>
                <c:pt idx="1232">
                  <c:v>-4.0005891648388134E-5</c:v>
                </c:pt>
                <c:pt idx="1233">
                  <c:v>-4.0005891648388134E-5</c:v>
                </c:pt>
                <c:pt idx="1234">
                  <c:v>-4.0005891648388134E-5</c:v>
                </c:pt>
                <c:pt idx="1235">
                  <c:v>-4.0005891648388134E-5</c:v>
                </c:pt>
                <c:pt idx="1236">
                  <c:v>-4.0005891648388134E-5</c:v>
                </c:pt>
                <c:pt idx="1237">
                  <c:v>-4.0005891648388134E-5</c:v>
                </c:pt>
                <c:pt idx="1238">
                  <c:v>-4.0005891648388134E-5</c:v>
                </c:pt>
                <c:pt idx="1239">
                  <c:v>-4.0005891648388134E-5</c:v>
                </c:pt>
                <c:pt idx="1240">
                  <c:v>-4.0005891648388134E-5</c:v>
                </c:pt>
                <c:pt idx="1241">
                  <c:v>-4.0005891648388134E-5</c:v>
                </c:pt>
                <c:pt idx="1242">
                  <c:v>-4.0005891648388134E-5</c:v>
                </c:pt>
                <c:pt idx="1243">
                  <c:v>-4.0005891648388134E-5</c:v>
                </c:pt>
                <c:pt idx="1244">
                  <c:v>-4.0005891648388134E-5</c:v>
                </c:pt>
                <c:pt idx="1245">
                  <c:v>-4.0005891648388134E-5</c:v>
                </c:pt>
                <c:pt idx="1246">
                  <c:v>-4.0005891648388134E-5</c:v>
                </c:pt>
                <c:pt idx="1247">
                  <c:v>-4.0005891648388134E-5</c:v>
                </c:pt>
                <c:pt idx="1248">
                  <c:v>-4.0005891648388134E-5</c:v>
                </c:pt>
                <c:pt idx="1249">
                  <c:v>-4.0005891648388134E-5</c:v>
                </c:pt>
                <c:pt idx="1250">
                  <c:v>-4.0005891648388134E-5</c:v>
                </c:pt>
                <c:pt idx="1251">
                  <c:v>-4.0005891648388134E-5</c:v>
                </c:pt>
                <c:pt idx="1252">
                  <c:v>-4.0005891648388134E-5</c:v>
                </c:pt>
                <c:pt idx="1253">
                  <c:v>-4.0005891648388134E-5</c:v>
                </c:pt>
                <c:pt idx="1254">
                  <c:v>-4.0005891648388134E-5</c:v>
                </c:pt>
                <c:pt idx="1255">
                  <c:v>-4.0005891648388134E-5</c:v>
                </c:pt>
                <c:pt idx="1256">
                  <c:v>-4.0005891648388134E-5</c:v>
                </c:pt>
                <c:pt idx="1257">
                  <c:v>-4.0005891648388134E-5</c:v>
                </c:pt>
                <c:pt idx="1258">
                  <c:v>-4.0005891648388134E-5</c:v>
                </c:pt>
                <c:pt idx="1259">
                  <c:v>-4.0005891648388134E-5</c:v>
                </c:pt>
                <c:pt idx="1260">
                  <c:v>-4.0005891648388134E-5</c:v>
                </c:pt>
                <c:pt idx="1261">
                  <c:v>-4.0005891648388134E-5</c:v>
                </c:pt>
                <c:pt idx="1262">
                  <c:v>-4.0005891648388134E-5</c:v>
                </c:pt>
                <c:pt idx="1263">
                  <c:v>-4.0005891648388134E-5</c:v>
                </c:pt>
                <c:pt idx="1264">
                  <c:v>-4.0005891648388134E-5</c:v>
                </c:pt>
                <c:pt idx="1265">
                  <c:v>-4.0005891648388134E-5</c:v>
                </c:pt>
                <c:pt idx="1266">
                  <c:v>-4.0005891648388134E-5</c:v>
                </c:pt>
                <c:pt idx="1267">
                  <c:v>-4.0005891648388134E-5</c:v>
                </c:pt>
                <c:pt idx="1268">
                  <c:v>-4.0005891648388134E-5</c:v>
                </c:pt>
                <c:pt idx="1269">
                  <c:v>-4.0005891648388134E-5</c:v>
                </c:pt>
                <c:pt idx="1270">
                  <c:v>-4.0005891648388134E-5</c:v>
                </c:pt>
                <c:pt idx="1271">
                  <c:v>-4.0005891648388134E-5</c:v>
                </c:pt>
                <c:pt idx="1272">
                  <c:v>-4.0005891648388134E-5</c:v>
                </c:pt>
                <c:pt idx="1273">
                  <c:v>-4.0005891648388134E-5</c:v>
                </c:pt>
                <c:pt idx="1274">
                  <c:v>-4.0005891648388134E-5</c:v>
                </c:pt>
                <c:pt idx="1275">
                  <c:v>-4.0005891648388134E-5</c:v>
                </c:pt>
                <c:pt idx="1276">
                  <c:v>-4.0005891648388134E-5</c:v>
                </c:pt>
                <c:pt idx="1277">
                  <c:v>-4.0005891648388134E-5</c:v>
                </c:pt>
                <c:pt idx="1278">
                  <c:v>-4.0005891648388134E-5</c:v>
                </c:pt>
                <c:pt idx="1279">
                  <c:v>-4.0005891648388134E-5</c:v>
                </c:pt>
                <c:pt idx="1280">
                  <c:v>-4.0005891648388134E-5</c:v>
                </c:pt>
                <c:pt idx="1281">
                  <c:v>-4.0005891648388134E-5</c:v>
                </c:pt>
                <c:pt idx="1282">
                  <c:v>-4.0005891648388134E-5</c:v>
                </c:pt>
                <c:pt idx="1283">
                  <c:v>-4.0005891648388134E-5</c:v>
                </c:pt>
                <c:pt idx="1284">
                  <c:v>-4.0005891648388134E-5</c:v>
                </c:pt>
                <c:pt idx="1285">
                  <c:v>-4.0005891648388134E-5</c:v>
                </c:pt>
                <c:pt idx="1286">
                  <c:v>-4.0005891648388134E-5</c:v>
                </c:pt>
                <c:pt idx="1287">
                  <c:v>-4.0005891648388134E-5</c:v>
                </c:pt>
                <c:pt idx="1288">
                  <c:v>-4.0005891648388134E-5</c:v>
                </c:pt>
              </c:numCache>
            </c:numRef>
          </c:xVal>
          <c:yVal>
            <c:numRef>
              <c:f>Essai5!$M$2:$M$1290</c:f>
              <c:numCache>
                <c:formatCode>General</c:formatCode>
                <c:ptCount val="1289"/>
                <c:pt idx="0">
                  <c:v>293421.39329829422</c:v>
                </c:pt>
                <c:pt idx="1">
                  <c:v>292739.98593385686</c:v>
                </c:pt>
                <c:pt idx="2">
                  <c:v>294430.64704537403</c:v>
                </c:pt>
                <c:pt idx="3">
                  <c:v>295684.67289209401</c:v>
                </c:pt>
                <c:pt idx="4">
                  <c:v>281231.47785663599</c:v>
                </c:pt>
                <c:pt idx="5">
                  <c:v>294389.90168273402</c:v>
                </c:pt>
                <c:pt idx="6">
                  <c:v>290519.55789327598</c:v>
                </c:pt>
                <c:pt idx="7">
                  <c:v>292571.494355798</c:v>
                </c:pt>
                <c:pt idx="8">
                  <c:v>296447.65891134704</c:v>
                </c:pt>
                <c:pt idx="9">
                  <c:v>297602.731734514</c:v>
                </c:pt>
                <c:pt idx="10">
                  <c:v>297239.98159170203</c:v>
                </c:pt>
                <c:pt idx="11">
                  <c:v>287954.69552278501</c:v>
                </c:pt>
                <c:pt idx="12">
                  <c:v>295465.81208705902</c:v>
                </c:pt>
                <c:pt idx="13">
                  <c:v>298092.60740876198</c:v>
                </c:pt>
                <c:pt idx="14">
                  <c:v>292284.64700281597</c:v>
                </c:pt>
                <c:pt idx="15">
                  <c:v>294583.15111696697</c:v>
                </c:pt>
                <c:pt idx="16">
                  <c:v>291734.23536121804</c:v>
                </c:pt>
                <c:pt idx="17">
                  <c:v>298843.47799628356</c:v>
                </c:pt>
                <c:pt idx="18">
                  <c:v>302354.80517149001</c:v>
                </c:pt>
                <c:pt idx="19">
                  <c:v>293913.53018581902</c:v>
                </c:pt>
                <c:pt idx="20">
                  <c:v>291785.77376594668</c:v>
                </c:pt>
                <c:pt idx="21">
                  <c:v>295638.61803439801</c:v>
                </c:pt>
                <c:pt idx="22">
                  <c:v>289106.741547585</c:v>
                </c:pt>
                <c:pt idx="23">
                  <c:v>295276.52077376802</c:v>
                </c:pt>
                <c:pt idx="24">
                  <c:v>298375.26381015801</c:v>
                </c:pt>
                <c:pt idx="25">
                  <c:v>289482.763037086</c:v>
                </c:pt>
                <c:pt idx="26">
                  <c:v>288948.41670990002</c:v>
                </c:pt>
                <c:pt idx="27">
                  <c:v>288442.94138252706</c:v>
                </c:pt>
                <c:pt idx="28">
                  <c:v>296896.76651376806</c:v>
                </c:pt>
                <c:pt idx="29">
                  <c:v>301149.59613609238</c:v>
                </c:pt>
                <c:pt idx="30">
                  <c:v>291452.64824123809</c:v>
                </c:pt>
                <c:pt idx="31">
                  <c:v>290189.40404057503</c:v>
                </c:pt>
                <c:pt idx="32">
                  <c:v>289698.36421310902</c:v>
                </c:pt>
                <c:pt idx="33">
                  <c:v>295175.93793571001</c:v>
                </c:pt>
                <c:pt idx="34">
                  <c:v>300633.02256166906</c:v>
                </c:pt>
                <c:pt idx="35">
                  <c:v>297312.15909123397</c:v>
                </c:pt>
                <c:pt idx="36">
                  <c:v>290647.61474728602</c:v>
                </c:pt>
                <c:pt idx="37">
                  <c:v>291027.128696442</c:v>
                </c:pt>
                <c:pt idx="38">
                  <c:v>299224.39716756303</c:v>
                </c:pt>
                <c:pt idx="39">
                  <c:v>290276.948362589</c:v>
                </c:pt>
                <c:pt idx="40">
                  <c:v>288187.06050515204</c:v>
                </c:pt>
                <c:pt idx="41">
                  <c:v>296988.75799102063</c:v>
                </c:pt>
                <c:pt idx="42">
                  <c:v>294547.06236720103</c:v>
                </c:pt>
                <c:pt idx="43">
                  <c:v>288058.87040441198</c:v>
                </c:pt>
                <c:pt idx="44">
                  <c:v>299480.07554824377</c:v>
                </c:pt>
                <c:pt idx="45">
                  <c:v>300530.11141717405</c:v>
                </c:pt>
                <c:pt idx="46">
                  <c:v>289482.29737579799</c:v>
                </c:pt>
                <c:pt idx="47">
                  <c:v>299155.47929704201</c:v>
                </c:pt>
                <c:pt idx="48">
                  <c:v>297888.88059556502</c:v>
                </c:pt>
                <c:pt idx="49">
                  <c:v>298754.31209802598</c:v>
                </c:pt>
                <c:pt idx="50">
                  <c:v>292962.88266777998</c:v>
                </c:pt>
                <c:pt idx="51">
                  <c:v>295002.71193683101</c:v>
                </c:pt>
                <c:pt idx="52">
                  <c:v>295987.58555948705</c:v>
                </c:pt>
                <c:pt idx="53">
                  <c:v>293689.27543320472</c:v>
                </c:pt>
                <c:pt idx="54">
                  <c:v>301012.79177164659</c:v>
                </c:pt>
                <c:pt idx="55">
                  <c:v>296694.05828017299</c:v>
                </c:pt>
                <c:pt idx="56">
                  <c:v>294815.0728319402</c:v>
                </c:pt>
                <c:pt idx="57">
                  <c:v>299204.74038495048</c:v>
                </c:pt>
                <c:pt idx="58">
                  <c:v>296433.45624208503</c:v>
                </c:pt>
                <c:pt idx="59">
                  <c:v>294641.82443916798</c:v>
                </c:pt>
                <c:pt idx="60">
                  <c:v>294606.434181333</c:v>
                </c:pt>
                <c:pt idx="61">
                  <c:v>288523.26795458799</c:v>
                </c:pt>
                <c:pt idx="62">
                  <c:v>292220.38574516802</c:v>
                </c:pt>
                <c:pt idx="63">
                  <c:v>294450.90331137204</c:v>
                </c:pt>
                <c:pt idx="64">
                  <c:v>300290.06302356697</c:v>
                </c:pt>
                <c:pt idx="65">
                  <c:v>309335.76636016404</c:v>
                </c:pt>
                <c:pt idx="66">
                  <c:v>287766.80119335704</c:v>
                </c:pt>
                <c:pt idx="67">
                  <c:v>285138.841718435</c:v>
                </c:pt>
                <c:pt idx="68">
                  <c:v>290744.00663375901</c:v>
                </c:pt>
                <c:pt idx="69">
                  <c:v>298342.667520046</c:v>
                </c:pt>
                <c:pt idx="70">
                  <c:v>294278.14297378104</c:v>
                </c:pt>
                <c:pt idx="71">
                  <c:v>288744.92272734601</c:v>
                </c:pt>
                <c:pt idx="72">
                  <c:v>292085.57680249197</c:v>
                </c:pt>
                <c:pt idx="73">
                  <c:v>294662.73067856394</c:v>
                </c:pt>
                <c:pt idx="74">
                  <c:v>292555.429041386</c:v>
                </c:pt>
                <c:pt idx="75">
                  <c:v>298209.95405316399</c:v>
                </c:pt>
                <c:pt idx="76">
                  <c:v>296693.06240975903</c:v>
                </c:pt>
                <c:pt idx="77">
                  <c:v>293306.82298557152</c:v>
                </c:pt>
                <c:pt idx="78">
                  <c:v>288347.1121666602</c:v>
                </c:pt>
                <c:pt idx="79">
                  <c:v>288737.65176105063</c:v>
                </c:pt>
                <c:pt idx="80">
                  <c:v>293604.09826040303</c:v>
                </c:pt>
                <c:pt idx="81">
                  <c:v>297270.94806730701</c:v>
                </c:pt>
                <c:pt idx="82">
                  <c:v>296228.33244502504</c:v>
                </c:pt>
                <c:pt idx="83">
                  <c:v>295991.776511073</c:v>
                </c:pt>
                <c:pt idx="84">
                  <c:v>290893.48390698404</c:v>
                </c:pt>
                <c:pt idx="85">
                  <c:v>293013.63974809606</c:v>
                </c:pt>
                <c:pt idx="86">
                  <c:v>294816.68025255197</c:v>
                </c:pt>
                <c:pt idx="87">
                  <c:v>297292.60131716699</c:v>
                </c:pt>
                <c:pt idx="88">
                  <c:v>295110.27969420003</c:v>
                </c:pt>
                <c:pt idx="89">
                  <c:v>293737.51021921606</c:v>
                </c:pt>
                <c:pt idx="90">
                  <c:v>293039.01828825503</c:v>
                </c:pt>
                <c:pt idx="91">
                  <c:v>295741.48356914497</c:v>
                </c:pt>
                <c:pt idx="92">
                  <c:v>297275.37184953701</c:v>
                </c:pt>
                <c:pt idx="93">
                  <c:v>295921.46165668999</c:v>
                </c:pt>
                <c:pt idx="94">
                  <c:v>293416.20393097401</c:v>
                </c:pt>
                <c:pt idx="95">
                  <c:v>293577.55556702602</c:v>
                </c:pt>
                <c:pt idx="96">
                  <c:v>293824.12321865599</c:v>
                </c:pt>
                <c:pt idx="97">
                  <c:v>297537.53915429098</c:v>
                </c:pt>
                <c:pt idx="98">
                  <c:v>289489.98078703904</c:v>
                </c:pt>
                <c:pt idx="99">
                  <c:v>293183.83894860704</c:v>
                </c:pt>
                <c:pt idx="100">
                  <c:v>293183.83894860704</c:v>
                </c:pt>
                <c:pt idx="101">
                  <c:v>284749.78171289002</c:v>
                </c:pt>
                <c:pt idx="102">
                  <c:v>289028.15147314518</c:v>
                </c:pt>
                <c:pt idx="103">
                  <c:v>362684.04798034416</c:v>
                </c:pt>
                <c:pt idx="104">
                  <c:v>455494.1694117607</c:v>
                </c:pt>
                <c:pt idx="105">
                  <c:v>549431.8056765548</c:v>
                </c:pt>
                <c:pt idx="106">
                  <c:v>626492.57817170885</c:v>
                </c:pt>
                <c:pt idx="107">
                  <c:v>697744.9541377615</c:v>
                </c:pt>
                <c:pt idx="108">
                  <c:v>774145.51891826279</c:v>
                </c:pt>
                <c:pt idx="109">
                  <c:v>857363.43955956493</c:v>
                </c:pt>
                <c:pt idx="110">
                  <c:v>936635.21450088732</c:v>
                </c:pt>
                <c:pt idx="111">
                  <c:v>1021392.8023843002</c:v>
                </c:pt>
                <c:pt idx="112">
                  <c:v>1095201.6033541011</c:v>
                </c:pt>
                <c:pt idx="113">
                  <c:v>1164661.546676317</c:v>
                </c:pt>
                <c:pt idx="114">
                  <c:v>1242448.9124913544</c:v>
                </c:pt>
                <c:pt idx="115">
                  <c:v>1315872.1412327751</c:v>
                </c:pt>
                <c:pt idx="116">
                  <c:v>1391748.5174158139</c:v>
                </c:pt>
                <c:pt idx="117">
                  <c:v>1459622.5067269066</c:v>
                </c:pt>
                <c:pt idx="118">
                  <c:v>1518313.7124295372</c:v>
                </c:pt>
                <c:pt idx="119">
                  <c:v>1612227.4060776348</c:v>
                </c:pt>
                <c:pt idx="120">
                  <c:v>1682276.7404444318</c:v>
                </c:pt>
                <c:pt idx="121">
                  <c:v>1745973.6832033566</c:v>
                </c:pt>
                <c:pt idx="122">
                  <c:v>1828369.2641406942</c:v>
                </c:pt>
                <c:pt idx="123">
                  <c:v>1897963.6919741773</c:v>
                </c:pt>
                <c:pt idx="124">
                  <c:v>1966797.7543063427</c:v>
                </c:pt>
                <c:pt idx="125">
                  <c:v>2029347.0155847438</c:v>
                </c:pt>
                <c:pt idx="126">
                  <c:v>2100506.9350549132</c:v>
                </c:pt>
                <c:pt idx="127">
                  <c:v>2176646.145061546</c:v>
                </c:pt>
                <c:pt idx="128">
                  <c:v>2245510.5839060084</c:v>
                </c:pt>
                <c:pt idx="129">
                  <c:v>2308889.7639408428</c:v>
                </c:pt>
                <c:pt idx="130">
                  <c:v>2377972.0416057175</c:v>
                </c:pt>
                <c:pt idx="131">
                  <c:v>2438906.8906081305</c:v>
                </c:pt>
                <c:pt idx="132">
                  <c:v>2506422.4414740764</c:v>
                </c:pt>
                <c:pt idx="133">
                  <c:v>2582794.0844871607</c:v>
                </c:pt>
                <c:pt idx="134">
                  <c:v>2635059.7219399442</c:v>
                </c:pt>
                <c:pt idx="135">
                  <c:v>2711843.0759669351</c:v>
                </c:pt>
                <c:pt idx="136">
                  <c:v>2769190.6357747437</c:v>
                </c:pt>
                <c:pt idx="137">
                  <c:v>2832634.9336097469</c:v>
                </c:pt>
                <c:pt idx="138">
                  <c:v>2897288.5714509147</c:v>
                </c:pt>
                <c:pt idx="139">
                  <c:v>2958554.5381514328</c:v>
                </c:pt>
                <c:pt idx="140">
                  <c:v>3029017.2624444561</c:v>
                </c:pt>
                <c:pt idx="141">
                  <c:v>3083289.646428816</c:v>
                </c:pt>
                <c:pt idx="142">
                  <c:v>3147270.475171098</c:v>
                </c:pt>
                <c:pt idx="143">
                  <c:v>3205686.7066982086</c:v>
                </c:pt>
                <c:pt idx="144">
                  <c:v>3279574.1182574183</c:v>
                </c:pt>
                <c:pt idx="145">
                  <c:v>3339572.0386943659</c:v>
                </c:pt>
                <c:pt idx="146">
                  <c:v>3409913.8103539152</c:v>
                </c:pt>
                <c:pt idx="147">
                  <c:v>3460192.5840899809</c:v>
                </c:pt>
                <c:pt idx="148">
                  <c:v>3519191.1986831794</c:v>
                </c:pt>
                <c:pt idx="149">
                  <c:v>3578050.7713551908</c:v>
                </c:pt>
                <c:pt idx="150">
                  <c:v>3640892.4510108223</c:v>
                </c:pt>
                <c:pt idx="151">
                  <c:v>3707219.0148191503</c:v>
                </c:pt>
                <c:pt idx="152">
                  <c:v>3761854.0061286399</c:v>
                </c:pt>
                <c:pt idx="153">
                  <c:v>3822625.3898418033</c:v>
                </c:pt>
                <c:pt idx="154">
                  <c:v>3885418.9443880287</c:v>
                </c:pt>
                <c:pt idx="155">
                  <c:v>3938999.3241008264</c:v>
                </c:pt>
                <c:pt idx="156">
                  <c:v>3999666.8464907147</c:v>
                </c:pt>
                <c:pt idx="157">
                  <c:v>4060221.9775123657</c:v>
                </c:pt>
                <c:pt idx="158">
                  <c:v>4118678.3702447414</c:v>
                </c:pt>
                <c:pt idx="159">
                  <c:v>4179543.6754681258</c:v>
                </c:pt>
                <c:pt idx="160">
                  <c:v>4239013.1622743988</c:v>
                </c:pt>
                <c:pt idx="161">
                  <c:v>4287844.5837011049</c:v>
                </c:pt>
                <c:pt idx="162">
                  <c:v>4353427.9532384388</c:v>
                </c:pt>
                <c:pt idx="163">
                  <c:v>4406451.1176959286</c:v>
                </c:pt>
                <c:pt idx="164">
                  <c:v>4460227.7808795106</c:v>
                </c:pt>
                <c:pt idx="165">
                  <c:v>4513764.8003875464</c:v>
                </c:pt>
                <c:pt idx="166">
                  <c:v>4585092.4591940809</c:v>
                </c:pt>
                <c:pt idx="167">
                  <c:v>4634563.9332333058</c:v>
                </c:pt>
                <c:pt idx="168">
                  <c:v>4701301.1857675118</c:v>
                </c:pt>
                <c:pt idx="169">
                  <c:v>4754487.7968782065</c:v>
                </c:pt>
                <c:pt idx="170">
                  <c:v>4805331.2311686501</c:v>
                </c:pt>
                <c:pt idx="171">
                  <c:v>4862991.8743949579</c:v>
                </c:pt>
                <c:pt idx="172">
                  <c:v>4924504.1874505319</c:v>
                </c:pt>
                <c:pt idx="173">
                  <c:v>4972613.8757512225</c:v>
                </c:pt>
                <c:pt idx="174">
                  <c:v>5026837.290750159</c:v>
                </c:pt>
                <c:pt idx="175">
                  <c:v>5087616.2020015232</c:v>
                </c:pt>
                <c:pt idx="176">
                  <c:v>5148057.312228743</c:v>
                </c:pt>
                <c:pt idx="177">
                  <c:v>5197240.6019347766</c:v>
                </c:pt>
                <c:pt idx="178">
                  <c:v>5248406.3541117664</c:v>
                </c:pt>
                <c:pt idx="179">
                  <c:v>5313166.5564932367</c:v>
                </c:pt>
                <c:pt idx="180">
                  <c:v>5371537.8065513577</c:v>
                </c:pt>
                <c:pt idx="181">
                  <c:v>5422704.9709314033</c:v>
                </c:pt>
                <c:pt idx="182">
                  <c:v>5471465.6281618197</c:v>
                </c:pt>
                <c:pt idx="183">
                  <c:v>5525525.7313157348</c:v>
                </c:pt>
                <c:pt idx="184">
                  <c:v>5592110.0545379864</c:v>
                </c:pt>
                <c:pt idx="185">
                  <c:v>5646048.618793563</c:v>
                </c:pt>
                <c:pt idx="186">
                  <c:v>5687012.9869471164</c:v>
                </c:pt>
                <c:pt idx="187">
                  <c:v>5740586.4162004599</c:v>
                </c:pt>
                <c:pt idx="188">
                  <c:v>5798306.955245805</c:v>
                </c:pt>
                <c:pt idx="189">
                  <c:v>5858348.7427512435</c:v>
                </c:pt>
                <c:pt idx="190">
                  <c:v>5911242.7075426849</c:v>
                </c:pt>
                <c:pt idx="191">
                  <c:v>5964665.4574549394</c:v>
                </c:pt>
                <c:pt idx="192">
                  <c:v>6014929.8993412862</c:v>
                </c:pt>
                <c:pt idx="193">
                  <c:v>6070460.6433706693</c:v>
                </c:pt>
                <c:pt idx="194">
                  <c:v>6127719.583991413</c:v>
                </c:pt>
                <c:pt idx="195">
                  <c:v>6182409.9334214311</c:v>
                </c:pt>
                <c:pt idx="196">
                  <c:v>6235996.1669354113</c:v>
                </c:pt>
                <c:pt idx="197">
                  <c:v>6276710.3311227364</c:v>
                </c:pt>
                <c:pt idx="198">
                  <c:v>6327014.3227517791</c:v>
                </c:pt>
                <c:pt idx="199">
                  <c:v>6381909.3351704841</c:v>
                </c:pt>
                <c:pt idx="200">
                  <c:v>6432025.2458997853</c:v>
                </c:pt>
                <c:pt idx="201">
                  <c:v>6490146.2400139868</c:v>
                </c:pt>
                <c:pt idx="202">
                  <c:v>6532614.5689465581</c:v>
                </c:pt>
                <c:pt idx="203">
                  <c:v>6590121.2825530777</c:v>
                </c:pt>
                <c:pt idx="204">
                  <c:v>6639096.7559862584</c:v>
                </c:pt>
                <c:pt idx="205">
                  <c:v>6686015.4513856145</c:v>
                </c:pt>
                <c:pt idx="206">
                  <c:v>6732855.7675303798</c:v>
                </c:pt>
                <c:pt idx="207">
                  <c:v>6790000.3796150489</c:v>
                </c:pt>
                <c:pt idx="208">
                  <c:v>6839591.1480834559</c:v>
                </c:pt>
                <c:pt idx="209">
                  <c:v>6890559.8356344169</c:v>
                </c:pt>
                <c:pt idx="210">
                  <c:v>6936712.5067401612</c:v>
                </c:pt>
                <c:pt idx="211">
                  <c:v>6983920.2653342756</c:v>
                </c:pt>
                <c:pt idx="212">
                  <c:v>7032081.5866908627</c:v>
                </c:pt>
                <c:pt idx="213">
                  <c:v>7084212.5931441328</c:v>
                </c:pt>
                <c:pt idx="214">
                  <c:v>7125665.6407997357</c:v>
                </c:pt>
                <c:pt idx="215">
                  <c:v>7176409.2548640771</c:v>
                </c:pt>
                <c:pt idx="216">
                  <c:v>7236881.033277533</c:v>
                </c:pt>
                <c:pt idx="217">
                  <c:v>7271456.6654857285</c:v>
                </c:pt>
                <c:pt idx="218">
                  <c:v>7323530.1215927945</c:v>
                </c:pt>
                <c:pt idx="219">
                  <c:v>7371848.2276855493</c:v>
                </c:pt>
                <c:pt idx="220">
                  <c:v>7425362.4124217285</c:v>
                </c:pt>
                <c:pt idx="221">
                  <c:v>7468799.6467589596</c:v>
                </c:pt>
                <c:pt idx="222">
                  <c:v>7517080.8019748582</c:v>
                </c:pt>
                <c:pt idx="223">
                  <c:v>7556778.9260528041</c:v>
                </c:pt>
                <c:pt idx="224">
                  <c:v>7609286.1283544395</c:v>
                </c:pt>
                <c:pt idx="225">
                  <c:v>7662124.0109599726</c:v>
                </c:pt>
                <c:pt idx="226">
                  <c:v>7711990.2626172937</c:v>
                </c:pt>
                <c:pt idx="227">
                  <c:v>7762862.5593532743</c:v>
                </c:pt>
                <c:pt idx="228">
                  <c:v>7801942.3172921119</c:v>
                </c:pt>
                <c:pt idx="229">
                  <c:v>7845978.1780440453</c:v>
                </c:pt>
                <c:pt idx="230">
                  <c:v>7893639.4074537177</c:v>
                </c:pt>
                <c:pt idx="231">
                  <c:v>7944053.0709593324</c:v>
                </c:pt>
                <c:pt idx="232">
                  <c:v>7983692.84767335</c:v>
                </c:pt>
                <c:pt idx="233">
                  <c:v>8031946.8997751325</c:v>
                </c:pt>
                <c:pt idx="234">
                  <c:v>8084181.6396573344</c:v>
                </c:pt>
                <c:pt idx="235">
                  <c:v>8126861.9428712847</c:v>
                </c:pt>
                <c:pt idx="236">
                  <c:v>8167578.3297091275</c:v>
                </c:pt>
                <c:pt idx="237">
                  <c:v>8216522.6385269091</c:v>
                </c:pt>
                <c:pt idx="238">
                  <c:v>8263126.4099248145</c:v>
                </c:pt>
                <c:pt idx="239">
                  <c:v>8313566.8056528922</c:v>
                </c:pt>
                <c:pt idx="240">
                  <c:v>8354966.2785563674</c:v>
                </c:pt>
                <c:pt idx="241">
                  <c:v>8394913.7034712732</c:v>
                </c:pt>
                <c:pt idx="242">
                  <c:v>8448874.4744994119</c:v>
                </c:pt>
                <c:pt idx="243">
                  <c:v>8501795.1913163532</c:v>
                </c:pt>
                <c:pt idx="244">
                  <c:v>8535479.2302042246</c:v>
                </c:pt>
                <c:pt idx="245">
                  <c:v>8578163.3578655664</c:v>
                </c:pt>
                <c:pt idx="246">
                  <c:v>8623378.173884159</c:v>
                </c:pt>
                <c:pt idx="247">
                  <c:v>8678006.1268246081</c:v>
                </c:pt>
                <c:pt idx="248">
                  <c:v>8721175.3768548388</c:v>
                </c:pt>
                <c:pt idx="249">
                  <c:v>8757836.8634137977</c:v>
                </c:pt>
                <c:pt idx="250">
                  <c:v>8810040.6492658965</c:v>
                </c:pt>
                <c:pt idx="251">
                  <c:v>8859762.849227082</c:v>
                </c:pt>
                <c:pt idx="252">
                  <c:v>8912220.7356930003</c:v>
                </c:pt>
                <c:pt idx="253">
                  <c:v>8948559.0086824168</c:v>
                </c:pt>
                <c:pt idx="254">
                  <c:v>8992835.1874199435</c:v>
                </c:pt>
                <c:pt idx="255">
                  <c:v>9038290.7169681396</c:v>
                </c:pt>
                <c:pt idx="256">
                  <c:v>9089575.8104624003</c:v>
                </c:pt>
                <c:pt idx="257">
                  <c:v>9133650.7440428343</c:v>
                </c:pt>
                <c:pt idx="258">
                  <c:v>9171219.2651593648</c:v>
                </c:pt>
                <c:pt idx="259">
                  <c:v>9225508.8541216627</c:v>
                </c:pt>
                <c:pt idx="260">
                  <c:v>9280899.1773064993</c:v>
                </c:pt>
                <c:pt idx="261">
                  <c:v>9306581.7242107447</c:v>
                </c:pt>
                <c:pt idx="262">
                  <c:v>9346669.7060206272</c:v>
                </c:pt>
                <c:pt idx="263">
                  <c:v>9399110.7490861639</c:v>
                </c:pt>
                <c:pt idx="264">
                  <c:v>9449541.9468851369</c:v>
                </c:pt>
                <c:pt idx="265">
                  <c:v>9501202.7333803792</c:v>
                </c:pt>
                <c:pt idx="266">
                  <c:v>9542013.3876330871</c:v>
                </c:pt>
                <c:pt idx="267">
                  <c:v>9582467.6398448795</c:v>
                </c:pt>
                <c:pt idx="268">
                  <c:v>9635011.6248239093</c:v>
                </c:pt>
                <c:pt idx="269">
                  <c:v>9678247.7719015814</c:v>
                </c:pt>
                <c:pt idx="270">
                  <c:v>9721492.3835366722</c:v>
                </c:pt>
                <c:pt idx="271">
                  <c:v>9767840.2999280095</c:v>
                </c:pt>
                <c:pt idx="272">
                  <c:v>9814869.1199705023</c:v>
                </c:pt>
                <c:pt idx="273">
                  <c:v>9863367.8974777088</c:v>
                </c:pt>
                <c:pt idx="274">
                  <c:v>9894656.2217398938</c:v>
                </c:pt>
                <c:pt idx="275">
                  <c:v>9937074.3779036514</c:v>
                </c:pt>
                <c:pt idx="276">
                  <c:v>9990053.1737097055</c:v>
                </c:pt>
                <c:pt idx="277">
                  <c:v>10037930.69486277</c:v>
                </c:pt>
                <c:pt idx="278">
                  <c:v>10079996.932644311</c:v>
                </c:pt>
                <c:pt idx="279">
                  <c:v>10123404.076671829</c:v>
                </c:pt>
                <c:pt idx="280">
                  <c:v>10167412.96708731</c:v>
                </c:pt>
                <c:pt idx="281">
                  <c:v>10217979.389119089</c:v>
                </c:pt>
                <c:pt idx="282">
                  <c:v>10266449.750641568</c:v>
                </c:pt>
                <c:pt idx="283">
                  <c:v>10305938.525902785</c:v>
                </c:pt>
                <c:pt idx="284">
                  <c:v>10344046.186557112</c:v>
                </c:pt>
                <c:pt idx="285">
                  <c:v>10391718.377260551</c:v>
                </c:pt>
                <c:pt idx="286">
                  <c:v>10441742.3794406</c:v>
                </c:pt>
                <c:pt idx="287">
                  <c:v>10479930.1485641</c:v>
                </c:pt>
                <c:pt idx="288">
                  <c:v>10529076.339593923</c:v>
                </c:pt>
                <c:pt idx="289">
                  <c:v>10569043.044305701</c:v>
                </c:pt>
                <c:pt idx="290">
                  <c:v>10620677.801831797</c:v>
                </c:pt>
                <c:pt idx="291">
                  <c:v>10668181.967007473</c:v>
                </c:pt>
                <c:pt idx="292">
                  <c:v>10703191.758154562</c:v>
                </c:pt>
                <c:pt idx="293">
                  <c:v>10748641.035460489</c:v>
                </c:pt>
                <c:pt idx="294">
                  <c:v>10782411.043169245</c:v>
                </c:pt>
                <c:pt idx="295">
                  <c:v>10832767.638626989</c:v>
                </c:pt>
                <c:pt idx="296">
                  <c:v>10879460.996663051</c:v>
                </c:pt>
                <c:pt idx="297">
                  <c:v>10914789.037484609</c:v>
                </c:pt>
                <c:pt idx="298">
                  <c:v>10955230.11908396</c:v>
                </c:pt>
                <c:pt idx="299">
                  <c:v>11006652.831810957</c:v>
                </c:pt>
                <c:pt idx="300">
                  <c:v>11059983.282728573</c:v>
                </c:pt>
                <c:pt idx="301">
                  <c:v>11084571.886762124</c:v>
                </c:pt>
                <c:pt idx="302">
                  <c:v>11124125.248224087</c:v>
                </c:pt>
                <c:pt idx="303">
                  <c:v>11170689.461318033</c:v>
                </c:pt>
                <c:pt idx="304">
                  <c:v>11223530.396876711</c:v>
                </c:pt>
                <c:pt idx="305">
                  <c:v>11262159.156036699</c:v>
                </c:pt>
                <c:pt idx="306">
                  <c:v>11294875.490637785</c:v>
                </c:pt>
                <c:pt idx="307">
                  <c:v>11337726.19377937</c:v>
                </c:pt>
                <c:pt idx="308">
                  <c:v>11383980.425944395</c:v>
                </c:pt>
                <c:pt idx="309">
                  <c:v>11430040.983364882</c:v>
                </c:pt>
                <c:pt idx="310">
                  <c:v>11468892.429134291</c:v>
                </c:pt>
                <c:pt idx="311">
                  <c:v>11502838.799944526</c:v>
                </c:pt>
                <c:pt idx="312">
                  <c:v>11545161.811367242</c:v>
                </c:pt>
                <c:pt idx="313">
                  <c:v>11596644.266942514</c:v>
                </c:pt>
                <c:pt idx="314">
                  <c:v>11626313.248158915</c:v>
                </c:pt>
                <c:pt idx="315">
                  <c:v>11668342.515304619</c:v>
                </c:pt>
                <c:pt idx="316">
                  <c:v>11706451.019597957</c:v>
                </c:pt>
                <c:pt idx="317">
                  <c:v>11754905.056450401</c:v>
                </c:pt>
                <c:pt idx="318">
                  <c:v>11795729.179799708</c:v>
                </c:pt>
                <c:pt idx="319">
                  <c:v>11842487.996087724</c:v>
                </c:pt>
                <c:pt idx="320">
                  <c:v>11878278.117990455</c:v>
                </c:pt>
                <c:pt idx="321">
                  <c:v>11919280.120820343</c:v>
                </c:pt>
                <c:pt idx="322">
                  <c:v>11965686.882495966</c:v>
                </c:pt>
                <c:pt idx="323">
                  <c:v>12013043.168853413</c:v>
                </c:pt>
                <c:pt idx="324">
                  <c:v>12054143.914742455</c:v>
                </c:pt>
                <c:pt idx="325">
                  <c:v>12097458.445573719</c:v>
                </c:pt>
                <c:pt idx="326">
                  <c:v>12130469.811984584</c:v>
                </c:pt>
                <c:pt idx="327">
                  <c:v>12179866.798230195</c:v>
                </c:pt>
                <c:pt idx="328">
                  <c:v>12231776.386029189</c:v>
                </c:pt>
                <c:pt idx="329">
                  <c:v>12255757.83278642</c:v>
                </c:pt>
                <c:pt idx="330">
                  <c:v>12295407.245304242</c:v>
                </c:pt>
                <c:pt idx="331">
                  <c:v>12348126.681314204</c:v>
                </c:pt>
                <c:pt idx="332">
                  <c:v>12392478.480333498</c:v>
                </c:pt>
                <c:pt idx="333">
                  <c:v>12428412.255455676</c:v>
                </c:pt>
                <c:pt idx="334">
                  <c:v>12457024.563843897</c:v>
                </c:pt>
                <c:pt idx="335">
                  <c:v>12506486.915370315</c:v>
                </c:pt>
                <c:pt idx="336">
                  <c:v>12555134.253022918</c:v>
                </c:pt>
                <c:pt idx="337">
                  <c:v>12595918.879294582</c:v>
                </c:pt>
                <c:pt idx="338">
                  <c:v>12620202.222296992</c:v>
                </c:pt>
                <c:pt idx="339">
                  <c:v>12664606.842319261</c:v>
                </c:pt>
                <c:pt idx="340">
                  <c:v>12712914.852566192</c:v>
                </c:pt>
                <c:pt idx="341">
                  <c:v>12753270.30411279</c:v>
                </c:pt>
                <c:pt idx="342">
                  <c:v>12791180.566762704</c:v>
                </c:pt>
                <c:pt idx="343">
                  <c:v>12826136.179382825</c:v>
                </c:pt>
                <c:pt idx="344">
                  <c:v>12869519.968215248</c:v>
                </c:pt>
                <c:pt idx="345">
                  <c:v>12921504.594139338</c:v>
                </c:pt>
                <c:pt idx="346">
                  <c:v>12947285.11291557</c:v>
                </c:pt>
                <c:pt idx="347">
                  <c:v>12987583.263941312</c:v>
                </c:pt>
                <c:pt idx="348">
                  <c:v>13013151.187157547</c:v>
                </c:pt>
                <c:pt idx="349">
                  <c:v>13073714.741441993</c:v>
                </c:pt>
                <c:pt idx="350">
                  <c:v>13114366.853723178</c:v>
                </c:pt>
                <c:pt idx="351">
                  <c:v>13143907.648511298</c:v>
                </c:pt>
                <c:pt idx="352">
                  <c:v>13186135.962388897</c:v>
                </c:pt>
                <c:pt idx="353">
                  <c:v>13234397.43826263</c:v>
                </c:pt>
                <c:pt idx="354">
                  <c:v>13276897.668711629</c:v>
                </c:pt>
                <c:pt idx="355">
                  <c:v>13316211.730618449</c:v>
                </c:pt>
                <c:pt idx="356">
                  <c:v>13349896.419887282</c:v>
                </c:pt>
                <c:pt idx="357">
                  <c:v>13387505.203108804</c:v>
                </c:pt>
                <c:pt idx="358">
                  <c:v>13435334.462561991</c:v>
                </c:pt>
                <c:pt idx="359">
                  <c:v>13466351.794612823</c:v>
                </c:pt>
                <c:pt idx="360">
                  <c:v>13513110.864755427</c:v>
                </c:pt>
                <c:pt idx="361">
                  <c:v>13547280.600082628</c:v>
                </c:pt>
                <c:pt idx="362">
                  <c:v>13600559.060760967</c:v>
                </c:pt>
                <c:pt idx="363">
                  <c:v>13646545.247184314</c:v>
                </c:pt>
                <c:pt idx="364">
                  <c:v>13676154.426846767</c:v>
                </c:pt>
                <c:pt idx="365">
                  <c:v>13708483.737396218</c:v>
                </c:pt>
                <c:pt idx="366">
                  <c:v>13742131.667759189</c:v>
                </c:pt>
                <c:pt idx="367">
                  <c:v>13800596.406432539</c:v>
                </c:pt>
                <c:pt idx="368">
                  <c:v>13834459.250065133</c:v>
                </c:pt>
                <c:pt idx="369">
                  <c:v>13872198.306052485</c:v>
                </c:pt>
                <c:pt idx="370">
                  <c:v>13912933.130181957</c:v>
                </c:pt>
                <c:pt idx="371">
                  <c:v>13946975.714998987</c:v>
                </c:pt>
                <c:pt idx="372">
                  <c:v>13978605.382829957</c:v>
                </c:pt>
                <c:pt idx="373">
                  <c:v>14021710.214912433</c:v>
                </c:pt>
                <c:pt idx="374">
                  <c:v>14062420.116011884</c:v>
                </c:pt>
                <c:pt idx="375">
                  <c:v>14107491.175391527</c:v>
                </c:pt>
                <c:pt idx="376">
                  <c:v>14135525.370950621</c:v>
                </c:pt>
                <c:pt idx="377">
                  <c:v>14167661.291395176</c:v>
                </c:pt>
                <c:pt idx="378">
                  <c:v>14208155.888439003</c:v>
                </c:pt>
                <c:pt idx="379">
                  <c:v>14256745.633565938</c:v>
                </c:pt>
                <c:pt idx="380">
                  <c:v>14284975.280927764</c:v>
                </c:pt>
                <c:pt idx="381">
                  <c:v>14317626.213709608</c:v>
                </c:pt>
                <c:pt idx="382">
                  <c:v>14339660.183207979</c:v>
                </c:pt>
                <c:pt idx="383">
                  <c:v>14389105.511098308</c:v>
                </c:pt>
                <c:pt idx="384">
                  <c:v>14426665.40140553</c:v>
                </c:pt>
                <c:pt idx="385">
                  <c:v>14460990.050390463</c:v>
                </c:pt>
                <c:pt idx="386">
                  <c:v>14500050.255355053</c:v>
                </c:pt>
                <c:pt idx="387">
                  <c:v>14553156.256121496</c:v>
                </c:pt>
                <c:pt idx="388">
                  <c:v>14580255.165882925</c:v>
                </c:pt>
                <c:pt idx="389">
                  <c:v>14600812.382175136</c:v>
                </c:pt>
                <c:pt idx="390">
                  <c:v>14649627.613139888</c:v>
                </c:pt>
                <c:pt idx="391">
                  <c:v>14677613.494100451</c:v>
                </c:pt>
                <c:pt idx="392">
                  <c:v>14718971.068512592</c:v>
                </c:pt>
                <c:pt idx="393">
                  <c:v>14760404.485935552</c:v>
                </c:pt>
                <c:pt idx="394">
                  <c:v>14778718.132416889</c:v>
                </c:pt>
                <c:pt idx="395">
                  <c:v>14825888.319803981</c:v>
                </c:pt>
                <c:pt idx="396">
                  <c:v>14865023.533756798</c:v>
                </c:pt>
                <c:pt idx="397">
                  <c:v>14899699.056960369</c:v>
                </c:pt>
                <c:pt idx="398">
                  <c:v>14925810.299573727</c:v>
                </c:pt>
                <c:pt idx="399">
                  <c:v>14959130.386681298</c:v>
                </c:pt>
                <c:pt idx="400">
                  <c:v>15000089.059293428</c:v>
                </c:pt>
                <c:pt idx="401">
                  <c:v>15048834.289918724</c:v>
                </c:pt>
                <c:pt idx="402">
                  <c:v>15080199.844816629</c:v>
                </c:pt>
                <c:pt idx="403">
                  <c:v>15106598.443444697</c:v>
                </c:pt>
                <c:pt idx="404">
                  <c:v>15143178.459155293</c:v>
                </c:pt>
                <c:pt idx="405">
                  <c:v>15178720.741934231</c:v>
                </c:pt>
                <c:pt idx="406">
                  <c:v>15226475.510816855</c:v>
                </c:pt>
                <c:pt idx="407">
                  <c:v>15245784.888133364</c:v>
                </c:pt>
                <c:pt idx="408">
                  <c:v>15295068.746857014</c:v>
                </c:pt>
                <c:pt idx="409">
                  <c:v>15320564.3239682</c:v>
                </c:pt>
                <c:pt idx="410">
                  <c:v>15360394.516763113</c:v>
                </c:pt>
                <c:pt idx="411">
                  <c:v>15389143.261478819</c:v>
                </c:pt>
                <c:pt idx="412">
                  <c:v>15426558.456126982</c:v>
                </c:pt>
                <c:pt idx="413">
                  <c:v>15471697.06283965</c:v>
                </c:pt>
                <c:pt idx="414">
                  <c:v>15495588.362661134</c:v>
                </c:pt>
                <c:pt idx="415">
                  <c:v>15525807.309193639</c:v>
                </c:pt>
                <c:pt idx="416">
                  <c:v>15566307.815447925</c:v>
                </c:pt>
                <c:pt idx="417">
                  <c:v>15600777.944257386</c:v>
                </c:pt>
                <c:pt idx="418">
                  <c:v>15630750.790692411</c:v>
                </c:pt>
                <c:pt idx="419">
                  <c:v>15666096.67885904</c:v>
                </c:pt>
                <c:pt idx="420">
                  <c:v>15700417.148777883</c:v>
                </c:pt>
                <c:pt idx="421">
                  <c:v>15738897.023931</c:v>
                </c:pt>
                <c:pt idx="422">
                  <c:v>15767864.362456422</c:v>
                </c:pt>
                <c:pt idx="423">
                  <c:v>15807623.797527973</c:v>
                </c:pt>
                <c:pt idx="424">
                  <c:v>15858979.966506114</c:v>
                </c:pt>
                <c:pt idx="425">
                  <c:v>15885095.181933748</c:v>
                </c:pt>
                <c:pt idx="426">
                  <c:v>15924491.032506242</c:v>
                </c:pt>
                <c:pt idx="427">
                  <c:v>15966901.246400476</c:v>
                </c:pt>
                <c:pt idx="428">
                  <c:v>16003534.87685911</c:v>
                </c:pt>
                <c:pt idx="429">
                  <c:v>16042247.974666163</c:v>
                </c:pt>
                <c:pt idx="430">
                  <c:v>16077884.864170706</c:v>
                </c:pt>
                <c:pt idx="431">
                  <c:v>16098923.67016764</c:v>
                </c:pt>
                <c:pt idx="432">
                  <c:v>16138394.052292984</c:v>
                </c:pt>
                <c:pt idx="433">
                  <c:v>16181078.799219735</c:v>
                </c:pt>
                <c:pt idx="434">
                  <c:v>16223085.967872968</c:v>
                </c:pt>
                <c:pt idx="435">
                  <c:v>16251916.832725756</c:v>
                </c:pt>
                <c:pt idx="436">
                  <c:v>16273669.608887959</c:v>
                </c:pt>
                <c:pt idx="437">
                  <c:v>16319199.145051891</c:v>
                </c:pt>
                <c:pt idx="438">
                  <c:v>16364907.937887127</c:v>
                </c:pt>
                <c:pt idx="439">
                  <c:v>16399608.793695474</c:v>
                </c:pt>
                <c:pt idx="440">
                  <c:v>16434018.074514704</c:v>
                </c:pt>
                <c:pt idx="441">
                  <c:v>16463361.768991368</c:v>
                </c:pt>
                <c:pt idx="442">
                  <c:v>16502411.873880481</c:v>
                </c:pt>
                <c:pt idx="443">
                  <c:v>16538970.090355869</c:v>
                </c:pt>
                <c:pt idx="444">
                  <c:v>16572402.012318108</c:v>
                </c:pt>
                <c:pt idx="445">
                  <c:v>16605248.683172164</c:v>
                </c:pt>
                <c:pt idx="446">
                  <c:v>16645141.76586128</c:v>
                </c:pt>
                <c:pt idx="447">
                  <c:v>16690382.824075332</c:v>
                </c:pt>
                <c:pt idx="448">
                  <c:v>16711698.462511605</c:v>
                </c:pt>
                <c:pt idx="449">
                  <c:v>16743751.800824746</c:v>
                </c:pt>
                <c:pt idx="450">
                  <c:v>16793109.730636518</c:v>
                </c:pt>
                <c:pt idx="451">
                  <c:v>16825363.717535879</c:v>
                </c:pt>
                <c:pt idx="452">
                  <c:v>16864641.241171263</c:v>
                </c:pt>
                <c:pt idx="453">
                  <c:v>16884564.816834148</c:v>
                </c:pt>
                <c:pt idx="454">
                  <c:v>16929058.892750468</c:v>
                </c:pt>
                <c:pt idx="455">
                  <c:v>16962775.062838051</c:v>
                </c:pt>
                <c:pt idx="456">
                  <c:v>16991657.133130621</c:v>
                </c:pt>
                <c:pt idx="457">
                  <c:v>17030091.507687174</c:v>
                </c:pt>
                <c:pt idx="458">
                  <c:v>17062065.419918016</c:v>
                </c:pt>
                <c:pt idx="459">
                  <c:v>17100218.800316285</c:v>
                </c:pt>
                <c:pt idx="460">
                  <c:v>17139495.922403418</c:v>
                </c:pt>
                <c:pt idx="461">
                  <c:v>17163530.586389776</c:v>
                </c:pt>
                <c:pt idx="462">
                  <c:v>17201542.675646286</c:v>
                </c:pt>
                <c:pt idx="463">
                  <c:v>17240382.160539802</c:v>
                </c:pt>
                <c:pt idx="464">
                  <c:v>17286462.319974344</c:v>
                </c:pt>
                <c:pt idx="465">
                  <c:v>17316826.556397393</c:v>
                </c:pt>
                <c:pt idx="466">
                  <c:v>17347917.488080896</c:v>
                </c:pt>
                <c:pt idx="467">
                  <c:v>17388201.667739</c:v>
                </c:pt>
                <c:pt idx="468">
                  <c:v>17423133.533548307</c:v>
                </c:pt>
                <c:pt idx="469">
                  <c:v>17453313.333301529</c:v>
                </c:pt>
                <c:pt idx="470">
                  <c:v>17495398.514409233</c:v>
                </c:pt>
                <c:pt idx="471">
                  <c:v>17529623.514640335</c:v>
                </c:pt>
                <c:pt idx="472">
                  <c:v>17579179.497583695</c:v>
                </c:pt>
                <c:pt idx="473">
                  <c:v>17597766.649818491</c:v>
                </c:pt>
                <c:pt idx="474">
                  <c:v>17630940.159796577</c:v>
                </c:pt>
                <c:pt idx="475">
                  <c:v>17659578.86352253</c:v>
                </c:pt>
                <c:pt idx="476">
                  <c:v>17695976.812435012</c:v>
                </c:pt>
                <c:pt idx="477">
                  <c:v>17733344.946245644</c:v>
                </c:pt>
                <c:pt idx="478">
                  <c:v>17765953.408229854</c:v>
                </c:pt>
                <c:pt idx="479">
                  <c:v>17791336.849396039</c:v>
                </c:pt>
                <c:pt idx="480">
                  <c:v>17836330.662247039</c:v>
                </c:pt>
                <c:pt idx="481">
                  <c:v>17872976.396421116</c:v>
                </c:pt>
                <c:pt idx="482">
                  <c:v>17893069.26188476</c:v>
                </c:pt>
                <c:pt idx="483">
                  <c:v>17927701.095595181</c:v>
                </c:pt>
                <c:pt idx="484">
                  <c:v>17965495.933653288</c:v>
                </c:pt>
                <c:pt idx="485">
                  <c:v>18007961.359558307</c:v>
                </c:pt>
                <c:pt idx="486">
                  <c:v>18041450.281080469</c:v>
                </c:pt>
                <c:pt idx="487">
                  <c:v>18063578.589877166</c:v>
                </c:pt>
                <c:pt idx="488">
                  <c:v>18097769.378554523</c:v>
                </c:pt>
                <c:pt idx="489">
                  <c:v>18141984.170388926</c:v>
                </c:pt>
                <c:pt idx="490">
                  <c:v>18181777.755645219</c:v>
                </c:pt>
                <c:pt idx="491">
                  <c:v>18208078.371357158</c:v>
                </c:pt>
                <c:pt idx="492">
                  <c:v>18236173.176421136</c:v>
                </c:pt>
                <c:pt idx="493">
                  <c:v>18275761.432114482</c:v>
                </c:pt>
                <c:pt idx="494">
                  <c:v>18316318.636857703</c:v>
                </c:pt>
                <c:pt idx="495">
                  <c:v>18342959.575950895</c:v>
                </c:pt>
                <c:pt idx="496">
                  <c:v>18365879.319554258</c:v>
                </c:pt>
                <c:pt idx="497">
                  <c:v>18408121.316014651</c:v>
                </c:pt>
                <c:pt idx="498">
                  <c:v>18450495.87938112</c:v>
                </c:pt>
                <c:pt idx="499">
                  <c:v>18482434.907194462</c:v>
                </c:pt>
                <c:pt idx="500">
                  <c:v>18504315.357441641</c:v>
                </c:pt>
                <c:pt idx="501">
                  <c:v>18544096.785259716</c:v>
                </c:pt>
                <c:pt idx="502">
                  <c:v>18579568.506529801</c:v>
                </c:pt>
                <c:pt idx="503">
                  <c:v>18615567.169710465</c:v>
                </c:pt>
                <c:pt idx="504">
                  <c:v>18647808.854102269</c:v>
                </c:pt>
                <c:pt idx="505">
                  <c:v>18675186.544919655</c:v>
                </c:pt>
                <c:pt idx="506">
                  <c:v>18716482.279045362</c:v>
                </c:pt>
                <c:pt idx="507">
                  <c:v>18744580.775095914</c:v>
                </c:pt>
                <c:pt idx="508">
                  <c:v>18779731.195074767</c:v>
                </c:pt>
                <c:pt idx="509">
                  <c:v>18814207.445971116</c:v>
                </c:pt>
                <c:pt idx="510">
                  <c:v>18844917.753747433</c:v>
                </c:pt>
                <c:pt idx="511">
                  <c:v>18892062.112954117</c:v>
                </c:pt>
                <c:pt idx="512">
                  <c:v>18917821.148612164</c:v>
                </c:pt>
                <c:pt idx="513">
                  <c:v>18943778.64862461</c:v>
                </c:pt>
                <c:pt idx="514">
                  <c:v>18989311.591085061</c:v>
                </c:pt>
                <c:pt idx="515">
                  <c:v>19026021.168881904</c:v>
                </c:pt>
                <c:pt idx="516">
                  <c:v>19046288.620952711</c:v>
                </c:pt>
                <c:pt idx="517">
                  <c:v>19087700.677173834</c:v>
                </c:pt>
                <c:pt idx="518">
                  <c:v>19125642.743899874</c:v>
                </c:pt>
                <c:pt idx="519">
                  <c:v>19175677.638046857</c:v>
                </c:pt>
                <c:pt idx="520">
                  <c:v>19216864.470550139</c:v>
                </c:pt>
                <c:pt idx="521">
                  <c:v>19253273.56234229</c:v>
                </c:pt>
                <c:pt idx="522">
                  <c:v>19272885.473492444</c:v>
                </c:pt>
                <c:pt idx="523">
                  <c:v>19312120.600342076</c:v>
                </c:pt>
                <c:pt idx="524">
                  <c:v>19366211.704430204</c:v>
                </c:pt>
                <c:pt idx="525">
                  <c:v>19392324.500064645</c:v>
                </c:pt>
                <c:pt idx="526">
                  <c:v>19421299.778119292</c:v>
                </c:pt>
                <c:pt idx="527">
                  <c:v>19469692.678947728</c:v>
                </c:pt>
                <c:pt idx="528">
                  <c:v>19500387.739227634</c:v>
                </c:pt>
                <c:pt idx="529">
                  <c:v>19528513.803205688</c:v>
                </c:pt>
                <c:pt idx="530">
                  <c:v>19574362.5799856</c:v>
                </c:pt>
                <c:pt idx="531">
                  <c:v>19605326.697460774</c:v>
                </c:pt>
                <c:pt idx="532">
                  <c:v>19629982.015272152</c:v>
                </c:pt>
                <c:pt idx="533">
                  <c:v>19669793.584785517</c:v>
                </c:pt>
                <c:pt idx="534">
                  <c:v>19711995.056814183</c:v>
                </c:pt>
                <c:pt idx="535">
                  <c:v>19733383.33998701</c:v>
                </c:pt>
                <c:pt idx="536">
                  <c:v>19762576.528306495</c:v>
                </c:pt>
                <c:pt idx="537">
                  <c:v>19805710.822742272</c:v>
                </c:pt>
                <c:pt idx="538">
                  <c:v>19848752.169736445</c:v>
                </c:pt>
                <c:pt idx="539">
                  <c:v>19875183.342116546</c:v>
                </c:pt>
                <c:pt idx="540">
                  <c:v>19907104.376499284</c:v>
                </c:pt>
                <c:pt idx="541">
                  <c:v>19933928.974390667</c:v>
                </c:pt>
                <c:pt idx="542">
                  <c:v>19980390.127176099</c:v>
                </c:pt>
                <c:pt idx="543">
                  <c:v>20004930.208775569</c:v>
                </c:pt>
                <c:pt idx="544">
                  <c:v>20047864.920257438</c:v>
                </c:pt>
                <c:pt idx="545">
                  <c:v>20078556.293453876</c:v>
                </c:pt>
                <c:pt idx="546">
                  <c:v>20106223.447710238</c:v>
                </c:pt>
                <c:pt idx="547">
                  <c:v>20153233.292923003</c:v>
                </c:pt>
                <c:pt idx="548">
                  <c:v>20175856.309474666</c:v>
                </c:pt>
                <c:pt idx="549">
                  <c:v>20198230.482178438</c:v>
                </c:pt>
                <c:pt idx="550">
                  <c:v>20244319.055280656</c:v>
                </c:pt>
                <c:pt idx="551">
                  <c:v>20278407.976354778</c:v>
                </c:pt>
                <c:pt idx="552">
                  <c:v>20293882.017417885</c:v>
                </c:pt>
                <c:pt idx="553">
                  <c:v>20332914.607164185</c:v>
                </c:pt>
                <c:pt idx="554">
                  <c:v>20397634.345051993</c:v>
                </c:pt>
                <c:pt idx="555">
                  <c:v>20421089.855113205</c:v>
                </c:pt>
                <c:pt idx="556">
                  <c:v>20438286.133039512</c:v>
                </c:pt>
                <c:pt idx="557">
                  <c:v>20473189.049698643</c:v>
                </c:pt>
                <c:pt idx="558">
                  <c:v>20518690.295521338</c:v>
                </c:pt>
                <c:pt idx="559">
                  <c:v>20555123.515912987</c:v>
                </c:pt>
                <c:pt idx="560">
                  <c:v>20583722.004423149</c:v>
                </c:pt>
                <c:pt idx="561">
                  <c:v>20623206.630473811</c:v>
                </c:pt>
                <c:pt idx="562">
                  <c:v>20653779.08718276</c:v>
                </c:pt>
                <c:pt idx="563">
                  <c:v>20695878.97029867</c:v>
                </c:pt>
                <c:pt idx="564">
                  <c:v>20723299.026797716</c:v>
                </c:pt>
                <c:pt idx="565">
                  <c:v>20739399.429067727</c:v>
                </c:pt>
                <c:pt idx="566">
                  <c:v>20779272.934989206</c:v>
                </c:pt>
                <c:pt idx="567">
                  <c:v>20813598.870352548</c:v>
                </c:pt>
                <c:pt idx="568">
                  <c:v>20851451.66395846</c:v>
                </c:pt>
                <c:pt idx="569">
                  <c:v>20876615.883637015</c:v>
                </c:pt>
                <c:pt idx="570">
                  <c:v>20911721.903405234</c:v>
                </c:pt>
                <c:pt idx="571">
                  <c:v>20944279.011462163</c:v>
                </c:pt>
                <c:pt idx="572">
                  <c:v>20969298.424483806</c:v>
                </c:pt>
                <c:pt idx="573">
                  <c:v>20996024.824679039</c:v>
                </c:pt>
                <c:pt idx="574">
                  <c:v>21021217.903397877</c:v>
                </c:pt>
                <c:pt idx="575">
                  <c:v>21061880.2802522</c:v>
                </c:pt>
                <c:pt idx="576">
                  <c:v>21096404.738059931</c:v>
                </c:pt>
                <c:pt idx="577">
                  <c:v>21107743.424440701</c:v>
                </c:pt>
                <c:pt idx="578">
                  <c:v>21147863.875942905</c:v>
                </c:pt>
                <c:pt idx="579">
                  <c:v>21191253.3562443</c:v>
                </c:pt>
                <c:pt idx="580">
                  <c:v>21221060.148832183</c:v>
                </c:pt>
                <c:pt idx="581">
                  <c:v>21248726.016828846</c:v>
                </c:pt>
                <c:pt idx="582">
                  <c:v>21285044.081355672</c:v>
                </c:pt>
                <c:pt idx="583">
                  <c:v>21306946.077086445</c:v>
                </c:pt>
                <c:pt idx="584">
                  <c:v>21356339.698409341</c:v>
                </c:pt>
                <c:pt idx="585">
                  <c:v>21377386.636177395</c:v>
                </c:pt>
                <c:pt idx="586">
                  <c:v>21388634.354650497</c:v>
                </c:pt>
                <c:pt idx="587">
                  <c:v>21413115.907583639</c:v>
                </c:pt>
                <c:pt idx="588">
                  <c:v>21473628.238187734</c:v>
                </c:pt>
                <c:pt idx="589">
                  <c:v>21526496.22254879</c:v>
                </c:pt>
                <c:pt idx="590">
                  <c:v>21539893.260424577</c:v>
                </c:pt>
                <c:pt idx="591">
                  <c:v>21563457.105012942</c:v>
                </c:pt>
                <c:pt idx="592">
                  <c:v>21606862.07005303</c:v>
                </c:pt>
                <c:pt idx="593">
                  <c:v>21631983.172607042</c:v>
                </c:pt>
                <c:pt idx="594">
                  <c:v>21651836.167483158</c:v>
                </c:pt>
                <c:pt idx="595">
                  <c:v>21716722.994266644</c:v>
                </c:pt>
                <c:pt idx="596">
                  <c:v>21726976.29464167</c:v>
                </c:pt>
                <c:pt idx="597">
                  <c:v>21742498.511502389</c:v>
                </c:pt>
                <c:pt idx="598">
                  <c:v>21782026.581901897</c:v>
                </c:pt>
                <c:pt idx="599">
                  <c:v>21830375.603860255</c:v>
                </c:pt>
                <c:pt idx="600">
                  <c:v>21863505.870262444</c:v>
                </c:pt>
                <c:pt idx="601">
                  <c:v>21888813.831627656</c:v>
                </c:pt>
                <c:pt idx="602">
                  <c:v>21926152.119315952</c:v>
                </c:pt>
                <c:pt idx="603">
                  <c:v>21951371.289484203</c:v>
                </c:pt>
                <c:pt idx="604">
                  <c:v>21998287.427918587</c:v>
                </c:pt>
                <c:pt idx="605">
                  <c:v>22014083.201662879</c:v>
                </c:pt>
                <c:pt idx="606">
                  <c:v>22049267.724355627</c:v>
                </c:pt>
                <c:pt idx="607">
                  <c:v>22081572.166776668</c:v>
                </c:pt>
                <c:pt idx="608">
                  <c:v>22122447.086359151</c:v>
                </c:pt>
                <c:pt idx="609">
                  <c:v>22145815.8211773</c:v>
                </c:pt>
                <c:pt idx="610">
                  <c:v>22177494.107135657</c:v>
                </c:pt>
                <c:pt idx="611">
                  <c:v>22222167.731685817</c:v>
                </c:pt>
                <c:pt idx="612">
                  <c:v>22248863.099167749</c:v>
                </c:pt>
                <c:pt idx="613">
                  <c:v>22274750.012387816</c:v>
                </c:pt>
                <c:pt idx="614">
                  <c:v>22300669.965237148</c:v>
                </c:pt>
                <c:pt idx="615">
                  <c:v>22344285.358544227</c:v>
                </c:pt>
                <c:pt idx="616">
                  <c:v>22372758.369059082</c:v>
                </c:pt>
                <c:pt idx="617">
                  <c:v>22408587.162647624</c:v>
                </c:pt>
                <c:pt idx="618">
                  <c:v>22430452.948891256</c:v>
                </c:pt>
                <c:pt idx="619">
                  <c:v>22458429.885882288</c:v>
                </c:pt>
                <c:pt idx="620">
                  <c:v>22508904.430568784</c:v>
                </c:pt>
                <c:pt idx="621">
                  <c:v>22536774.967371106</c:v>
                </c:pt>
                <c:pt idx="622">
                  <c:v>22569991.169964302</c:v>
                </c:pt>
                <c:pt idx="623">
                  <c:v>22603871.167423662</c:v>
                </c:pt>
                <c:pt idx="624">
                  <c:v>22642596.378444776</c:v>
                </c:pt>
                <c:pt idx="625">
                  <c:v>22692587.101301823</c:v>
                </c:pt>
                <c:pt idx="626">
                  <c:v>22737470.037713822</c:v>
                </c:pt>
                <c:pt idx="627">
                  <c:v>22756528.366603628</c:v>
                </c:pt>
                <c:pt idx="628">
                  <c:v>22797299.003808826</c:v>
                </c:pt>
                <c:pt idx="629">
                  <c:v>22851679.949793026</c:v>
                </c:pt>
                <c:pt idx="630">
                  <c:v>22875761.889637895</c:v>
                </c:pt>
                <c:pt idx="631">
                  <c:v>22913696.186415389</c:v>
                </c:pt>
                <c:pt idx="632">
                  <c:v>22957766.11268691</c:v>
                </c:pt>
                <c:pt idx="633">
                  <c:v>23003685.152515337</c:v>
                </c:pt>
                <c:pt idx="634">
                  <c:v>23040220.736395951</c:v>
                </c:pt>
                <c:pt idx="635">
                  <c:v>23057602.716891807</c:v>
                </c:pt>
                <c:pt idx="636">
                  <c:v>23099185.909475986</c:v>
                </c:pt>
                <c:pt idx="637">
                  <c:v>23141153.021033235</c:v>
                </c:pt>
                <c:pt idx="638">
                  <c:v>23189502.487639561</c:v>
                </c:pt>
                <c:pt idx="639">
                  <c:v>23207864.570320308</c:v>
                </c:pt>
                <c:pt idx="640">
                  <c:v>23134031.414418247</c:v>
                </c:pt>
                <c:pt idx="641">
                  <c:v>23125350.98010223</c:v>
                </c:pt>
                <c:pt idx="642">
                  <c:v>23045296.912357941</c:v>
                </c:pt>
                <c:pt idx="643">
                  <c:v>22966689.758790892</c:v>
                </c:pt>
                <c:pt idx="644">
                  <c:v>22978152.632990509</c:v>
                </c:pt>
                <c:pt idx="645">
                  <c:v>22955298.091321331</c:v>
                </c:pt>
                <c:pt idx="646">
                  <c:v>22955298.091321331</c:v>
                </c:pt>
                <c:pt idx="647">
                  <c:v>22962966.579388298</c:v>
                </c:pt>
                <c:pt idx="648">
                  <c:v>22965688.022852294</c:v>
                </c:pt>
                <c:pt idx="649">
                  <c:v>22830724.822774433</c:v>
                </c:pt>
                <c:pt idx="650">
                  <c:v>22654020.072702799</c:v>
                </c:pt>
                <c:pt idx="651">
                  <c:v>22489742.292247836</c:v>
                </c:pt>
                <c:pt idx="652">
                  <c:v>22328818.408256367</c:v>
                </c:pt>
                <c:pt idx="653">
                  <c:v>22163581.940371837</c:v>
                </c:pt>
                <c:pt idx="654">
                  <c:v>22011040.173019372</c:v>
                </c:pt>
                <c:pt idx="655">
                  <c:v>21856833.833810434</c:v>
                </c:pt>
                <c:pt idx="656">
                  <c:v>21725392.766875166</c:v>
                </c:pt>
                <c:pt idx="657">
                  <c:v>21615470.579887483</c:v>
                </c:pt>
                <c:pt idx="658">
                  <c:v>21490308.852248013</c:v>
                </c:pt>
                <c:pt idx="659">
                  <c:v>21376190.676174883</c:v>
                </c:pt>
                <c:pt idx="660">
                  <c:v>21264649.472681314</c:v>
                </c:pt>
                <c:pt idx="661">
                  <c:v>21136190.20969763</c:v>
                </c:pt>
                <c:pt idx="662">
                  <c:v>21033241.779871035</c:v>
                </c:pt>
                <c:pt idx="663">
                  <c:v>20925659.761953454</c:v>
                </c:pt>
                <c:pt idx="664">
                  <c:v>20822361.155377593</c:v>
                </c:pt>
                <c:pt idx="665">
                  <c:v>20724819.502336092</c:v>
                </c:pt>
                <c:pt idx="666">
                  <c:v>20612290.642804597</c:v>
                </c:pt>
                <c:pt idx="667">
                  <c:v>20514886.031093299</c:v>
                </c:pt>
                <c:pt idx="668">
                  <c:v>20420197.492764663</c:v>
                </c:pt>
                <c:pt idx="669">
                  <c:v>20345177.663244668</c:v>
                </c:pt>
                <c:pt idx="670">
                  <c:v>20259554.261478651</c:v>
                </c:pt>
                <c:pt idx="671">
                  <c:v>20146571.992304958</c:v>
                </c:pt>
                <c:pt idx="672">
                  <c:v>20040168.062338941</c:v>
                </c:pt>
                <c:pt idx="673">
                  <c:v>19959168.198523875</c:v>
                </c:pt>
                <c:pt idx="674">
                  <c:v>19884145.001291815</c:v>
                </c:pt>
                <c:pt idx="675">
                  <c:v>19788226.810148414</c:v>
                </c:pt>
                <c:pt idx="676">
                  <c:v>19700123.95867721</c:v>
                </c:pt>
                <c:pt idx="677">
                  <c:v>19609087.453450032</c:v>
                </c:pt>
                <c:pt idx="678">
                  <c:v>19529805.691198781</c:v>
                </c:pt>
                <c:pt idx="679">
                  <c:v>19450259.557446003</c:v>
                </c:pt>
                <c:pt idx="680">
                  <c:v>19371552.702552617</c:v>
                </c:pt>
                <c:pt idx="681">
                  <c:v>19282848.381501757</c:v>
                </c:pt>
                <c:pt idx="682">
                  <c:v>19205676.363414254</c:v>
                </c:pt>
                <c:pt idx="683">
                  <c:v>19123321.608334526</c:v>
                </c:pt>
                <c:pt idx="684">
                  <c:v>19039155.817934614</c:v>
                </c:pt>
                <c:pt idx="685">
                  <c:v>18960243.141064864</c:v>
                </c:pt>
                <c:pt idx="686">
                  <c:v>18887375.980877828</c:v>
                </c:pt>
                <c:pt idx="687">
                  <c:v>18800392.261236478</c:v>
                </c:pt>
                <c:pt idx="688">
                  <c:v>18725918.948178325</c:v>
                </c:pt>
                <c:pt idx="689">
                  <c:v>18652021.094950989</c:v>
                </c:pt>
                <c:pt idx="690">
                  <c:v>18579801.792969488</c:v>
                </c:pt>
                <c:pt idx="691">
                  <c:v>18515373.751762364</c:v>
                </c:pt>
                <c:pt idx="692">
                  <c:v>18436835.604423381</c:v>
                </c:pt>
                <c:pt idx="693">
                  <c:v>18360824.107253086</c:v>
                </c:pt>
                <c:pt idx="694">
                  <c:v>18288065.077847544</c:v>
                </c:pt>
                <c:pt idx="695">
                  <c:v>18214544.034314405</c:v>
                </c:pt>
                <c:pt idx="696">
                  <c:v>18145301.09816822</c:v>
                </c:pt>
                <c:pt idx="697">
                  <c:v>18083010.778436754</c:v>
                </c:pt>
                <c:pt idx="698">
                  <c:v>18017720.061679244</c:v>
                </c:pt>
                <c:pt idx="699">
                  <c:v>17948050.816759381</c:v>
                </c:pt>
                <c:pt idx="700">
                  <c:v>17869560.89738917</c:v>
                </c:pt>
                <c:pt idx="701">
                  <c:v>17808026.791458938</c:v>
                </c:pt>
                <c:pt idx="702">
                  <c:v>17746968.519192051</c:v>
                </c:pt>
                <c:pt idx="703">
                  <c:v>17672674.338642396</c:v>
                </c:pt>
                <c:pt idx="704">
                  <c:v>17611299.088516254</c:v>
                </c:pt>
                <c:pt idx="705">
                  <c:v>17531274.159358408</c:v>
                </c:pt>
                <c:pt idx="706">
                  <c:v>17469196.075360775</c:v>
                </c:pt>
                <c:pt idx="707">
                  <c:v>17411298.019955289</c:v>
                </c:pt>
                <c:pt idx="708">
                  <c:v>17336289.915987857</c:v>
                </c:pt>
                <c:pt idx="709">
                  <c:v>17283082.905422647</c:v>
                </c:pt>
                <c:pt idx="710">
                  <c:v>17203284.125051107</c:v>
                </c:pt>
                <c:pt idx="711">
                  <c:v>17148452.790745981</c:v>
                </c:pt>
                <c:pt idx="712">
                  <c:v>17083830.936156519</c:v>
                </c:pt>
                <c:pt idx="713">
                  <c:v>17030073.387578569</c:v>
                </c:pt>
                <c:pt idx="714">
                  <c:v>16963863.853332255</c:v>
                </c:pt>
                <c:pt idx="715">
                  <c:v>16892163.85309802</c:v>
                </c:pt>
                <c:pt idx="716">
                  <c:v>16829058.211966973</c:v>
                </c:pt>
                <c:pt idx="717">
                  <c:v>16753629.173468417</c:v>
                </c:pt>
                <c:pt idx="718">
                  <c:v>16704214.391752401</c:v>
                </c:pt>
                <c:pt idx="719">
                  <c:v>16651571.076370878</c:v>
                </c:pt>
                <c:pt idx="720">
                  <c:v>16574803.455834294</c:v>
                </c:pt>
                <c:pt idx="721">
                  <c:v>16514027.924889375</c:v>
                </c:pt>
                <c:pt idx="722">
                  <c:v>16447212.872060245</c:v>
                </c:pt>
                <c:pt idx="723">
                  <c:v>16397004.757468481</c:v>
                </c:pt>
                <c:pt idx="724">
                  <c:v>16330574.675574752</c:v>
                </c:pt>
                <c:pt idx="725">
                  <c:v>16276105.840065533</c:v>
                </c:pt>
                <c:pt idx="726">
                  <c:v>16209080.496113079</c:v>
                </c:pt>
                <c:pt idx="727">
                  <c:v>16142708.440259511</c:v>
                </c:pt>
                <c:pt idx="728">
                  <c:v>16099640.469536647</c:v>
                </c:pt>
                <c:pt idx="729">
                  <c:v>16043398.576254616</c:v>
                </c:pt>
                <c:pt idx="730">
                  <c:v>15991227.030789375</c:v>
                </c:pt>
                <c:pt idx="731">
                  <c:v>15920785.845497707</c:v>
                </c:pt>
                <c:pt idx="732">
                  <c:v>15854647.924421757</c:v>
                </c:pt>
                <c:pt idx="733">
                  <c:v>15803621.059614312</c:v>
                </c:pt>
                <c:pt idx="734">
                  <c:v>15752219.165662805</c:v>
                </c:pt>
                <c:pt idx="735">
                  <c:v>15702598.697330635</c:v>
                </c:pt>
                <c:pt idx="736">
                  <c:v>15649163.386862813</c:v>
                </c:pt>
                <c:pt idx="737">
                  <c:v>15567681.272776833</c:v>
                </c:pt>
                <c:pt idx="738">
                  <c:v>15528391.267714195</c:v>
                </c:pt>
                <c:pt idx="739">
                  <c:v>15470091.852078974</c:v>
                </c:pt>
                <c:pt idx="740">
                  <c:v>15407439.002549682</c:v>
                </c:pt>
                <c:pt idx="741">
                  <c:v>15356764.772503586</c:v>
                </c:pt>
                <c:pt idx="742">
                  <c:v>15294752.846850123</c:v>
                </c:pt>
                <c:pt idx="743">
                  <c:v>15227286.626342155</c:v>
                </c:pt>
                <c:pt idx="744">
                  <c:v>15171126.474538231</c:v>
                </c:pt>
                <c:pt idx="745">
                  <c:v>15113220.931762451</c:v>
                </c:pt>
                <c:pt idx="746">
                  <c:v>15080705.916712277</c:v>
                </c:pt>
                <c:pt idx="747">
                  <c:v>15041127.2432994</c:v>
                </c:pt>
                <c:pt idx="748">
                  <c:v>14988620.879029457</c:v>
                </c:pt>
                <c:pt idx="749">
                  <c:v>14916859.081505546</c:v>
                </c:pt>
                <c:pt idx="750">
                  <c:v>14862294.395562457</c:v>
                </c:pt>
                <c:pt idx="751">
                  <c:v>14796224.059532119</c:v>
                </c:pt>
                <c:pt idx="752">
                  <c:v>14745280.038296081</c:v>
                </c:pt>
                <c:pt idx="753">
                  <c:v>14692742.481596608</c:v>
                </c:pt>
                <c:pt idx="754">
                  <c:v>14644356.013535207</c:v>
                </c:pt>
                <c:pt idx="755">
                  <c:v>14592500.965776047</c:v>
                </c:pt>
                <c:pt idx="756">
                  <c:v>14549074.673628928</c:v>
                </c:pt>
                <c:pt idx="757">
                  <c:v>14492676.614152092</c:v>
                </c:pt>
                <c:pt idx="758">
                  <c:v>14440893.694165669</c:v>
                </c:pt>
                <c:pt idx="759">
                  <c:v>14383795.573760811</c:v>
                </c:pt>
                <c:pt idx="760">
                  <c:v>14334839.884216238</c:v>
                </c:pt>
                <c:pt idx="761">
                  <c:v>14288539.405727938</c:v>
                </c:pt>
                <c:pt idx="762">
                  <c:v>14251882.289182786</c:v>
                </c:pt>
                <c:pt idx="763">
                  <c:v>14198088.860396564</c:v>
                </c:pt>
                <c:pt idx="764">
                  <c:v>14136738.60459494</c:v>
                </c:pt>
                <c:pt idx="765">
                  <c:v>14087444.667994937</c:v>
                </c:pt>
                <c:pt idx="766">
                  <c:v>14034766.216162542</c:v>
                </c:pt>
                <c:pt idx="767">
                  <c:v>13994023.499232681</c:v>
                </c:pt>
                <c:pt idx="768">
                  <c:v>13939353.685223479</c:v>
                </c:pt>
                <c:pt idx="769">
                  <c:v>13893525.736581078</c:v>
                </c:pt>
                <c:pt idx="770">
                  <c:v>13845139.800959082</c:v>
                </c:pt>
                <c:pt idx="771">
                  <c:v>13800647.72515633</c:v>
                </c:pt>
                <c:pt idx="772">
                  <c:v>13774609.561735796</c:v>
                </c:pt>
                <c:pt idx="773">
                  <c:v>13739210.680328686</c:v>
                </c:pt>
                <c:pt idx="774">
                  <c:v>13674851.455990173</c:v>
                </c:pt>
                <c:pt idx="775">
                  <c:v>13622326.635551492</c:v>
                </c:pt>
                <c:pt idx="776">
                  <c:v>13567989.946048355</c:v>
                </c:pt>
                <c:pt idx="777">
                  <c:v>13525673.091658236</c:v>
                </c:pt>
                <c:pt idx="778">
                  <c:v>13465399.361477114</c:v>
                </c:pt>
                <c:pt idx="779">
                  <c:v>13436960.926929628</c:v>
                </c:pt>
                <c:pt idx="780">
                  <c:v>13371905.440380322</c:v>
                </c:pt>
                <c:pt idx="781">
                  <c:v>13316515.295150602</c:v>
                </c:pt>
                <c:pt idx="782">
                  <c:v>13257424.785161061</c:v>
                </c:pt>
                <c:pt idx="783">
                  <c:v>13227057.669752227</c:v>
                </c:pt>
                <c:pt idx="784">
                  <c:v>13188056.854708569</c:v>
                </c:pt>
                <c:pt idx="785">
                  <c:v>13132583.785427967</c:v>
                </c:pt>
                <c:pt idx="786">
                  <c:v>13087392.083558019</c:v>
                </c:pt>
                <c:pt idx="787">
                  <c:v>13039432.787498007</c:v>
                </c:pt>
                <c:pt idx="788">
                  <c:v>12988584.617017707</c:v>
                </c:pt>
                <c:pt idx="789">
                  <c:v>12950382.535110053</c:v>
                </c:pt>
                <c:pt idx="790">
                  <c:v>12911148.92431582</c:v>
                </c:pt>
                <c:pt idx="791">
                  <c:v>12849543.951089615</c:v>
                </c:pt>
                <c:pt idx="792">
                  <c:v>12799766.260468014</c:v>
                </c:pt>
                <c:pt idx="793">
                  <c:v>12762187.764829135</c:v>
                </c:pt>
                <c:pt idx="794">
                  <c:v>12714560.255433995</c:v>
                </c:pt>
                <c:pt idx="795">
                  <c:v>12674431.001935745</c:v>
                </c:pt>
                <c:pt idx="796">
                  <c:v>12637392.505092861</c:v>
                </c:pt>
                <c:pt idx="797">
                  <c:v>12596438.309187107</c:v>
                </c:pt>
                <c:pt idx="798">
                  <c:v>12535825.213193513</c:v>
                </c:pt>
                <c:pt idx="799">
                  <c:v>12498237.590424746</c:v>
                </c:pt>
                <c:pt idx="800">
                  <c:v>12465724.676391197</c:v>
                </c:pt>
                <c:pt idx="801">
                  <c:v>12413658.924396517</c:v>
                </c:pt>
                <c:pt idx="802">
                  <c:v>12365348.399976745</c:v>
                </c:pt>
                <c:pt idx="803">
                  <c:v>12318308.427745957</c:v>
                </c:pt>
                <c:pt idx="804">
                  <c:v>12276415.734875122</c:v>
                </c:pt>
                <c:pt idx="805">
                  <c:v>12178380.28706512</c:v>
                </c:pt>
                <c:pt idx="806">
                  <c:v>12174114.192646891</c:v>
                </c:pt>
                <c:pt idx="807">
                  <c:v>12110740.921453692</c:v>
                </c:pt>
                <c:pt idx="808">
                  <c:v>12044595.48438371</c:v>
                </c:pt>
                <c:pt idx="809">
                  <c:v>12013570.158285225</c:v>
                </c:pt>
                <c:pt idx="810">
                  <c:v>11983463.76915627</c:v>
                </c:pt>
                <c:pt idx="811">
                  <c:v>11944516.761375319</c:v>
                </c:pt>
                <c:pt idx="812">
                  <c:v>11915029.13568374</c:v>
                </c:pt>
                <c:pt idx="813">
                  <c:v>11862463.318912301</c:v>
                </c:pt>
                <c:pt idx="814">
                  <c:v>11800806.026754929</c:v>
                </c:pt>
                <c:pt idx="815">
                  <c:v>11751384.896792362</c:v>
                </c:pt>
                <c:pt idx="816">
                  <c:v>11709553.738191515</c:v>
                </c:pt>
                <c:pt idx="817">
                  <c:v>11695792.589284467</c:v>
                </c:pt>
                <c:pt idx="818">
                  <c:v>11637534.819516664</c:v>
                </c:pt>
                <c:pt idx="819">
                  <c:v>11598447.809146291</c:v>
                </c:pt>
                <c:pt idx="820">
                  <c:v>11557946.735201955</c:v>
                </c:pt>
                <c:pt idx="821">
                  <c:v>11516510.807340154</c:v>
                </c:pt>
                <c:pt idx="822">
                  <c:v>11478504.581835998</c:v>
                </c:pt>
                <c:pt idx="823">
                  <c:v>11414980.011142435</c:v>
                </c:pt>
                <c:pt idx="824">
                  <c:v>11384696.713643396</c:v>
                </c:pt>
                <c:pt idx="825">
                  <c:v>11341715.503296122</c:v>
                </c:pt>
                <c:pt idx="826">
                  <c:v>11279113.631800303</c:v>
                </c:pt>
                <c:pt idx="827">
                  <c:v>11228433.640107635</c:v>
                </c:pt>
                <c:pt idx="828">
                  <c:v>11210278.402923327</c:v>
                </c:pt>
                <c:pt idx="829">
                  <c:v>11163385.708834525</c:v>
                </c:pt>
                <c:pt idx="830">
                  <c:v>11126642.524409037</c:v>
                </c:pt>
                <c:pt idx="831">
                  <c:v>11089750.411711954</c:v>
                </c:pt>
                <c:pt idx="832">
                  <c:v>11039606.667406026</c:v>
                </c:pt>
                <c:pt idx="833">
                  <c:v>11010588.934138017</c:v>
                </c:pt>
                <c:pt idx="834">
                  <c:v>10981744.222218791</c:v>
                </c:pt>
                <c:pt idx="835">
                  <c:v>10936363.789104937</c:v>
                </c:pt>
                <c:pt idx="836">
                  <c:v>10892141.380961055</c:v>
                </c:pt>
                <c:pt idx="837">
                  <c:v>10852433.571328934</c:v>
                </c:pt>
                <c:pt idx="838">
                  <c:v>10810095.428517882</c:v>
                </c:pt>
                <c:pt idx="839">
                  <c:v>10769298.133209744</c:v>
                </c:pt>
                <c:pt idx="840">
                  <c:v>10742600.815655647</c:v>
                </c:pt>
                <c:pt idx="841">
                  <c:v>10695685.542806353</c:v>
                </c:pt>
                <c:pt idx="842">
                  <c:v>10646683.083068863</c:v>
                </c:pt>
                <c:pt idx="843">
                  <c:v>10609872.007604511</c:v>
                </c:pt>
                <c:pt idx="844">
                  <c:v>10574692.759675587</c:v>
                </c:pt>
                <c:pt idx="845">
                  <c:v>10530575.458617523</c:v>
                </c:pt>
                <c:pt idx="846">
                  <c:v>10479903.350881467</c:v>
                </c:pt>
                <c:pt idx="847">
                  <c:v>10430844.528406812</c:v>
                </c:pt>
                <c:pt idx="848">
                  <c:v>10395406.56476994</c:v>
                </c:pt>
                <c:pt idx="849">
                  <c:v>10357475.070527039</c:v>
                </c:pt>
                <c:pt idx="850">
                  <c:v>10345480.028196186</c:v>
                </c:pt>
                <c:pt idx="851">
                  <c:v>10283827.761153763</c:v>
                </c:pt>
                <c:pt idx="852">
                  <c:v>10255628.718660209</c:v>
                </c:pt>
                <c:pt idx="853">
                  <c:v>10225196.00098809</c:v>
                </c:pt>
                <c:pt idx="854">
                  <c:v>10177163.350760207</c:v>
                </c:pt>
                <c:pt idx="855">
                  <c:v>10154110.593331464</c:v>
                </c:pt>
                <c:pt idx="856">
                  <c:v>10110921.751908153</c:v>
                </c:pt>
                <c:pt idx="857">
                  <c:v>10054600.967109323</c:v>
                </c:pt>
                <c:pt idx="858">
                  <c:v>10025003.034049688</c:v>
                </c:pt>
                <c:pt idx="859">
                  <c:v>9999743.8628763799</c:v>
                </c:pt>
                <c:pt idx="860">
                  <c:v>9966515.7876179442</c:v>
                </c:pt>
                <c:pt idx="861">
                  <c:v>9902350.64120562</c:v>
                </c:pt>
                <c:pt idx="862">
                  <c:v>9886223.682088675</c:v>
                </c:pt>
                <c:pt idx="863">
                  <c:v>9850532.4506509043</c:v>
                </c:pt>
                <c:pt idx="864">
                  <c:v>9818428.7945618723</c:v>
                </c:pt>
                <c:pt idx="865">
                  <c:v>9779159.6837061252</c:v>
                </c:pt>
                <c:pt idx="866">
                  <c:v>9746647.0833063088</c:v>
                </c:pt>
                <c:pt idx="867">
                  <c:v>9720860.2413774654</c:v>
                </c:pt>
                <c:pt idx="868">
                  <c:v>9664395.2037505079</c:v>
                </c:pt>
                <c:pt idx="869">
                  <c:v>9628561.7970301751</c:v>
                </c:pt>
                <c:pt idx="870">
                  <c:v>9583239.2635115925</c:v>
                </c:pt>
                <c:pt idx="871">
                  <c:v>9553320.7286673412</c:v>
                </c:pt>
                <c:pt idx="872">
                  <c:v>9518909.1236281171</c:v>
                </c:pt>
                <c:pt idx="873">
                  <c:v>9469342.7474233378</c:v>
                </c:pt>
                <c:pt idx="874">
                  <c:v>9438628.8685125317</c:v>
                </c:pt>
                <c:pt idx="875">
                  <c:v>9401847.2590802796</c:v>
                </c:pt>
                <c:pt idx="876">
                  <c:v>9342956.0416835826</c:v>
                </c:pt>
                <c:pt idx="877">
                  <c:v>9327395.6611240804</c:v>
                </c:pt>
                <c:pt idx="878">
                  <c:v>9300961.8826127537</c:v>
                </c:pt>
                <c:pt idx="879">
                  <c:v>9270372.4131636191</c:v>
                </c:pt>
                <c:pt idx="880">
                  <c:v>9227485.8588577434</c:v>
                </c:pt>
                <c:pt idx="881">
                  <c:v>9176735.5284661427</c:v>
                </c:pt>
                <c:pt idx="882">
                  <c:v>9140359.5192566831</c:v>
                </c:pt>
                <c:pt idx="883">
                  <c:v>9098043.9124496523</c:v>
                </c:pt>
                <c:pt idx="884">
                  <c:v>9064009.5289334171</c:v>
                </c:pt>
                <c:pt idx="885">
                  <c:v>9014155.3023206219</c:v>
                </c:pt>
                <c:pt idx="886">
                  <c:v>8998766.9584899358</c:v>
                </c:pt>
                <c:pt idx="887">
                  <c:v>8961070.7369516455</c:v>
                </c:pt>
                <c:pt idx="888">
                  <c:v>8929014.5178013667</c:v>
                </c:pt>
                <c:pt idx="889">
                  <c:v>8884654.4929890074</c:v>
                </c:pt>
                <c:pt idx="890">
                  <c:v>8861821.1037022546</c:v>
                </c:pt>
                <c:pt idx="891">
                  <c:v>8829422.7576008942</c:v>
                </c:pt>
                <c:pt idx="892">
                  <c:v>8784676.6428258568</c:v>
                </c:pt>
                <c:pt idx="893">
                  <c:v>8737212.2982154358</c:v>
                </c:pt>
                <c:pt idx="894">
                  <c:v>8698786.5565660391</c:v>
                </c:pt>
                <c:pt idx="895">
                  <c:v>8665579.5293980166</c:v>
                </c:pt>
                <c:pt idx="896">
                  <c:v>8642174.0226626843</c:v>
                </c:pt>
                <c:pt idx="897">
                  <c:v>8601134.7423460297</c:v>
                </c:pt>
                <c:pt idx="898">
                  <c:v>8567811.9065965954</c:v>
                </c:pt>
                <c:pt idx="899">
                  <c:v>8518373.5978220161</c:v>
                </c:pt>
                <c:pt idx="900">
                  <c:v>8487716.7935209647</c:v>
                </c:pt>
                <c:pt idx="901">
                  <c:v>8453742.5069933888</c:v>
                </c:pt>
                <c:pt idx="902">
                  <c:v>8428904.384568952</c:v>
                </c:pt>
                <c:pt idx="903">
                  <c:v>8386149.8488628166</c:v>
                </c:pt>
                <c:pt idx="904">
                  <c:v>8341907.9150755424</c:v>
                </c:pt>
                <c:pt idx="905">
                  <c:v>8306417.4337343043</c:v>
                </c:pt>
                <c:pt idx="906">
                  <c:v>8271150.8290823521</c:v>
                </c:pt>
                <c:pt idx="907">
                  <c:v>8237767.5946772099</c:v>
                </c:pt>
                <c:pt idx="908">
                  <c:v>8207828.1349133197</c:v>
                </c:pt>
                <c:pt idx="909">
                  <c:v>8173878.359345451</c:v>
                </c:pt>
                <c:pt idx="910">
                  <c:v>8131767.4154220074</c:v>
                </c:pt>
                <c:pt idx="911">
                  <c:v>8088593.2162715541</c:v>
                </c:pt>
                <c:pt idx="912">
                  <c:v>8076517.5647905869</c:v>
                </c:pt>
                <c:pt idx="913">
                  <c:v>8020493.5714684883</c:v>
                </c:pt>
                <c:pt idx="914">
                  <c:v>7993003.641803965</c:v>
                </c:pt>
                <c:pt idx="915">
                  <c:v>7950162.0722941784</c:v>
                </c:pt>
                <c:pt idx="916">
                  <c:v>7907661.3950750213</c:v>
                </c:pt>
                <c:pt idx="917">
                  <c:v>7870688.5341957752</c:v>
                </c:pt>
                <c:pt idx="918">
                  <c:v>7857458.2860044269</c:v>
                </c:pt>
                <c:pt idx="919">
                  <c:v>7808986.2080973173</c:v>
                </c:pt>
                <c:pt idx="920">
                  <c:v>7766517.8308588061</c:v>
                </c:pt>
                <c:pt idx="921">
                  <c:v>7725642.2178984648</c:v>
                </c:pt>
                <c:pt idx="922">
                  <c:v>7685395.4394871956</c:v>
                </c:pt>
                <c:pt idx="923">
                  <c:v>7663028.5543879336</c:v>
                </c:pt>
                <c:pt idx="924">
                  <c:v>7644851.3496076986</c:v>
                </c:pt>
                <c:pt idx="925">
                  <c:v>7583101.0361538539</c:v>
                </c:pt>
                <c:pt idx="926">
                  <c:v>7561557.4796351492</c:v>
                </c:pt>
                <c:pt idx="927">
                  <c:v>7511462.3339316705</c:v>
                </c:pt>
                <c:pt idx="928">
                  <c:v>7488553.7443906944</c:v>
                </c:pt>
                <c:pt idx="929">
                  <c:v>7472020.3791023139</c:v>
                </c:pt>
                <c:pt idx="930">
                  <c:v>7423270.262610035</c:v>
                </c:pt>
                <c:pt idx="931">
                  <c:v>7378622.9573565079</c:v>
                </c:pt>
                <c:pt idx="932">
                  <c:v>7336203.4120261297</c:v>
                </c:pt>
                <c:pt idx="933">
                  <c:v>7301399.2349731978</c:v>
                </c:pt>
                <c:pt idx="934">
                  <c:v>7266832.4894634383</c:v>
                </c:pt>
                <c:pt idx="935">
                  <c:v>7241659.9673349643</c:v>
                </c:pt>
                <c:pt idx="936">
                  <c:v>7202740.1179682938</c:v>
                </c:pt>
                <c:pt idx="937">
                  <c:v>7165344.541527288</c:v>
                </c:pt>
                <c:pt idx="938">
                  <c:v>7122730.9256640011</c:v>
                </c:pt>
                <c:pt idx="939">
                  <c:v>7098234.252337086</c:v>
                </c:pt>
                <c:pt idx="940">
                  <c:v>7057016.6042671371</c:v>
                </c:pt>
                <c:pt idx="941">
                  <c:v>7008878.402069293</c:v>
                </c:pt>
                <c:pt idx="942">
                  <c:v>6970968.1090357611</c:v>
                </c:pt>
                <c:pt idx="943">
                  <c:v>6930114.4661449641</c:v>
                </c:pt>
                <c:pt idx="944">
                  <c:v>6907229.1292707995</c:v>
                </c:pt>
                <c:pt idx="945">
                  <c:v>6879826.2473127227</c:v>
                </c:pt>
                <c:pt idx="946">
                  <c:v>6848213.5301272869</c:v>
                </c:pt>
                <c:pt idx="947">
                  <c:v>6816721.0883776173</c:v>
                </c:pt>
                <c:pt idx="948">
                  <c:v>6781822.4675185187</c:v>
                </c:pt>
                <c:pt idx="949">
                  <c:v>6737790.7683879035</c:v>
                </c:pt>
                <c:pt idx="950">
                  <c:v>6700665.4997634841</c:v>
                </c:pt>
                <c:pt idx="951">
                  <c:v>6664095.3641142473</c:v>
                </c:pt>
                <c:pt idx="952">
                  <c:v>6643358.4735264713</c:v>
                </c:pt>
                <c:pt idx="953">
                  <c:v>6609254.1435827073</c:v>
                </c:pt>
                <c:pt idx="954">
                  <c:v>6564016.0821277518</c:v>
                </c:pt>
                <c:pt idx="955">
                  <c:v>6533890.9198193923</c:v>
                </c:pt>
                <c:pt idx="956">
                  <c:v>6504161.3417625716</c:v>
                </c:pt>
                <c:pt idx="957">
                  <c:v>6479117.4967098208</c:v>
                </c:pt>
                <c:pt idx="958">
                  <c:v>6444464.3021213962</c:v>
                </c:pt>
                <c:pt idx="959">
                  <c:v>6348684.2667849334</c:v>
                </c:pt>
                <c:pt idx="960">
                  <c:v>6319922.6167134717</c:v>
                </c:pt>
                <c:pt idx="961">
                  <c:v>6287873.8223408172</c:v>
                </c:pt>
                <c:pt idx="962">
                  <c:v>6258812.8950395109</c:v>
                </c:pt>
                <c:pt idx="963">
                  <c:v>6222676.4988095434</c:v>
                </c:pt>
                <c:pt idx="964">
                  <c:v>6179649.1504728589</c:v>
                </c:pt>
                <c:pt idx="965">
                  <c:v>6141627.3482420621</c:v>
                </c:pt>
                <c:pt idx="966">
                  <c:v>6119831.2661779597</c:v>
                </c:pt>
                <c:pt idx="967">
                  <c:v>6093649.7463440783</c:v>
                </c:pt>
                <c:pt idx="968">
                  <c:v>6064547.4201422455</c:v>
                </c:pt>
                <c:pt idx="969">
                  <c:v>6012784.5417944277</c:v>
                </c:pt>
                <c:pt idx="970">
                  <c:v>5995520.1501688277</c:v>
                </c:pt>
                <c:pt idx="971">
                  <c:v>5960641.6252691448</c:v>
                </c:pt>
                <c:pt idx="972">
                  <c:v>5921667.6074480554</c:v>
                </c:pt>
                <c:pt idx="973">
                  <c:v>5886310.2067663595</c:v>
                </c:pt>
                <c:pt idx="974">
                  <c:v>5843728.008855042</c:v>
                </c:pt>
                <c:pt idx="975">
                  <c:v>5811442.8150962638</c:v>
                </c:pt>
                <c:pt idx="976">
                  <c:v>5778075.0566827012</c:v>
                </c:pt>
                <c:pt idx="977">
                  <c:v>5748358.0737685328</c:v>
                </c:pt>
                <c:pt idx="978">
                  <c:v>5728843.5197959105</c:v>
                </c:pt>
                <c:pt idx="979">
                  <c:v>5680681.9315245124</c:v>
                </c:pt>
                <c:pt idx="980">
                  <c:v>5613068.1284286715</c:v>
                </c:pt>
                <c:pt idx="981">
                  <c:v>5587002.7323931213</c:v>
                </c:pt>
                <c:pt idx="982">
                  <c:v>5558162.6347220438</c:v>
                </c:pt>
                <c:pt idx="983">
                  <c:v>5521759.4599988284</c:v>
                </c:pt>
                <c:pt idx="984">
                  <c:v>5492354.1937886681</c:v>
                </c:pt>
                <c:pt idx="985">
                  <c:v>5461561.5712984903</c:v>
                </c:pt>
                <c:pt idx="986">
                  <c:v>5418918.9747515721</c:v>
                </c:pt>
                <c:pt idx="987">
                  <c:v>5389053.7910429053</c:v>
                </c:pt>
                <c:pt idx="988">
                  <c:v>5354452.8941165879</c:v>
                </c:pt>
                <c:pt idx="989">
                  <c:v>5322680.0418243753</c:v>
                </c:pt>
                <c:pt idx="990">
                  <c:v>5289081.0669568693</c:v>
                </c:pt>
                <c:pt idx="991">
                  <c:v>5242787.751550735</c:v>
                </c:pt>
                <c:pt idx="992">
                  <c:v>5206391.6686479766</c:v>
                </c:pt>
                <c:pt idx="993">
                  <c:v>5176750.2754397821</c:v>
                </c:pt>
                <c:pt idx="994">
                  <c:v>5144557.0292548472</c:v>
                </c:pt>
                <c:pt idx="995">
                  <c:v>5108113.21529119</c:v>
                </c:pt>
                <c:pt idx="996">
                  <c:v>5066743.9340004986</c:v>
                </c:pt>
                <c:pt idx="997">
                  <c:v>5026835.7075890042</c:v>
                </c:pt>
                <c:pt idx="998">
                  <c:v>4991849.7639599741</c:v>
                </c:pt>
                <c:pt idx="999">
                  <c:v>4969176.1579056578</c:v>
                </c:pt>
                <c:pt idx="1000">
                  <c:v>4935499.9125453848</c:v>
                </c:pt>
                <c:pt idx="1001">
                  <c:v>4901316.8723821649</c:v>
                </c:pt>
                <c:pt idx="1002">
                  <c:v>4851410.7992756721</c:v>
                </c:pt>
                <c:pt idx="1003">
                  <c:v>4813481.9738508733</c:v>
                </c:pt>
                <c:pt idx="1004">
                  <c:v>4785327.7993152449</c:v>
                </c:pt>
                <c:pt idx="1005">
                  <c:v>4749518.8949548453</c:v>
                </c:pt>
                <c:pt idx="1006">
                  <c:v>4722592.1579660634</c:v>
                </c:pt>
                <c:pt idx="1007">
                  <c:v>4688223.8644042686</c:v>
                </c:pt>
                <c:pt idx="1008">
                  <c:v>4661563.6846421827</c:v>
                </c:pt>
                <c:pt idx="1009">
                  <c:v>4626118.037163388</c:v>
                </c:pt>
                <c:pt idx="1010">
                  <c:v>4581179.5664324965</c:v>
                </c:pt>
                <c:pt idx="1011">
                  <c:v>4532924.3406819692</c:v>
                </c:pt>
                <c:pt idx="1012">
                  <c:v>4500314.7444563964</c:v>
                </c:pt>
                <c:pt idx="1013">
                  <c:v>4414884.9334458895</c:v>
                </c:pt>
                <c:pt idx="1014">
                  <c:v>4409563.0075684451</c:v>
                </c:pt>
                <c:pt idx="1015">
                  <c:v>4384182.3171742521</c:v>
                </c:pt>
                <c:pt idx="1016">
                  <c:v>4335453.872976291</c:v>
                </c:pt>
                <c:pt idx="1017">
                  <c:v>4292730.8688286394</c:v>
                </c:pt>
                <c:pt idx="1018">
                  <c:v>4249384.6617762093</c:v>
                </c:pt>
                <c:pt idx="1019">
                  <c:v>4221961.5316424919</c:v>
                </c:pt>
                <c:pt idx="1020">
                  <c:v>4182445.3917136556</c:v>
                </c:pt>
                <c:pt idx="1021">
                  <c:v>4158273.4024358024</c:v>
                </c:pt>
                <c:pt idx="1022">
                  <c:v>4119787.4596006377</c:v>
                </c:pt>
                <c:pt idx="1023">
                  <c:v>4083391.7249749526</c:v>
                </c:pt>
                <c:pt idx="1024">
                  <c:v>4039898.8748218655</c:v>
                </c:pt>
                <c:pt idx="1025">
                  <c:v>3999437.041334779</c:v>
                </c:pt>
                <c:pt idx="1026">
                  <c:v>3966551.5288872384</c:v>
                </c:pt>
                <c:pt idx="1027">
                  <c:v>3942505.5492388932</c:v>
                </c:pt>
                <c:pt idx="1028">
                  <c:v>3906182.554264443</c:v>
                </c:pt>
                <c:pt idx="1029">
                  <c:v>3864424.168747121</c:v>
                </c:pt>
                <c:pt idx="1030">
                  <c:v>3823626.2362569743</c:v>
                </c:pt>
                <c:pt idx="1031">
                  <c:v>3788676.5885359822</c:v>
                </c:pt>
                <c:pt idx="1032">
                  <c:v>3761373.4086157801</c:v>
                </c:pt>
                <c:pt idx="1033">
                  <c:v>3723978.7550774422</c:v>
                </c:pt>
                <c:pt idx="1034">
                  <c:v>3694684.4935022513</c:v>
                </c:pt>
                <c:pt idx="1035">
                  <c:v>3659219.7622831073</c:v>
                </c:pt>
                <c:pt idx="1036">
                  <c:v>3621164.2607723107</c:v>
                </c:pt>
                <c:pt idx="1037">
                  <c:v>3574640.552905045</c:v>
                </c:pt>
                <c:pt idx="1038">
                  <c:v>3480426.8377331854</c:v>
                </c:pt>
                <c:pt idx="1039">
                  <c:v>3504269.0302535212</c:v>
                </c:pt>
                <c:pt idx="1040">
                  <c:v>3471001.5628146068</c:v>
                </c:pt>
                <c:pt idx="1041">
                  <c:v>3431105.1638361458</c:v>
                </c:pt>
                <c:pt idx="1042">
                  <c:v>3397463.8654851117</c:v>
                </c:pt>
                <c:pt idx="1043">
                  <c:v>3361485.0532204495</c:v>
                </c:pt>
                <c:pt idx="1044">
                  <c:v>3325861.0081596123</c:v>
                </c:pt>
                <c:pt idx="1045">
                  <c:v>3299779.8246337054</c:v>
                </c:pt>
                <c:pt idx="1046">
                  <c:v>3260698.9003074965</c:v>
                </c:pt>
                <c:pt idx="1047">
                  <c:v>3226567.1130498834</c:v>
                </c:pt>
                <c:pt idx="1048">
                  <c:v>3183424.0210169088</c:v>
                </c:pt>
                <c:pt idx="1049">
                  <c:v>3152268.0042662043</c:v>
                </c:pt>
                <c:pt idx="1050">
                  <c:v>3137412.7404510486</c:v>
                </c:pt>
                <c:pt idx="1051">
                  <c:v>3090714.5991916214</c:v>
                </c:pt>
                <c:pt idx="1052">
                  <c:v>3042756.855638558</c:v>
                </c:pt>
                <c:pt idx="1053">
                  <c:v>3004174.9980441821</c:v>
                </c:pt>
                <c:pt idx="1054">
                  <c:v>2964584.6864957679</c:v>
                </c:pt>
                <c:pt idx="1055">
                  <c:v>2930395.3490410927</c:v>
                </c:pt>
                <c:pt idx="1056">
                  <c:v>2915607.7723194272</c:v>
                </c:pt>
                <c:pt idx="1057">
                  <c:v>2866754.9957948164</c:v>
                </c:pt>
                <c:pt idx="1058">
                  <c:v>2830378.2741938327</c:v>
                </c:pt>
                <c:pt idx="1059">
                  <c:v>2793778.2011378394</c:v>
                </c:pt>
                <c:pt idx="1060">
                  <c:v>2760787.3570427485</c:v>
                </c:pt>
                <c:pt idx="1061">
                  <c:v>2731333.5922249011</c:v>
                </c:pt>
                <c:pt idx="1062">
                  <c:v>2694422.54992588</c:v>
                </c:pt>
                <c:pt idx="1063">
                  <c:v>2654064.4971957766</c:v>
                </c:pt>
                <c:pt idx="1064">
                  <c:v>2604002.3465154148</c:v>
                </c:pt>
                <c:pt idx="1065">
                  <c:v>2570362.4593226318</c:v>
                </c:pt>
                <c:pt idx="1066">
                  <c:v>2538185.9117291854</c:v>
                </c:pt>
                <c:pt idx="1067">
                  <c:v>2498464.1186153465</c:v>
                </c:pt>
                <c:pt idx="1068">
                  <c:v>2466787.1918090945</c:v>
                </c:pt>
                <c:pt idx="1069">
                  <c:v>2423297.5181275746</c:v>
                </c:pt>
                <c:pt idx="1070">
                  <c:v>2380849.3945235005</c:v>
                </c:pt>
                <c:pt idx="1071">
                  <c:v>2357225.6400866881</c:v>
                </c:pt>
                <c:pt idx="1072">
                  <c:v>2310518.5593682085</c:v>
                </c:pt>
                <c:pt idx="1073">
                  <c:v>2282093.5235101152</c:v>
                </c:pt>
                <c:pt idx="1074">
                  <c:v>2247616.6914608856</c:v>
                </c:pt>
                <c:pt idx="1075">
                  <c:v>2193842.53415159</c:v>
                </c:pt>
                <c:pt idx="1076">
                  <c:v>2154104.0771679413</c:v>
                </c:pt>
                <c:pt idx="1077">
                  <c:v>2122904.3151061246</c:v>
                </c:pt>
                <c:pt idx="1078">
                  <c:v>2085139.9657327316</c:v>
                </c:pt>
                <c:pt idx="1079">
                  <c:v>2041426.7423780079</c:v>
                </c:pt>
                <c:pt idx="1080">
                  <c:v>2010054.1811995918</c:v>
                </c:pt>
                <c:pt idx="1081">
                  <c:v>1969624.4647824299</c:v>
                </c:pt>
                <c:pt idx="1082">
                  <c:v>1935911.3008927766</c:v>
                </c:pt>
                <c:pt idx="1083">
                  <c:v>1897736.6506397584</c:v>
                </c:pt>
                <c:pt idx="1084">
                  <c:v>1857196.1868111861</c:v>
                </c:pt>
                <c:pt idx="1085">
                  <c:v>1803758.8299357728</c:v>
                </c:pt>
                <c:pt idx="1086">
                  <c:v>1778894.7118518455</c:v>
                </c:pt>
                <c:pt idx="1087">
                  <c:v>1708325.3249344223</c:v>
                </c:pt>
                <c:pt idx="1088">
                  <c:v>1671807.1961616334</c:v>
                </c:pt>
                <c:pt idx="1089">
                  <c:v>1643718.5393446891</c:v>
                </c:pt>
                <c:pt idx="1090">
                  <c:v>1597370.0515438651</c:v>
                </c:pt>
                <c:pt idx="1091">
                  <c:v>1549814.7992992732</c:v>
                </c:pt>
                <c:pt idx="1092">
                  <c:v>1509794.2435555118</c:v>
                </c:pt>
                <c:pt idx="1093">
                  <c:v>1467532.8749854546</c:v>
                </c:pt>
                <c:pt idx="1094">
                  <c:v>1426307.0002879845</c:v>
                </c:pt>
                <c:pt idx="1095">
                  <c:v>1386044.564788179</c:v>
                </c:pt>
                <c:pt idx="1096">
                  <c:v>1359876.6250969754</c:v>
                </c:pt>
                <c:pt idx="1097">
                  <c:v>1326373.8458711621</c:v>
                </c:pt>
                <c:pt idx="1098">
                  <c:v>1281110.4933760189</c:v>
                </c:pt>
                <c:pt idx="1099">
                  <c:v>1228255.0486075785</c:v>
                </c:pt>
                <c:pt idx="1100">
                  <c:v>1197363.2516452735</c:v>
                </c:pt>
                <c:pt idx="1101">
                  <c:v>1157244.2995838551</c:v>
                </c:pt>
                <c:pt idx="1102">
                  <c:v>1108452.6198254316</c:v>
                </c:pt>
                <c:pt idx="1103">
                  <c:v>1017596.3384541126</c:v>
                </c:pt>
                <c:pt idx="1104">
                  <c:v>1033272.8760008015</c:v>
                </c:pt>
                <c:pt idx="1105">
                  <c:v>989815.61456194962</c:v>
                </c:pt>
                <c:pt idx="1106">
                  <c:v>954077.84869410237</c:v>
                </c:pt>
                <c:pt idx="1107">
                  <c:v>899956.89795973792</c:v>
                </c:pt>
                <c:pt idx="1108">
                  <c:v>849816.74654634984</c:v>
                </c:pt>
                <c:pt idx="1109">
                  <c:v>809928.61825571104</c:v>
                </c:pt>
                <c:pt idx="1110">
                  <c:v>770334.53947581386</c:v>
                </c:pt>
                <c:pt idx="1111">
                  <c:v>734998.85660078411</c:v>
                </c:pt>
                <c:pt idx="1112">
                  <c:v>695265.72668609337</c:v>
                </c:pt>
                <c:pt idx="1113">
                  <c:v>643680.95657590311</c:v>
                </c:pt>
                <c:pt idx="1114">
                  <c:v>597026.16220292216</c:v>
                </c:pt>
                <c:pt idx="1115">
                  <c:v>558301.96151543432</c:v>
                </c:pt>
                <c:pt idx="1116">
                  <c:v>517873.72820079338</c:v>
                </c:pt>
                <c:pt idx="1117">
                  <c:v>470687.46572025592</c:v>
                </c:pt>
                <c:pt idx="1118">
                  <c:v>437121.8291078484</c:v>
                </c:pt>
                <c:pt idx="1119">
                  <c:v>385338.53811887448</c:v>
                </c:pt>
                <c:pt idx="1120">
                  <c:v>348075.82477600186</c:v>
                </c:pt>
                <c:pt idx="1121">
                  <c:v>309190.57855496032</c:v>
                </c:pt>
                <c:pt idx="1122">
                  <c:v>269368.26839268953</c:v>
                </c:pt>
                <c:pt idx="1123">
                  <c:v>235462.95447207932</c:v>
                </c:pt>
                <c:pt idx="1124">
                  <c:v>205405.02101192818</c:v>
                </c:pt>
                <c:pt idx="1125">
                  <c:v>202396.17104834656</c:v>
                </c:pt>
                <c:pt idx="1126">
                  <c:v>203092.93579846402</c:v>
                </c:pt>
                <c:pt idx="1127">
                  <c:v>210710.04225101913</c:v>
                </c:pt>
                <c:pt idx="1128">
                  <c:v>208504.02925042767</c:v>
                </c:pt>
                <c:pt idx="1129">
                  <c:v>200769.84551491766</c:v>
                </c:pt>
                <c:pt idx="1130">
                  <c:v>203263.28358603857</c:v>
                </c:pt>
                <c:pt idx="1131">
                  <c:v>203400.67940918854</c:v>
                </c:pt>
                <c:pt idx="1132">
                  <c:v>203737.58030117655</c:v>
                </c:pt>
                <c:pt idx="1133">
                  <c:v>197519.53170016361</c:v>
                </c:pt>
                <c:pt idx="1134">
                  <c:v>201104.79917107764</c:v>
                </c:pt>
                <c:pt idx="1135">
                  <c:v>201637.83473088776</c:v>
                </c:pt>
                <c:pt idx="1136">
                  <c:v>206626.51455699271</c:v>
                </c:pt>
                <c:pt idx="1137">
                  <c:v>201116.07544126484</c:v>
                </c:pt>
                <c:pt idx="1138">
                  <c:v>204605.95117360292</c:v>
                </c:pt>
                <c:pt idx="1139">
                  <c:v>201589.44975787791</c:v>
                </c:pt>
                <c:pt idx="1140">
                  <c:v>204748.497605362</c:v>
                </c:pt>
                <c:pt idx="1141">
                  <c:v>200106.66357612031</c:v>
                </c:pt>
                <c:pt idx="1142">
                  <c:v>191115.45847955218</c:v>
                </c:pt>
                <c:pt idx="1143">
                  <c:v>193738.61841650997</c:v>
                </c:pt>
                <c:pt idx="1144">
                  <c:v>199304.45743413881</c:v>
                </c:pt>
                <c:pt idx="1145">
                  <c:v>201743.97569349036</c:v>
                </c:pt>
                <c:pt idx="1146">
                  <c:v>194674.54804137538</c:v>
                </c:pt>
                <c:pt idx="1147">
                  <c:v>191994.51698776221</c:v>
                </c:pt>
                <c:pt idx="1148">
                  <c:v>190505.01815172465</c:v>
                </c:pt>
                <c:pt idx="1149">
                  <c:v>193746.22217843434</c:v>
                </c:pt>
                <c:pt idx="1150">
                  <c:v>200417.82614662687</c:v>
                </c:pt>
                <c:pt idx="1151">
                  <c:v>194181.38603170318</c:v>
                </c:pt>
                <c:pt idx="1152">
                  <c:v>190472.9958673669</c:v>
                </c:pt>
                <c:pt idx="1153">
                  <c:v>192468.13033020101</c:v>
                </c:pt>
                <c:pt idx="1154">
                  <c:v>199695.68750389028</c:v>
                </c:pt>
                <c:pt idx="1155">
                  <c:v>192660.64521564441</c:v>
                </c:pt>
                <c:pt idx="1156">
                  <c:v>196524.74837677472</c:v>
                </c:pt>
                <c:pt idx="1157">
                  <c:v>197831.39135457273</c:v>
                </c:pt>
                <c:pt idx="1158">
                  <c:v>197015.60276599249</c:v>
                </c:pt>
                <c:pt idx="1159">
                  <c:v>185782.93351452806</c:v>
                </c:pt>
                <c:pt idx="1160">
                  <c:v>187176.557935071</c:v>
                </c:pt>
                <c:pt idx="1161">
                  <c:v>189707.52539026935</c:v>
                </c:pt>
                <c:pt idx="1162">
                  <c:v>188729.5603067881</c:v>
                </c:pt>
                <c:pt idx="1163">
                  <c:v>199159.49872962706</c:v>
                </c:pt>
                <c:pt idx="1164">
                  <c:v>177349.58636683284</c:v>
                </c:pt>
                <c:pt idx="1165">
                  <c:v>188020.48121197728</c:v>
                </c:pt>
                <c:pt idx="1166">
                  <c:v>191638.87099002494</c:v>
                </c:pt>
                <c:pt idx="1167">
                  <c:v>194898.24842997416</c:v>
                </c:pt>
                <c:pt idx="1168">
                  <c:v>189665.00338675966</c:v>
                </c:pt>
                <c:pt idx="1169">
                  <c:v>189973.93688855483</c:v>
                </c:pt>
                <c:pt idx="1170">
                  <c:v>186161.8832482688</c:v>
                </c:pt>
                <c:pt idx="1171">
                  <c:v>192079.69432677759</c:v>
                </c:pt>
                <c:pt idx="1172">
                  <c:v>190725.92596681236</c:v>
                </c:pt>
                <c:pt idx="1173">
                  <c:v>186600.61888552908</c:v>
                </c:pt>
                <c:pt idx="1174">
                  <c:v>184607.14712699762</c:v>
                </c:pt>
                <c:pt idx="1175">
                  <c:v>189009.35405421178</c:v>
                </c:pt>
                <c:pt idx="1176">
                  <c:v>190752.76581860037</c:v>
                </c:pt>
                <c:pt idx="1177">
                  <c:v>182544.44253554821</c:v>
                </c:pt>
                <c:pt idx="1178">
                  <c:v>193520.31132385778</c:v>
                </c:pt>
                <c:pt idx="1179">
                  <c:v>185481.32295538211</c:v>
                </c:pt>
                <c:pt idx="1180">
                  <c:v>183221.19913560487</c:v>
                </c:pt>
                <c:pt idx="1181">
                  <c:v>188116.74755362101</c:v>
                </c:pt>
                <c:pt idx="1182">
                  <c:v>185266.53606979092</c:v>
                </c:pt>
                <c:pt idx="1183">
                  <c:v>190837.33046333792</c:v>
                </c:pt>
                <c:pt idx="1184">
                  <c:v>184900.91502209936</c:v>
                </c:pt>
                <c:pt idx="1185">
                  <c:v>184900.91502209936</c:v>
                </c:pt>
                <c:pt idx="1186">
                  <c:v>185138.9821024565</c:v>
                </c:pt>
                <c:pt idx="1187">
                  <c:v>190904.34664808452</c:v>
                </c:pt>
                <c:pt idx="1188">
                  <c:v>186639.88737731561</c:v>
                </c:pt>
                <c:pt idx="1189">
                  <c:v>190070.04875033748</c:v>
                </c:pt>
                <c:pt idx="1190">
                  <c:v>187979.24142549903</c:v>
                </c:pt>
                <c:pt idx="1191">
                  <c:v>182677.27071769474</c:v>
                </c:pt>
                <c:pt idx="1192">
                  <c:v>182761.74308304649</c:v>
                </c:pt>
                <c:pt idx="1193">
                  <c:v>185418.14571555695</c:v>
                </c:pt>
                <c:pt idx="1194">
                  <c:v>185225.2869930428</c:v>
                </c:pt>
                <c:pt idx="1195">
                  <c:v>187317.09875628763</c:v>
                </c:pt>
                <c:pt idx="1196">
                  <c:v>187371.81176861521</c:v>
                </c:pt>
                <c:pt idx="1197">
                  <c:v>192913.42504281548</c:v>
                </c:pt>
                <c:pt idx="1198">
                  <c:v>189141.72529011712</c:v>
                </c:pt>
                <c:pt idx="1199">
                  <c:v>185561.7664563751</c:v>
                </c:pt>
                <c:pt idx="1200">
                  <c:v>190299.5107128222</c:v>
                </c:pt>
                <c:pt idx="1201">
                  <c:v>189574.49544845577</c:v>
                </c:pt>
                <c:pt idx="1202">
                  <c:v>188744.94201655721</c:v>
                </c:pt>
                <c:pt idx="1203">
                  <c:v>186550.73430600448</c:v>
                </c:pt>
                <c:pt idx="1204">
                  <c:v>189638.49307786528</c:v>
                </c:pt>
                <c:pt idx="1205">
                  <c:v>181633.88831114661</c:v>
                </c:pt>
                <c:pt idx="1206">
                  <c:v>190892.28170289041</c:v>
                </c:pt>
                <c:pt idx="1207">
                  <c:v>189886.24735564491</c:v>
                </c:pt>
                <c:pt idx="1208">
                  <c:v>192735.31986368608</c:v>
                </c:pt>
                <c:pt idx="1209">
                  <c:v>182113.86952317369</c:v>
                </c:pt>
                <c:pt idx="1210">
                  <c:v>183264.25501489849</c:v>
                </c:pt>
                <c:pt idx="1211">
                  <c:v>192014.49543899932</c:v>
                </c:pt>
                <c:pt idx="1212">
                  <c:v>174306.80085114168</c:v>
                </c:pt>
                <c:pt idx="1213">
                  <c:v>193356.26260937119</c:v>
                </c:pt>
                <c:pt idx="1214">
                  <c:v>192358.37711705605</c:v>
                </c:pt>
                <c:pt idx="1215">
                  <c:v>189608.95346358963</c:v>
                </c:pt>
                <c:pt idx="1216">
                  <c:v>185945.92676022981</c:v>
                </c:pt>
                <c:pt idx="1217">
                  <c:v>185513.5718000737</c:v>
                </c:pt>
                <c:pt idx="1218">
                  <c:v>189483.9267465171</c:v>
                </c:pt>
                <c:pt idx="1219">
                  <c:v>187907.47255415414</c:v>
                </c:pt>
                <c:pt idx="1220">
                  <c:v>200820.38090105314</c:v>
                </c:pt>
                <c:pt idx="1221">
                  <c:v>190516.96872724584</c:v>
                </c:pt>
                <c:pt idx="1222">
                  <c:v>190175.8809423082</c:v>
                </c:pt>
                <c:pt idx="1223">
                  <c:v>186025.78553854596</c:v>
                </c:pt>
                <c:pt idx="1224">
                  <c:v>185504.25882301072</c:v>
                </c:pt>
                <c:pt idx="1225">
                  <c:v>190550.49544467399</c:v>
                </c:pt>
                <c:pt idx="1226">
                  <c:v>191546.29136854317</c:v>
                </c:pt>
                <c:pt idx="1227">
                  <c:v>187531.99284300613</c:v>
                </c:pt>
                <c:pt idx="1228">
                  <c:v>187073.33482476522</c:v>
                </c:pt>
                <c:pt idx="1229">
                  <c:v>184856.71498593161</c:v>
                </c:pt>
                <c:pt idx="1230">
                  <c:v>188722.87394112992</c:v>
                </c:pt>
                <c:pt idx="1231">
                  <c:v>191480.8754051319</c:v>
                </c:pt>
                <c:pt idx="1232">
                  <c:v>187740.13511118296</c:v>
                </c:pt>
                <c:pt idx="1233">
                  <c:v>184163.30103288943</c:v>
                </c:pt>
                <c:pt idx="1234">
                  <c:v>186824.91446666175</c:v>
                </c:pt>
                <c:pt idx="1235">
                  <c:v>185756.26456629331</c:v>
                </c:pt>
                <c:pt idx="1236">
                  <c:v>189079.78903857296</c:v>
                </c:pt>
                <c:pt idx="1237">
                  <c:v>190676.71053457068</c:v>
                </c:pt>
                <c:pt idx="1238">
                  <c:v>178981.39671208203</c:v>
                </c:pt>
                <c:pt idx="1239">
                  <c:v>186222.14004573569</c:v>
                </c:pt>
                <c:pt idx="1240">
                  <c:v>190188.01856488184</c:v>
                </c:pt>
                <c:pt idx="1241">
                  <c:v>195541.27938387447</c:v>
                </c:pt>
                <c:pt idx="1242">
                  <c:v>188963.84401670352</c:v>
                </c:pt>
                <c:pt idx="1243">
                  <c:v>190673.68385729345</c:v>
                </c:pt>
                <c:pt idx="1244">
                  <c:v>185673.1473518206</c:v>
                </c:pt>
                <c:pt idx="1245">
                  <c:v>188322.65407648202</c:v>
                </c:pt>
                <c:pt idx="1246">
                  <c:v>187444.9176659396</c:v>
                </c:pt>
                <c:pt idx="1247">
                  <c:v>189185.72274329409</c:v>
                </c:pt>
                <c:pt idx="1248">
                  <c:v>191870.38548864328</c:v>
                </c:pt>
                <c:pt idx="1249">
                  <c:v>192066.42104770819</c:v>
                </c:pt>
                <c:pt idx="1250">
                  <c:v>184155.15228637334</c:v>
                </c:pt>
                <c:pt idx="1251">
                  <c:v>187006.98074598453</c:v>
                </c:pt>
                <c:pt idx="1252">
                  <c:v>186751.11010535117</c:v>
                </c:pt>
                <c:pt idx="1253">
                  <c:v>192061.29897846933</c:v>
                </c:pt>
                <c:pt idx="1254">
                  <c:v>188151.2975782968</c:v>
                </c:pt>
                <c:pt idx="1255">
                  <c:v>188414.8513227884</c:v>
                </c:pt>
                <c:pt idx="1256">
                  <c:v>189368.95312926086</c:v>
                </c:pt>
                <c:pt idx="1257">
                  <c:v>185262.45052736462</c:v>
                </c:pt>
                <c:pt idx="1258">
                  <c:v>185053.14415254374</c:v>
                </c:pt>
                <c:pt idx="1259">
                  <c:v>189790.5925561818</c:v>
                </c:pt>
                <c:pt idx="1260">
                  <c:v>192247.55604171433</c:v>
                </c:pt>
                <c:pt idx="1261">
                  <c:v>187894.03000968904</c:v>
                </c:pt>
                <c:pt idx="1262">
                  <c:v>182408.99231845059</c:v>
                </c:pt>
                <c:pt idx="1263">
                  <c:v>185053.84261653098</c:v>
                </c:pt>
                <c:pt idx="1264">
                  <c:v>187543.16826680148</c:v>
                </c:pt>
                <c:pt idx="1265">
                  <c:v>190011.30717612733</c:v>
                </c:pt>
                <c:pt idx="1266">
                  <c:v>185963.00990649572</c:v>
                </c:pt>
                <c:pt idx="1267">
                  <c:v>184807.05200773029</c:v>
                </c:pt>
                <c:pt idx="1268">
                  <c:v>187113.38009336346</c:v>
                </c:pt>
                <c:pt idx="1269">
                  <c:v>187817.43179242959</c:v>
                </c:pt>
                <c:pt idx="1270">
                  <c:v>191341.64825035623</c:v>
                </c:pt>
                <c:pt idx="1271">
                  <c:v>189427.62410418328</c:v>
                </c:pt>
                <c:pt idx="1272">
                  <c:v>182105.16048403134</c:v>
                </c:pt>
                <c:pt idx="1273">
                  <c:v>183349.35766650928</c:v>
                </c:pt>
                <c:pt idx="1274">
                  <c:v>189471.86015670377</c:v>
                </c:pt>
                <c:pt idx="1275">
                  <c:v>188421.13749867229</c:v>
                </c:pt>
                <c:pt idx="1276">
                  <c:v>191041.7743785308</c:v>
                </c:pt>
                <c:pt idx="1277">
                  <c:v>189968.70087291067</c:v>
                </c:pt>
                <c:pt idx="1278">
                  <c:v>189924.69764171861</c:v>
                </c:pt>
                <c:pt idx="1279">
                  <c:v>183200.1191945833</c:v>
                </c:pt>
                <c:pt idx="1280">
                  <c:v>191898.0912268002</c:v>
                </c:pt>
                <c:pt idx="1281">
                  <c:v>194433.9811428822</c:v>
                </c:pt>
                <c:pt idx="1282">
                  <c:v>192115.54634813912</c:v>
                </c:pt>
                <c:pt idx="1283">
                  <c:v>183250.40860166019</c:v>
                </c:pt>
                <c:pt idx="1284">
                  <c:v>181789.68758315995</c:v>
                </c:pt>
                <c:pt idx="1285">
                  <c:v>180962.47340102287</c:v>
                </c:pt>
                <c:pt idx="1286">
                  <c:v>185936.23545365443</c:v>
                </c:pt>
                <c:pt idx="1287">
                  <c:v>184194.96473364113</c:v>
                </c:pt>
                <c:pt idx="1288">
                  <c:v>189103.07117147918</c:v>
                </c:pt>
              </c:numCache>
            </c:numRef>
          </c:yVal>
          <c:smooth val="0"/>
          <c:extLst>
            <c:ext xmlns:c16="http://schemas.microsoft.com/office/drawing/2014/chart" uri="{C3380CC4-5D6E-409C-BE32-E72D297353CC}">
              <c16:uniqueId val="{00000000-2583-4C43-9162-DAD029E60096}"/>
            </c:ext>
          </c:extLst>
        </c:ser>
        <c:dLbls>
          <c:showLegendKey val="0"/>
          <c:showVal val="0"/>
          <c:showCatName val="0"/>
          <c:showSerName val="0"/>
          <c:showPercent val="0"/>
          <c:showBubbleSize val="0"/>
        </c:dLbls>
        <c:axId val="1481853423"/>
        <c:axId val="1481854255"/>
      </c:scatterChart>
      <c:valAx>
        <c:axId val="14818534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81854255"/>
        <c:crosses val="autoZero"/>
        <c:crossBetween val="midCat"/>
      </c:valAx>
      <c:valAx>
        <c:axId val="1481854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81853423"/>
        <c:crosses val="autoZero"/>
        <c:crossBetween val="midCat"/>
        <c:majorUnit val="2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fr-FR"/>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solidFill>
                  <a:schemeClr val="tx1"/>
                </a:solidFill>
              </a:rPr>
              <a:t>Contrainte</a:t>
            </a:r>
            <a:r>
              <a:rPr lang="en-US" dirty="0">
                <a:solidFill>
                  <a:schemeClr val="tx1"/>
                </a:solidFill>
              </a:rPr>
              <a:t> (Pa)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9666399779578395E-2"/>
          <c:y val="5.3645642671030815E-2"/>
          <c:w val="0.92146872685113501"/>
          <c:h val="0.83080739500165846"/>
        </c:manualLayout>
      </c:layout>
      <c:scatterChart>
        <c:scatterStyle val="lineMarker"/>
        <c:varyColors val="0"/>
        <c:ser>
          <c:idx val="0"/>
          <c:order val="0"/>
          <c:tx>
            <c:strRef>
              <c:f>Essai1!$M$1</c:f>
              <c:strCache>
                <c:ptCount val="1"/>
                <c:pt idx="0">
                  <c:v>Contrainte (Pa)</c:v>
                </c:pt>
              </c:strCache>
            </c:strRef>
          </c:tx>
          <c:spPr>
            <a:ln w="19050" cap="rnd">
              <a:noFill/>
              <a:round/>
            </a:ln>
            <a:effectLst/>
          </c:spPr>
          <c:marker>
            <c:symbol val="circle"/>
            <c:size val="5"/>
            <c:spPr>
              <a:solidFill>
                <a:schemeClr val="accent1"/>
              </a:solidFill>
              <a:ln w="9525">
                <a:solidFill>
                  <a:schemeClr val="accent1"/>
                </a:solidFill>
              </a:ln>
              <a:effectLst/>
            </c:spPr>
          </c:marker>
          <c:xVal>
            <c:numRef>
              <c:f>Essai1!$J$2:$J$828</c:f>
              <c:numCache>
                <c:formatCode>General</c:formatCode>
                <c:ptCount val="827"/>
                <c:pt idx="0">
                  <c:v>-1.3350695082362801E-5</c:v>
                </c:pt>
                <c:pt idx="1">
                  <c:v>-1.3350695082362801E-5</c:v>
                </c:pt>
                <c:pt idx="2">
                  <c:v>-1.3350695082362801E-5</c:v>
                </c:pt>
                <c:pt idx="3">
                  <c:v>-1.3350695082362801E-5</c:v>
                </c:pt>
                <c:pt idx="4">
                  <c:v>-1.3350695082362801E-5</c:v>
                </c:pt>
                <c:pt idx="5">
                  <c:v>-1.3350695082362801E-5</c:v>
                </c:pt>
                <c:pt idx="6">
                  <c:v>-1.3350695082362801E-5</c:v>
                </c:pt>
                <c:pt idx="7">
                  <c:v>-1.3350695082362801E-5</c:v>
                </c:pt>
                <c:pt idx="8">
                  <c:v>-1.3350695082362801E-5</c:v>
                </c:pt>
                <c:pt idx="9">
                  <c:v>-1.3350695082362801E-5</c:v>
                </c:pt>
                <c:pt idx="10">
                  <c:v>-1.3350695082362801E-5</c:v>
                </c:pt>
                <c:pt idx="11">
                  <c:v>-1.3350695082362801E-5</c:v>
                </c:pt>
                <c:pt idx="12">
                  <c:v>-1.3350695082362801E-5</c:v>
                </c:pt>
                <c:pt idx="13">
                  <c:v>-1.3350695082362801E-5</c:v>
                </c:pt>
                <c:pt idx="14">
                  <c:v>-1.3350695082362801E-5</c:v>
                </c:pt>
                <c:pt idx="15">
                  <c:v>-1.3350695082362801E-5</c:v>
                </c:pt>
                <c:pt idx="16">
                  <c:v>-1.3350695082362801E-5</c:v>
                </c:pt>
                <c:pt idx="17">
                  <c:v>-1.3350695082362801E-5</c:v>
                </c:pt>
                <c:pt idx="18">
                  <c:v>-1.3350695082362801E-5</c:v>
                </c:pt>
                <c:pt idx="19">
                  <c:v>-1.3350695082362801E-5</c:v>
                </c:pt>
                <c:pt idx="20">
                  <c:v>-1.3350695082362801E-5</c:v>
                </c:pt>
                <c:pt idx="21">
                  <c:v>-1.3350695082362801E-5</c:v>
                </c:pt>
                <c:pt idx="22">
                  <c:v>-1.3350695082362801E-5</c:v>
                </c:pt>
                <c:pt idx="23">
                  <c:v>-1.3350695082362801E-5</c:v>
                </c:pt>
                <c:pt idx="24">
                  <c:v>-1.3350695082362801E-5</c:v>
                </c:pt>
                <c:pt idx="25">
                  <c:v>-1.3350695082362801E-5</c:v>
                </c:pt>
                <c:pt idx="26">
                  <c:v>-1.3350695082362801E-5</c:v>
                </c:pt>
                <c:pt idx="27">
                  <c:v>-1.3350695082362801E-5</c:v>
                </c:pt>
                <c:pt idx="28">
                  <c:v>-1.3350695082362801E-5</c:v>
                </c:pt>
                <c:pt idx="29">
                  <c:v>-1.3350695082362801E-5</c:v>
                </c:pt>
                <c:pt idx="30">
                  <c:v>-1.3350695082362801E-5</c:v>
                </c:pt>
                <c:pt idx="31">
                  <c:v>-1.3350695082362801E-5</c:v>
                </c:pt>
                <c:pt idx="32">
                  <c:v>-1.3350695082362801E-5</c:v>
                </c:pt>
                <c:pt idx="33">
                  <c:v>-1.3350695082362801E-5</c:v>
                </c:pt>
                <c:pt idx="34">
                  <c:v>-1.3350695082362801E-5</c:v>
                </c:pt>
                <c:pt idx="35">
                  <c:v>-1.3350695082362801E-5</c:v>
                </c:pt>
                <c:pt idx="36">
                  <c:v>-1.3350695082362801E-5</c:v>
                </c:pt>
                <c:pt idx="37">
                  <c:v>-1.3350695082362801E-5</c:v>
                </c:pt>
                <c:pt idx="38">
                  <c:v>-1.3350695082362801E-5</c:v>
                </c:pt>
                <c:pt idx="39">
                  <c:v>-1.3350695082362801E-5</c:v>
                </c:pt>
                <c:pt idx="40">
                  <c:v>-1.3350695082362801E-5</c:v>
                </c:pt>
                <c:pt idx="41">
                  <c:v>-1.3350695082362801E-5</c:v>
                </c:pt>
                <c:pt idx="42">
                  <c:v>-1.3350695082362801E-5</c:v>
                </c:pt>
                <c:pt idx="43">
                  <c:v>-1.3350695082362801E-5</c:v>
                </c:pt>
                <c:pt idx="44">
                  <c:v>-1.3350695082362801E-5</c:v>
                </c:pt>
                <c:pt idx="45">
                  <c:v>-1.3350695082362801E-5</c:v>
                </c:pt>
                <c:pt idx="46">
                  <c:v>-1.3350695082362801E-5</c:v>
                </c:pt>
                <c:pt idx="47">
                  <c:v>-1.3350695082362801E-5</c:v>
                </c:pt>
                <c:pt idx="48">
                  <c:v>-1.3350695082362801E-5</c:v>
                </c:pt>
                <c:pt idx="49">
                  <c:v>-1.3350695082362801E-5</c:v>
                </c:pt>
                <c:pt idx="50">
                  <c:v>-1.3350695082362801E-5</c:v>
                </c:pt>
                <c:pt idx="51">
                  <c:v>-1.3350695082362801E-5</c:v>
                </c:pt>
                <c:pt idx="52">
                  <c:v>-1.3350695082362801E-5</c:v>
                </c:pt>
                <c:pt idx="53">
                  <c:v>-1.3350695082362801E-5</c:v>
                </c:pt>
                <c:pt idx="54">
                  <c:v>-1.3350695082362801E-5</c:v>
                </c:pt>
                <c:pt idx="55">
                  <c:v>-1.3350695082362801E-5</c:v>
                </c:pt>
                <c:pt idx="56">
                  <c:v>-1.3350695082362801E-5</c:v>
                </c:pt>
                <c:pt idx="57">
                  <c:v>-1.3350695082362801E-5</c:v>
                </c:pt>
                <c:pt idx="58">
                  <c:v>-1.3350695082362801E-5</c:v>
                </c:pt>
                <c:pt idx="59">
                  <c:v>-1.3350695082362801E-5</c:v>
                </c:pt>
                <c:pt idx="60">
                  <c:v>-1.3350695082362801E-5</c:v>
                </c:pt>
                <c:pt idx="61">
                  <c:v>-1.3350695082362801E-5</c:v>
                </c:pt>
                <c:pt idx="62">
                  <c:v>-1.3350695082362801E-5</c:v>
                </c:pt>
                <c:pt idx="63">
                  <c:v>-1.3350695082362801E-5</c:v>
                </c:pt>
                <c:pt idx="64">
                  <c:v>-1.3350695082362801E-5</c:v>
                </c:pt>
                <c:pt idx="65">
                  <c:v>-1.3350695082362801E-5</c:v>
                </c:pt>
                <c:pt idx="66">
                  <c:v>-1.3350695082362801E-5</c:v>
                </c:pt>
                <c:pt idx="67">
                  <c:v>-1.3350695082362801E-5</c:v>
                </c:pt>
                <c:pt idx="68">
                  <c:v>-1.3350695082362801E-5</c:v>
                </c:pt>
                <c:pt idx="69">
                  <c:v>-1.3350695082362801E-5</c:v>
                </c:pt>
                <c:pt idx="70">
                  <c:v>-1.3350695082362801E-5</c:v>
                </c:pt>
                <c:pt idx="71">
                  <c:v>-1.3350695082362801E-5</c:v>
                </c:pt>
                <c:pt idx="72">
                  <c:v>-1.3350695082362801E-5</c:v>
                </c:pt>
                <c:pt idx="73">
                  <c:v>-1.3350695082362801E-5</c:v>
                </c:pt>
                <c:pt idx="74">
                  <c:v>-1.3350695082362801E-5</c:v>
                </c:pt>
                <c:pt idx="75">
                  <c:v>-1.3350695082362801E-5</c:v>
                </c:pt>
                <c:pt idx="76">
                  <c:v>-1.3350695082362801E-5</c:v>
                </c:pt>
                <c:pt idx="77">
                  <c:v>-1.3350695082362801E-5</c:v>
                </c:pt>
                <c:pt idx="78">
                  <c:v>-1.3350695082362801E-5</c:v>
                </c:pt>
                <c:pt idx="79">
                  <c:v>-1.3350695082362801E-5</c:v>
                </c:pt>
                <c:pt idx="80">
                  <c:v>-1.3350695082362801E-5</c:v>
                </c:pt>
                <c:pt idx="81">
                  <c:v>-1.3350695082362801E-5</c:v>
                </c:pt>
                <c:pt idx="82">
                  <c:v>-1.3350695082362801E-5</c:v>
                </c:pt>
                <c:pt idx="83">
                  <c:v>-1.3350695082362801E-5</c:v>
                </c:pt>
                <c:pt idx="84">
                  <c:v>-1.3350695082362801E-5</c:v>
                </c:pt>
                <c:pt idx="85">
                  <c:v>-1.3350695082362801E-5</c:v>
                </c:pt>
                <c:pt idx="86">
                  <c:v>-1.3350695082362801E-5</c:v>
                </c:pt>
                <c:pt idx="87">
                  <c:v>-1.3350695082362801E-5</c:v>
                </c:pt>
                <c:pt idx="88">
                  <c:v>-1.3350695082362801E-5</c:v>
                </c:pt>
                <c:pt idx="89">
                  <c:v>-1.3350695082362801E-5</c:v>
                </c:pt>
                <c:pt idx="90">
                  <c:v>-1.3350695082362801E-5</c:v>
                </c:pt>
                <c:pt idx="91">
                  <c:v>-1.3350695082362801E-5</c:v>
                </c:pt>
                <c:pt idx="92">
                  <c:v>-1.3350695082362801E-5</c:v>
                </c:pt>
                <c:pt idx="93">
                  <c:v>-1.3350695082362801E-5</c:v>
                </c:pt>
                <c:pt idx="94">
                  <c:v>-1.3350695082362801E-5</c:v>
                </c:pt>
                <c:pt idx="95">
                  <c:v>-1.3350695082362801E-5</c:v>
                </c:pt>
                <c:pt idx="96">
                  <c:v>-1.3350695082362801E-5</c:v>
                </c:pt>
                <c:pt idx="97">
                  <c:v>-1.3350695082362801E-5</c:v>
                </c:pt>
                <c:pt idx="98">
                  <c:v>-1.3350695082362801E-5</c:v>
                </c:pt>
                <c:pt idx="99">
                  <c:v>-1.3350695082362801E-5</c:v>
                </c:pt>
                <c:pt idx="100">
                  <c:v>-1.3350695082362801E-5</c:v>
                </c:pt>
                <c:pt idx="101">
                  <c:v>-1.3350695082362801E-5</c:v>
                </c:pt>
                <c:pt idx="102">
                  <c:v>-1.3350695082362801E-5</c:v>
                </c:pt>
                <c:pt idx="103">
                  <c:v>8.9586300697017335E-4</c:v>
                </c:pt>
                <c:pt idx="104">
                  <c:v>2.4076319709307199E-3</c:v>
                </c:pt>
                <c:pt idx="105">
                  <c:v>3.8604608831821598E-3</c:v>
                </c:pt>
                <c:pt idx="106">
                  <c:v>5.291411165984773E-3</c:v>
                </c:pt>
                <c:pt idx="107">
                  <c:v>6.6392606548420531E-3</c:v>
                </c:pt>
                <c:pt idx="108">
                  <c:v>7.9263603460024406E-3</c:v>
                </c:pt>
                <c:pt idx="109">
                  <c:v>9.4387000244243475E-3</c:v>
                </c:pt>
                <c:pt idx="110">
                  <c:v>1.0762493079171508E-2</c:v>
                </c:pt>
                <c:pt idx="111">
                  <c:v>1.2014966942815973E-2</c:v>
                </c:pt>
                <c:pt idx="112">
                  <c:v>1.3385320909878666E-2</c:v>
                </c:pt>
                <c:pt idx="113">
                  <c:v>1.4785860158517735E-2</c:v>
                </c:pt>
                <c:pt idx="114">
                  <c:v>1.6130461939363201E-2</c:v>
                </c:pt>
                <c:pt idx="115">
                  <c:v>1.7486899712288399E-2</c:v>
                </c:pt>
                <c:pt idx="116">
                  <c:v>1.8819400260390536E-2</c:v>
                </c:pt>
                <c:pt idx="117">
                  <c:v>2.0148531656019736E-2</c:v>
                </c:pt>
                <c:pt idx="118">
                  <c:v>2.1721750027179999E-2</c:v>
                </c:pt>
                <c:pt idx="119">
                  <c:v>2.2969860830921465E-2</c:v>
                </c:pt>
                <c:pt idx="120">
                  <c:v>2.4315741131369733E-2</c:v>
                </c:pt>
                <c:pt idx="121">
                  <c:v>2.5743495860223467E-2</c:v>
                </c:pt>
                <c:pt idx="122">
                  <c:v>2.7067109355982132E-2</c:v>
                </c:pt>
                <c:pt idx="123">
                  <c:v>2.8583084917656532E-2</c:v>
                </c:pt>
                <c:pt idx="124">
                  <c:v>2.9724639010125734E-2</c:v>
                </c:pt>
                <c:pt idx="125">
                  <c:v>3.1210049310621598E-2</c:v>
                </c:pt>
                <c:pt idx="126">
                  <c:v>3.2518612633900532E-2</c:v>
                </c:pt>
                <c:pt idx="127">
                  <c:v>3.4053318954789732E-2</c:v>
                </c:pt>
                <c:pt idx="128">
                  <c:v>3.525675458812387E-2</c:v>
                </c:pt>
                <c:pt idx="129">
                  <c:v>3.6631440322651733E-2</c:v>
                </c:pt>
                <c:pt idx="130">
                  <c:v>3.8000168573063466E-2</c:v>
                </c:pt>
                <c:pt idx="131">
                  <c:v>3.9379977326698803E-2</c:v>
                </c:pt>
                <c:pt idx="132">
                  <c:v>4.0664269639151061E-2</c:v>
                </c:pt>
                <c:pt idx="133">
                  <c:v>4.2158495466418269E-2</c:v>
                </c:pt>
                <c:pt idx="134">
                  <c:v>4.3529831419982262E-2</c:v>
                </c:pt>
                <c:pt idx="135">
                  <c:v>4.4816007239168669E-2</c:v>
                </c:pt>
                <c:pt idx="136">
                  <c:v>4.6257813762723865E-2</c:v>
                </c:pt>
                <c:pt idx="137">
                  <c:v>4.7552745504037999E-2</c:v>
                </c:pt>
                <c:pt idx="138">
                  <c:v>4.8908283246846672E-2</c:v>
                </c:pt>
                <c:pt idx="139">
                  <c:v>5.0260399683119336E-2</c:v>
                </c:pt>
                <c:pt idx="140">
                  <c:v>5.1694433761164268E-2</c:v>
                </c:pt>
                <c:pt idx="141">
                  <c:v>5.3039639039024929E-2</c:v>
                </c:pt>
                <c:pt idx="142">
                  <c:v>5.4443990004614806E-2</c:v>
                </c:pt>
                <c:pt idx="143">
                  <c:v>5.5805014354856131E-2</c:v>
                </c:pt>
                <c:pt idx="144">
                  <c:v>5.7008998350910396E-2</c:v>
                </c:pt>
                <c:pt idx="145">
                  <c:v>5.8373610900689467E-2</c:v>
                </c:pt>
                <c:pt idx="146">
                  <c:v>5.9883772029391998E-2</c:v>
                </c:pt>
                <c:pt idx="147">
                  <c:v>6.121218071871893E-2</c:v>
                </c:pt>
                <c:pt idx="148">
                  <c:v>6.2635676695795867E-2</c:v>
                </c:pt>
                <c:pt idx="149">
                  <c:v>6.3986735149646673E-2</c:v>
                </c:pt>
                <c:pt idx="150">
                  <c:v>6.5527217160489606E-2</c:v>
                </c:pt>
                <c:pt idx="151">
                  <c:v>6.673197005644467E-2</c:v>
                </c:pt>
                <c:pt idx="152">
                  <c:v>6.8021731094936672E-2</c:v>
                </c:pt>
                <c:pt idx="153">
                  <c:v>6.9439928219207872E-2</c:v>
                </c:pt>
                <c:pt idx="154">
                  <c:v>7.0873080148529069E-2</c:v>
                </c:pt>
                <c:pt idx="155">
                  <c:v>7.2177825794392927E-2</c:v>
                </c:pt>
                <c:pt idx="156">
                  <c:v>7.3634080483528666E-2</c:v>
                </c:pt>
                <c:pt idx="157">
                  <c:v>7.4926118419401611E-2</c:v>
                </c:pt>
                <c:pt idx="158">
                  <c:v>7.628315521899387E-2</c:v>
                </c:pt>
                <c:pt idx="159">
                  <c:v>7.7781532509679743E-2</c:v>
                </c:pt>
                <c:pt idx="160">
                  <c:v>7.9042909816944534E-2</c:v>
                </c:pt>
                <c:pt idx="161">
                  <c:v>8.0539647979934542E-2</c:v>
                </c:pt>
                <c:pt idx="162">
                  <c:v>8.1923703564418138E-2</c:v>
                </c:pt>
                <c:pt idx="163">
                  <c:v>8.3282492740528943E-2</c:v>
                </c:pt>
                <c:pt idx="164">
                  <c:v>8.4691480947381728E-2</c:v>
                </c:pt>
                <c:pt idx="165">
                  <c:v>8.60121589144488E-2</c:v>
                </c:pt>
                <c:pt idx="166">
                  <c:v>8.7593940982761742E-2</c:v>
                </c:pt>
                <c:pt idx="167">
                  <c:v>8.8873974543437068E-2</c:v>
                </c:pt>
                <c:pt idx="168">
                  <c:v>9.0266565512867603E-2</c:v>
                </c:pt>
                <c:pt idx="169">
                  <c:v>9.1638741891904796E-2</c:v>
                </c:pt>
                <c:pt idx="170">
                  <c:v>9.3010852705834132E-2</c:v>
                </c:pt>
                <c:pt idx="171">
                  <c:v>9.439044986298506E-2</c:v>
                </c:pt>
                <c:pt idx="172">
                  <c:v>9.5810154984736398E-2</c:v>
                </c:pt>
                <c:pt idx="173">
                  <c:v>9.7209093848697997E-2</c:v>
                </c:pt>
                <c:pt idx="174">
                  <c:v>9.8490510237102133E-2</c:v>
                </c:pt>
                <c:pt idx="175">
                  <c:v>9.9907914619614929E-2</c:v>
                </c:pt>
                <c:pt idx="176">
                  <c:v>0.10139527101172054</c:v>
                </c:pt>
                <c:pt idx="177">
                  <c:v>0.10278149620522693</c:v>
                </c:pt>
                <c:pt idx="178">
                  <c:v>0.10401063932129573</c:v>
                </c:pt>
                <c:pt idx="179">
                  <c:v>0.10533894072226439</c:v>
                </c:pt>
                <c:pt idx="180">
                  <c:v>0.1068177915317448</c:v>
                </c:pt>
                <c:pt idx="181">
                  <c:v>0.10811768535962907</c:v>
                </c:pt>
                <c:pt idx="182">
                  <c:v>0.10943319560410612</c:v>
                </c:pt>
                <c:pt idx="183">
                  <c:v>0.11067849157855894</c:v>
                </c:pt>
                <c:pt idx="184">
                  <c:v>0.11218627448198654</c:v>
                </c:pt>
                <c:pt idx="185">
                  <c:v>0.11349451295995854</c:v>
                </c:pt>
                <c:pt idx="186">
                  <c:v>0.11513637054843893</c:v>
                </c:pt>
                <c:pt idx="187">
                  <c:v>0.11643874392949201</c:v>
                </c:pt>
                <c:pt idx="188">
                  <c:v>0.11773988945488947</c:v>
                </c:pt>
                <c:pt idx="189">
                  <c:v>0.11912934522007267</c:v>
                </c:pt>
                <c:pt idx="190">
                  <c:v>0.12040372826054574</c:v>
                </c:pt>
                <c:pt idx="191">
                  <c:v>0.12194850180571948</c:v>
                </c:pt>
                <c:pt idx="192">
                  <c:v>0.12323119373349414</c:v>
                </c:pt>
                <c:pt idx="193">
                  <c:v>0.12456416813851201</c:v>
                </c:pt>
                <c:pt idx="194">
                  <c:v>0.12589690412495588</c:v>
                </c:pt>
                <c:pt idx="195">
                  <c:v>0.12731584034680626</c:v>
                </c:pt>
                <c:pt idx="196">
                  <c:v>0.12875039298524946</c:v>
                </c:pt>
                <c:pt idx="197">
                  <c:v>0.13001728968250095</c:v>
                </c:pt>
                <c:pt idx="198">
                  <c:v>0.13139513446313347</c:v>
                </c:pt>
                <c:pt idx="199">
                  <c:v>0.13278118084270935</c:v>
                </c:pt>
                <c:pt idx="200">
                  <c:v>0.13402948089119335</c:v>
                </c:pt>
                <c:pt idx="201">
                  <c:v>0.13539064829257999</c:v>
                </c:pt>
                <c:pt idx="202">
                  <c:v>0.13676869572899999</c:v>
                </c:pt>
                <c:pt idx="203">
                  <c:v>0.138074740756092</c:v>
                </c:pt>
                <c:pt idx="204">
                  <c:v>0.13941523726711733</c:v>
                </c:pt>
                <c:pt idx="205">
                  <c:v>0.14093901805685599</c:v>
                </c:pt>
                <c:pt idx="206">
                  <c:v>0.14216803004270934</c:v>
                </c:pt>
                <c:pt idx="207">
                  <c:v>0.14351533340402001</c:v>
                </c:pt>
                <c:pt idx="208">
                  <c:v>0.14486834689017733</c:v>
                </c:pt>
                <c:pt idx="209">
                  <c:v>0.14619248788703065</c:v>
                </c:pt>
                <c:pt idx="210">
                  <c:v>0.14759754814787865</c:v>
                </c:pt>
                <c:pt idx="211">
                  <c:v>0.14930005942156799</c:v>
                </c:pt>
                <c:pt idx="212">
                  <c:v>0.15060313613741466</c:v>
                </c:pt>
                <c:pt idx="213">
                  <c:v>0.15201819805743866</c:v>
                </c:pt>
                <c:pt idx="214">
                  <c:v>0.15333655740387334</c:v>
                </c:pt>
                <c:pt idx="215">
                  <c:v>0.154661199079732</c:v>
                </c:pt>
                <c:pt idx="216">
                  <c:v>0.15622446198531464</c:v>
                </c:pt>
                <c:pt idx="217">
                  <c:v>0.15750792877345465</c:v>
                </c:pt>
                <c:pt idx="218">
                  <c:v>0.15885235919095067</c:v>
                </c:pt>
                <c:pt idx="219">
                  <c:v>0.16031566510941067</c:v>
                </c:pt>
                <c:pt idx="220">
                  <c:v>0.16156552679955333</c:v>
                </c:pt>
                <c:pt idx="221">
                  <c:v>0.16308936719393599</c:v>
                </c:pt>
                <c:pt idx="222">
                  <c:v>0.16434721590630666</c:v>
                </c:pt>
                <c:pt idx="223">
                  <c:v>0.16572579978451868</c:v>
                </c:pt>
                <c:pt idx="224">
                  <c:v>0.16712344522771599</c:v>
                </c:pt>
                <c:pt idx="225">
                  <c:v>0.16845036380095599</c:v>
                </c:pt>
                <c:pt idx="226">
                  <c:v>0.16975174774492799</c:v>
                </c:pt>
                <c:pt idx="227">
                  <c:v>0.17112316714499201</c:v>
                </c:pt>
                <c:pt idx="228">
                  <c:v>0.17245587928957867</c:v>
                </c:pt>
                <c:pt idx="229">
                  <c:v>0.17383019547531733</c:v>
                </c:pt>
                <c:pt idx="230">
                  <c:v>0.17527507163801198</c:v>
                </c:pt>
                <c:pt idx="231">
                  <c:v>0.176928623657544</c:v>
                </c:pt>
                <c:pt idx="232">
                  <c:v>0.17819094271817601</c:v>
                </c:pt>
                <c:pt idx="233">
                  <c:v>0.17964814512114266</c:v>
                </c:pt>
                <c:pt idx="234">
                  <c:v>0.18095807637098935</c:v>
                </c:pt>
                <c:pt idx="235">
                  <c:v>0.18227227531331067</c:v>
                </c:pt>
                <c:pt idx="236">
                  <c:v>0.18363698323051866</c:v>
                </c:pt>
                <c:pt idx="237">
                  <c:v>0.18496540384077467</c:v>
                </c:pt>
                <c:pt idx="238">
                  <c:v>0.18647893263183335</c:v>
                </c:pt>
                <c:pt idx="239">
                  <c:v>0.18784888575766934</c:v>
                </c:pt>
                <c:pt idx="240">
                  <c:v>0.18911444731090665</c:v>
                </c:pt>
                <c:pt idx="241">
                  <c:v>0.19053887908088665</c:v>
                </c:pt>
                <c:pt idx="242">
                  <c:v>0.19179213823570801</c:v>
                </c:pt>
                <c:pt idx="243">
                  <c:v>0.19401042041039332</c:v>
                </c:pt>
                <c:pt idx="244">
                  <c:v>0.19525076919943735</c:v>
                </c:pt>
                <c:pt idx="245">
                  <c:v>0.196759219674872</c:v>
                </c:pt>
                <c:pt idx="246">
                  <c:v>0.19802999067394933</c:v>
                </c:pt>
                <c:pt idx="247">
                  <c:v>0.19932871625082133</c:v>
                </c:pt>
                <c:pt idx="248">
                  <c:v>0.20074693721695067</c:v>
                </c:pt>
                <c:pt idx="249">
                  <c:v>0.20205871621074534</c:v>
                </c:pt>
                <c:pt idx="250">
                  <c:v>0.20341376817570933</c:v>
                </c:pt>
                <c:pt idx="251">
                  <c:v>0.20469800982421466</c:v>
                </c:pt>
                <c:pt idx="252">
                  <c:v>0.20597345382734134</c:v>
                </c:pt>
                <c:pt idx="253">
                  <c:v>0.20736164597408266</c:v>
                </c:pt>
                <c:pt idx="254">
                  <c:v>0.20868715787773734</c:v>
                </c:pt>
                <c:pt idx="255">
                  <c:v>0.21000270388499997</c:v>
                </c:pt>
                <c:pt idx="256">
                  <c:v>0.211313195418496</c:v>
                </c:pt>
                <c:pt idx="257">
                  <c:v>0.212589283151772</c:v>
                </c:pt>
                <c:pt idx="258">
                  <c:v>0.21393122209517065</c:v>
                </c:pt>
                <c:pt idx="259">
                  <c:v>0.21532048712549468</c:v>
                </c:pt>
                <c:pt idx="260">
                  <c:v>0.21652762420718802</c:v>
                </c:pt>
                <c:pt idx="261">
                  <c:v>0.21794218544820665</c:v>
                </c:pt>
                <c:pt idx="262">
                  <c:v>0.21919531347281468</c:v>
                </c:pt>
                <c:pt idx="263">
                  <c:v>0.22053746699292801</c:v>
                </c:pt>
                <c:pt idx="264">
                  <c:v>0.22181918140454934</c:v>
                </c:pt>
                <c:pt idx="265">
                  <c:v>0.22314474099191864</c:v>
                </c:pt>
                <c:pt idx="266">
                  <c:v>0.22453464975239201</c:v>
                </c:pt>
                <c:pt idx="267">
                  <c:v>0.22577464091357466</c:v>
                </c:pt>
                <c:pt idx="268">
                  <c:v>0.227096862640908</c:v>
                </c:pt>
                <c:pt idx="269">
                  <c:v>0.22839552861313733</c:v>
                </c:pt>
                <c:pt idx="270">
                  <c:v>0.22971672514060268</c:v>
                </c:pt>
                <c:pt idx="271">
                  <c:v>0.23100194430525997</c:v>
                </c:pt>
                <c:pt idx="272">
                  <c:v>0.23235802147009332</c:v>
                </c:pt>
                <c:pt idx="273">
                  <c:v>0.23366960972902798</c:v>
                </c:pt>
                <c:pt idx="274">
                  <c:v>0.23491017309478934</c:v>
                </c:pt>
                <c:pt idx="275">
                  <c:v>0.23629342997704933</c:v>
                </c:pt>
                <c:pt idx="276">
                  <c:v>0.23759505233959469</c:v>
                </c:pt>
                <c:pt idx="277">
                  <c:v>0.23879215199932669</c:v>
                </c:pt>
                <c:pt idx="278">
                  <c:v>0.24012340979061197</c:v>
                </c:pt>
                <c:pt idx="279">
                  <c:v>0.24143006278506798</c:v>
                </c:pt>
                <c:pt idx="280">
                  <c:v>0.24278063248084134</c:v>
                </c:pt>
                <c:pt idx="281">
                  <c:v>0.24412288136838531</c:v>
                </c:pt>
                <c:pt idx="282">
                  <c:v>0.24548365537912398</c:v>
                </c:pt>
                <c:pt idx="283">
                  <c:v>0.24683203162401868</c:v>
                </c:pt>
                <c:pt idx="284">
                  <c:v>0.24808036743528936</c:v>
                </c:pt>
                <c:pt idx="285">
                  <c:v>0.24934896882534399</c:v>
                </c:pt>
                <c:pt idx="286">
                  <c:v>0.25092794351494935</c:v>
                </c:pt>
                <c:pt idx="287">
                  <c:v>0.252232879895672</c:v>
                </c:pt>
                <c:pt idx="288">
                  <c:v>0.25360414432366402</c:v>
                </c:pt>
                <c:pt idx="289">
                  <c:v>0.2548146907909653</c:v>
                </c:pt>
                <c:pt idx="290">
                  <c:v>0.25609411638427737</c:v>
                </c:pt>
                <c:pt idx="291">
                  <c:v>0.25765273012766798</c:v>
                </c:pt>
                <c:pt idx="292">
                  <c:v>0.25890981590060269</c:v>
                </c:pt>
                <c:pt idx="293">
                  <c:v>0.26017729672335999</c:v>
                </c:pt>
                <c:pt idx="294">
                  <c:v>0.2612860384595907</c:v>
                </c:pt>
                <c:pt idx="295">
                  <c:v>0.26290444758132531</c:v>
                </c:pt>
                <c:pt idx="296">
                  <c:v>0.26423792266534801</c:v>
                </c:pt>
                <c:pt idx="297">
                  <c:v>0.26566578766279203</c:v>
                </c:pt>
                <c:pt idx="298">
                  <c:v>0.26764866725850128</c:v>
                </c:pt>
                <c:pt idx="299">
                  <c:v>0.26882302178627998</c:v>
                </c:pt>
                <c:pt idx="300">
                  <c:v>0.270322603090764</c:v>
                </c:pt>
                <c:pt idx="301">
                  <c:v>0.27163884051189202</c:v>
                </c:pt>
                <c:pt idx="302">
                  <c:v>0.27305430774349065</c:v>
                </c:pt>
                <c:pt idx="303">
                  <c:v>0.27436713577901201</c:v>
                </c:pt>
                <c:pt idx="304">
                  <c:v>0.27562562822153203</c:v>
                </c:pt>
                <c:pt idx="305">
                  <c:v>0.2771042286915093</c:v>
                </c:pt>
                <c:pt idx="306">
                  <c:v>0.27832993858011335</c:v>
                </c:pt>
                <c:pt idx="307">
                  <c:v>0.27977012981783067</c:v>
                </c:pt>
                <c:pt idx="308">
                  <c:v>0.28109320985202935</c:v>
                </c:pt>
                <c:pt idx="309">
                  <c:v>0.28244788034727603</c:v>
                </c:pt>
                <c:pt idx="310">
                  <c:v>0.28382579665348001</c:v>
                </c:pt>
                <c:pt idx="311">
                  <c:v>0.28508192875211869</c:v>
                </c:pt>
                <c:pt idx="312">
                  <c:v>0.28647796486994265</c:v>
                </c:pt>
                <c:pt idx="313">
                  <c:v>0.28827652306614271</c:v>
                </c:pt>
                <c:pt idx="314">
                  <c:v>0.28958877889708534</c:v>
                </c:pt>
                <c:pt idx="315">
                  <c:v>0.29095713461847467</c:v>
                </c:pt>
                <c:pt idx="316">
                  <c:v>0.29240428767855065</c:v>
                </c:pt>
                <c:pt idx="317">
                  <c:v>0.29371420700746936</c:v>
                </c:pt>
                <c:pt idx="318">
                  <c:v>0.29509171800209733</c:v>
                </c:pt>
                <c:pt idx="319">
                  <c:v>0.29650871111257066</c:v>
                </c:pt>
                <c:pt idx="320">
                  <c:v>0.29775349448708932</c:v>
                </c:pt>
                <c:pt idx="321">
                  <c:v>0.29920722789980669</c:v>
                </c:pt>
                <c:pt idx="322">
                  <c:v>0.30055367295425067</c:v>
                </c:pt>
                <c:pt idx="323">
                  <c:v>0.30191263498382798</c:v>
                </c:pt>
                <c:pt idx="324">
                  <c:v>0.30338298617114801</c:v>
                </c:pt>
                <c:pt idx="325">
                  <c:v>0.30476397807695599</c:v>
                </c:pt>
                <c:pt idx="326">
                  <c:v>0.30611881546520398</c:v>
                </c:pt>
                <c:pt idx="327">
                  <c:v>0.30731372167405602</c:v>
                </c:pt>
                <c:pt idx="328">
                  <c:v>0.308870666487428</c:v>
                </c:pt>
                <c:pt idx="329">
                  <c:v>0.31012985034381335</c:v>
                </c:pt>
                <c:pt idx="330">
                  <c:v>0.31143948357044265</c:v>
                </c:pt>
                <c:pt idx="331">
                  <c:v>0.31294884003645868</c:v>
                </c:pt>
                <c:pt idx="332">
                  <c:v>0.31425561224019999</c:v>
                </c:pt>
                <c:pt idx="333">
                  <c:v>0.31566433222615731</c:v>
                </c:pt>
                <c:pt idx="334">
                  <c:v>0.3170426538439387</c:v>
                </c:pt>
                <c:pt idx="335">
                  <c:v>0.3183201720886587</c:v>
                </c:pt>
                <c:pt idx="336">
                  <c:v>0.3198076417295867</c:v>
                </c:pt>
                <c:pt idx="337">
                  <c:v>0.32101756830859601</c:v>
                </c:pt>
                <c:pt idx="338">
                  <c:v>0.3224363495583733</c:v>
                </c:pt>
                <c:pt idx="339">
                  <c:v>0.32381572021787863</c:v>
                </c:pt>
                <c:pt idx="340">
                  <c:v>0.32586747893959866</c:v>
                </c:pt>
                <c:pt idx="341">
                  <c:v>0.32717746979408935</c:v>
                </c:pt>
                <c:pt idx="342">
                  <c:v>0.32858351949201864</c:v>
                </c:pt>
                <c:pt idx="343">
                  <c:v>0.32990695715407869</c:v>
                </c:pt>
                <c:pt idx="344">
                  <c:v>0.33118592975210004</c:v>
                </c:pt>
                <c:pt idx="345">
                  <c:v>0.33245844120676799</c:v>
                </c:pt>
                <c:pt idx="346">
                  <c:v>0.33389794103062004</c:v>
                </c:pt>
                <c:pt idx="347">
                  <c:v>0.33521544207018933</c:v>
                </c:pt>
                <c:pt idx="348">
                  <c:v>0.33655475840927335</c:v>
                </c:pt>
                <c:pt idx="349">
                  <c:v>0.33785359127450398</c:v>
                </c:pt>
                <c:pt idx="350">
                  <c:v>0.33940743664641604</c:v>
                </c:pt>
                <c:pt idx="351">
                  <c:v>0.34074103093972669</c:v>
                </c:pt>
                <c:pt idx="352">
                  <c:v>0.34201709483114534</c:v>
                </c:pt>
                <c:pt idx="353">
                  <c:v>0.34340445251287866</c:v>
                </c:pt>
                <c:pt idx="354">
                  <c:v>0.34474102703836268</c:v>
                </c:pt>
                <c:pt idx="355">
                  <c:v>0.34613105500812269</c:v>
                </c:pt>
                <c:pt idx="356">
                  <c:v>0.34754983625789998</c:v>
                </c:pt>
                <c:pt idx="357">
                  <c:v>0.34879483420913604</c:v>
                </c:pt>
                <c:pt idx="358">
                  <c:v>0.35015608505702267</c:v>
                </c:pt>
                <c:pt idx="359">
                  <c:v>0.35154699517550669</c:v>
                </c:pt>
                <c:pt idx="360">
                  <c:v>0.35291487405974936</c:v>
                </c:pt>
                <c:pt idx="361">
                  <c:v>0.35418328471494531</c:v>
                </c:pt>
                <c:pt idx="362">
                  <c:v>0.35561951820433468</c:v>
                </c:pt>
                <c:pt idx="363">
                  <c:v>0.35707301319847601</c:v>
                </c:pt>
                <c:pt idx="364">
                  <c:v>0.35830880819275868</c:v>
                </c:pt>
                <c:pt idx="365">
                  <c:v>0.35963901694231865</c:v>
                </c:pt>
                <c:pt idx="366">
                  <c:v>0.36105782203395331</c:v>
                </c:pt>
                <c:pt idx="367">
                  <c:v>0.36340626882907867</c:v>
                </c:pt>
                <c:pt idx="368">
                  <c:v>0.36472219630606001</c:v>
                </c:pt>
                <c:pt idx="369">
                  <c:v>0.36682295004472265</c:v>
                </c:pt>
                <c:pt idx="370">
                  <c:v>0.36813072360647597</c:v>
                </c:pt>
                <c:pt idx="371">
                  <c:v>0.37023901137207604</c:v>
                </c:pt>
                <c:pt idx="372">
                  <c:v>0.37141989856877999</c:v>
                </c:pt>
                <c:pt idx="373">
                  <c:v>0.37265190270773602</c:v>
                </c:pt>
                <c:pt idx="374">
                  <c:v>0.37415315294223733</c:v>
                </c:pt>
                <c:pt idx="375">
                  <c:v>0.37544178149250268</c:v>
                </c:pt>
                <c:pt idx="376">
                  <c:v>0.37706417220442134</c:v>
                </c:pt>
                <c:pt idx="377">
                  <c:v>0.37840985431943069</c:v>
                </c:pt>
                <c:pt idx="378">
                  <c:v>0.37981709611022929</c:v>
                </c:pt>
                <c:pt idx="379">
                  <c:v>0.38097144731965465</c:v>
                </c:pt>
                <c:pt idx="380">
                  <c:v>0.38252810603073867</c:v>
                </c:pt>
                <c:pt idx="381">
                  <c:v>0.38394002082558665</c:v>
                </c:pt>
                <c:pt idx="382">
                  <c:v>0.38516897320679599</c:v>
                </c:pt>
                <c:pt idx="383">
                  <c:v>0.38652934190595867</c:v>
                </c:pt>
                <c:pt idx="384">
                  <c:v>0.38786207789240268</c:v>
                </c:pt>
                <c:pt idx="385">
                  <c:v>0.38930701365974135</c:v>
                </c:pt>
                <c:pt idx="386">
                  <c:v>0.39076911556440264</c:v>
                </c:pt>
                <c:pt idx="387">
                  <c:v>0.39208759412012534</c:v>
                </c:pt>
                <c:pt idx="388">
                  <c:v>0.39341086488918403</c:v>
                </c:pt>
                <c:pt idx="389">
                  <c:v>0.39469150641722267</c:v>
                </c:pt>
                <c:pt idx="390">
                  <c:v>0.39608480072144669</c:v>
                </c:pt>
                <c:pt idx="391">
                  <c:v>0.39759985539137865</c:v>
                </c:pt>
                <c:pt idx="392">
                  <c:v>0.39888071149613469</c:v>
                </c:pt>
                <c:pt idx="393">
                  <c:v>0.40031732645524137</c:v>
                </c:pt>
                <c:pt idx="394">
                  <c:v>0.4016638668771173</c:v>
                </c:pt>
                <c:pt idx="395">
                  <c:v>0.40303572735154397</c:v>
                </c:pt>
                <c:pt idx="396">
                  <c:v>0.40441540795519465</c:v>
                </c:pt>
                <c:pt idx="397">
                  <c:v>0.40577148512002797</c:v>
                </c:pt>
                <c:pt idx="398">
                  <c:v>0.40712455821082799</c:v>
                </c:pt>
                <c:pt idx="399">
                  <c:v>0.40862630912433462</c:v>
                </c:pt>
                <c:pt idx="400">
                  <c:v>0.40991829937649332</c:v>
                </c:pt>
                <c:pt idx="401">
                  <c:v>0.41139325204228933</c:v>
                </c:pt>
                <c:pt idx="402">
                  <c:v>0.41285108625447736</c:v>
                </c:pt>
                <c:pt idx="403">
                  <c:v>0.41410316523735868</c:v>
                </c:pt>
                <c:pt idx="404">
                  <c:v>0.41550315910351066</c:v>
                </c:pt>
                <c:pt idx="405">
                  <c:v>0.41677598050232401</c:v>
                </c:pt>
                <c:pt idx="406">
                  <c:v>0.41829332399056668</c:v>
                </c:pt>
                <c:pt idx="407">
                  <c:v>0.41967915579342668</c:v>
                </c:pt>
                <c:pt idx="408">
                  <c:v>0.42104915660297604</c:v>
                </c:pt>
                <c:pt idx="409">
                  <c:v>0.42233017960073338</c:v>
                </c:pt>
                <c:pt idx="410">
                  <c:v>0.42360428845984666</c:v>
                </c:pt>
                <c:pt idx="411">
                  <c:v>0.42504700693444664</c:v>
                </c:pt>
                <c:pt idx="412">
                  <c:v>0.42648457556785063</c:v>
                </c:pt>
                <c:pt idx="413">
                  <c:v>0.42768472698532806</c:v>
                </c:pt>
                <c:pt idx="414">
                  <c:v>0.42904433274505466</c:v>
                </c:pt>
                <c:pt idx="415">
                  <c:v>0.43039349577124264</c:v>
                </c:pt>
                <c:pt idx="416">
                  <c:v>0.43186015147066664</c:v>
                </c:pt>
                <c:pt idx="417">
                  <c:v>0.43312763229342399</c:v>
                </c:pt>
                <c:pt idx="418">
                  <c:v>0.43439859402736136</c:v>
                </c:pt>
                <c:pt idx="419">
                  <c:v>0.43564471254589471</c:v>
                </c:pt>
                <c:pt idx="420">
                  <c:v>0.43709248549426261</c:v>
                </c:pt>
                <c:pt idx="421">
                  <c:v>0.43842286113682394</c:v>
                </c:pt>
                <c:pt idx="422">
                  <c:v>0.43972691536882402</c:v>
                </c:pt>
                <c:pt idx="423">
                  <c:v>0.44114765165090669</c:v>
                </c:pt>
                <c:pt idx="424">
                  <c:v>0.44240898127445738</c:v>
                </c:pt>
                <c:pt idx="425">
                  <c:v>0.44374875060883201</c:v>
                </c:pt>
                <c:pt idx="426">
                  <c:v>0.44531315792356935</c:v>
                </c:pt>
                <c:pt idx="427">
                  <c:v>0.44660529122687204</c:v>
                </c:pt>
                <c:pt idx="428">
                  <c:v>0.44793795568774403</c:v>
                </c:pt>
                <c:pt idx="429">
                  <c:v>0.44928468684447731</c:v>
                </c:pt>
                <c:pt idx="430">
                  <c:v>0.45059455848968138</c:v>
                </c:pt>
                <c:pt idx="431">
                  <c:v>0.45194910977563996</c:v>
                </c:pt>
                <c:pt idx="432">
                  <c:v>0.45320614786486002</c:v>
                </c:pt>
                <c:pt idx="433">
                  <c:v>0.45533884969243066</c:v>
                </c:pt>
                <c:pt idx="434">
                  <c:v>0.45668028795682269</c:v>
                </c:pt>
                <c:pt idx="435">
                  <c:v>0.45800103148899735</c:v>
                </c:pt>
                <c:pt idx="436">
                  <c:v>0.45925220448129861</c:v>
                </c:pt>
                <c:pt idx="437">
                  <c:v>0.46048134759736664</c:v>
                </c:pt>
                <c:pt idx="438">
                  <c:v>0.46193841887011872</c:v>
                </c:pt>
                <c:pt idx="439">
                  <c:v>0.46331423709287201</c:v>
                </c:pt>
                <c:pt idx="440">
                  <c:v>0.46455143875673999</c:v>
                </c:pt>
                <c:pt idx="441">
                  <c:v>0.46590904180044534</c:v>
                </c:pt>
                <c:pt idx="442">
                  <c:v>0.46732500971105062</c:v>
                </c:pt>
                <c:pt idx="443">
                  <c:v>0.468648471214968</c:v>
                </c:pt>
                <c:pt idx="444">
                  <c:v>0.4708659546874307</c:v>
                </c:pt>
                <c:pt idx="445">
                  <c:v>0.47220667769610136</c:v>
                </c:pt>
                <c:pt idx="446">
                  <c:v>0.47345141338690533</c:v>
                </c:pt>
                <c:pt idx="447">
                  <c:v>0.47479671403219603</c:v>
                </c:pt>
                <c:pt idx="448">
                  <c:v>0.47603453558435604</c:v>
                </c:pt>
                <c:pt idx="449">
                  <c:v>0.47731713214470139</c:v>
                </c:pt>
                <c:pt idx="450">
                  <c:v>0.47867392456525465</c:v>
                </c:pt>
                <c:pt idx="451">
                  <c:v>0.47987545881046134</c:v>
                </c:pt>
                <c:pt idx="452">
                  <c:v>0.48108476550117873</c:v>
                </c:pt>
                <c:pt idx="453">
                  <c:v>0.48243879226627601</c:v>
                </c:pt>
                <c:pt idx="454">
                  <c:v>0.48387125874219727</c:v>
                </c:pt>
                <c:pt idx="455">
                  <c:v>0.48523439309681732</c:v>
                </c:pt>
                <c:pt idx="456">
                  <c:v>0.48687390226234406</c:v>
                </c:pt>
                <c:pt idx="457">
                  <c:v>0.48804520503237597</c:v>
                </c:pt>
                <c:pt idx="458">
                  <c:v>0.48939608467229734</c:v>
                </c:pt>
                <c:pt idx="459">
                  <c:v>0.49075726399461067</c:v>
                </c:pt>
                <c:pt idx="460">
                  <c:v>0.49200285799228133</c:v>
                </c:pt>
                <c:pt idx="461">
                  <c:v>0.49332770232392797</c:v>
                </c:pt>
                <c:pt idx="462">
                  <c:v>0.49564722894603469</c:v>
                </c:pt>
                <c:pt idx="463">
                  <c:v>0.49695471640549871</c:v>
                </c:pt>
                <c:pt idx="464">
                  <c:v>0.4983053576268453</c:v>
                </c:pt>
                <c:pt idx="465">
                  <c:v>0.49967159142292794</c:v>
                </c:pt>
                <c:pt idx="466">
                  <c:v>0.50099104749480272</c:v>
                </c:pt>
                <c:pt idx="467">
                  <c:v>0.50250901087133737</c:v>
                </c:pt>
                <c:pt idx="468">
                  <c:v>0.50376099448678924</c:v>
                </c:pt>
                <c:pt idx="469">
                  <c:v>0.50514148571359341</c:v>
                </c:pt>
                <c:pt idx="470">
                  <c:v>0.50650862550025599</c:v>
                </c:pt>
                <c:pt idx="471">
                  <c:v>0.50786360593964797</c:v>
                </c:pt>
                <c:pt idx="472">
                  <c:v>0.50918749659699869</c:v>
                </c:pt>
                <c:pt idx="473">
                  <c:v>0.51054953422617866</c:v>
                </c:pt>
                <c:pt idx="474">
                  <c:v>0.51192311131433865</c:v>
                </c:pt>
                <c:pt idx="475">
                  <c:v>0.51321543535249992</c:v>
                </c:pt>
                <c:pt idx="476">
                  <c:v>0.51464918928872005</c:v>
                </c:pt>
                <c:pt idx="477">
                  <c:v>0.51598781421394002</c:v>
                </c:pt>
                <c:pt idx="478">
                  <c:v>0.51730231117947867</c:v>
                </c:pt>
                <c:pt idx="479">
                  <c:v>0.51870044538075333</c:v>
                </c:pt>
                <c:pt idx="480">
                  <c:v>0.52001980608519871</c:v>
                </c:pt>
                <c:pt idx="481">
                  <c:v>0.52135304275064798</c:v>
                </c:pt>
                <c:pt idx="482">
                  <c:v>0.52304920016934275</c:v>
                </c:pt>
                <c:pt idx="483">
                  <c:v>0.5244953041876933</c:v>
                </c:pt>
                <c:pt idx="484">
                  <c:v>0.52576187901986937</c:v>
                </c:pt>
                <c:pt idx="485">
                  <c:v>0.52710584452114539</c:v>
                </c:pt>
                <c:pt idx="486">
                  <c:v>0.52851108359592402</c:v>
                </c:pt>
                <c:pt idx="487">
                  <c:v>0.5299652461620733</c:v>
                </c:pt>
                <c:pt idx="488">
                  <c:v>0.53130358498500407</c:v>
                </c:pt>
                <c:pt idx="489">
                  <c:v>0.53279193677465597</c:v>
                </c:pt>
                <c:pt idx="490">
                  <c:v>0.53409894739697206</c:v>
                </c:pt>
                <c:pt idx="491">
                  <c:v>0.53549097808275326</c:v>
                </c:pt>
                <c:pt idx="492">
                  <c:v>0.53695052890867467</c:v>
                </c:pt>
                <c:pt idx="493">
                  <c:v>0.53826764847852526</c:v>
                </c:pt>
                <c:pt idx="494">
                  <c:v>0.53958333753693333</c:v>
                </c:pt>
                <c:pt idx="495">
                  <c:v>0.54097918291989733</c:v>
                </c:pt>
                <c:pt idx="496">
                  <c:v>0.54243339316976136</c:v>
                </c:pt>
                <c:pt idx="497">
                  <c:v>0.54390109791091068</c:v>
                </c:pt>
                <c:pt idx="498">
                  <c:v>0.54528459321174527</c:v>
                </c:pt>
                <c:pt idx="499">
                  <c:v>0.54649795301821991</c:v>
                </c:pt>
                <c:pt idx="500">
                  <c:v>0.5479610324390346</c:v>
                </c:pt>
                <c:pt idx="501">
                  <c:v>0.54937161208986807</c:v>
                </c:pt>
                <c:pt idx="502">
                  <c:v>0.5508654951904346</c:v>
                </c:pt>
                <c:pt idx="503">
                  <c:v>0.55213073487859732</c:v>
                </c:pt>
                <c:pt idx="504">
                  <c:v>0.55347837202591332</c:v>
                </c:pt>
                <c:pt idx="505">
                  <c:v>0.55483731021363203</c:v>
                </c:pt>
                <c:pt idx="506">
                  <c:v>0.55618885742556001</c:v>
                </c:pt>
                <c:pt idx="507">
                  <c:v>0.55761684163229064</c:v>
                </c:pt>
                <c:pt idx="508">
                  <c:v>0.55896257143101469</c:v>
                </c:pt>
                <c:pt idx="509">
                  <c:v>0.56033724524461326</c:v>
                </c:pt>
                <c:pt idx="510">
                  <c:v>0.56159151767837467</c:v>
                </c:pt>
                <c:pt idx="511">
                  <c:v>0.56298845978678003</c:v>
                </c:pt>
                <c:pt idx="512">
                  <c:v>0.56439088552238525</c:v>
                </c:pt>
                <c:pt idx="513">
                  <c:v>0.56572426523897867</c:v>
                </c:pt>
                <c:pt idx="514">
                  <c:v>0.5670610781830373</c:v>
                </c:pt>
                <c:pt idx="515">
                  <c:v>0.56847146709901197</c:v>
                </c:pt>
                <c:pt idx="516">
                  <c:v>0.56979850488153871</c:v>
                </c:pt>
                <c:pt idx="517">
                  <c:v>0.57119153692533065</c:v>
                </c:pt>
                <c:pt idx="518">
                  <c:v>0.57256902407810273</c:v>
                </c:pt>
                <c:pt idx="519">
                  <c:v>0.57387326904496128</c:v>
                </c:pt>
                <c:pt idx="520">
                  <c:v>0.57520936673329737</c:v>
                </c:pt>
                <c:pt idx="521">
                  <c:v>0.57659848871247732</c:v>
                </c:pt>
                <c:pt idx="522">
                  <c:v>0.57810028730969876</c:v>
                </c:pt>
                <c:pt idx="523">
                  <c:v>0.57946780856608004</c:v>
                </c:pt>
                <c:pt idx="524">
                  <c:v>0.58079050713056124</c:v>
                </c:pt>
                <c:pt idx="525">
                  <c:v>0.58216761281361473</c:v>
                </c:pt>
                <c:pt idx="526">
                  <c:v>0.58347076105503337</c:v>
                </c:pt>
                <c:pt idx="527">
                  <c:v>0.58479689284697867</c:v>
                </c:pt>
                <c:pt idx="528">
                  <c:v>0.5861522070723747</c:v>
                </c:pt>
                <c:pt idx="529">
                  <c:v>0.58744581857083467</c:v>
                </c:pt>
                <c:pt idx="530">
                  <c:v>0.58887537634015463</c:v>
                </c:pt>
                <c:pt idx="531">
                  <c:v>0.59021147402849072</c:v>
                </c:pt>
                <c:pt idx="532">
                  <c:v>0.59181178718046268</c:v>
                </c:pt>
                <c:pt idx="533">
                  <c:v>0.59310115482830805</c:v>
                </c:pt>
                <c:pt idx="534">
                  <c:v>0.59448465012914264</c:v>
                </c:pt>
                <c:pt idx="535">
                  <c:v>0.59587529798719596</c:v>
                </c:pt>
                <c:pt idx="536">
                  <c:v>0.59773491518017996</c:v>
                </c:pt>
                <c:pt idx="537">
                  <c:v>0.5990668643853293</c:v>
                </c:pt>
                <c:pt idx="538">
                  <c:v>0.60043910632947461</c:v>
                </c:pt>
                <c:pt idx="539">
                  <c:v>0.60206459648285471</c:v>
                </c:pt>
                <c:pt idx="540">
                  <c:v>0.6033801424901174</c:v>
                </c:pt>
                <c:pt idx="541">
                  <c:v>0.60477222085961457</c:v>
                </c:pt>
                <c:pt idx="542">
                  <c:v>0.60601891158272536</c:v>
                </c:pt>
                <c:pt idx="543">
                  <c:v>0.60855859391600409</c:v>
                </c:pt>
                <c:pt idx="544">
                  <c:v>0.60988758673083732</c:v>
                </c:pt>
                <c:pt idx="545">
                  <c:v>0.61114538775949334</c:v>
                </c:pt>
                <c:pt idx="546">
                  <c:v>0.61253450973867196</c:v>
                </c:pt>
                <c:pt idx="547">
                  <c:v>0.61387942891424396</c:v>
                </c:pt>
                <c:pt idx="548">
                  <c:v>0.61513804056605204</c:v>
                </c:pt>
                <c:pt idx="549">
                  <c:v>0.61651576613739734</c:v>
                </c:pt>
                <c:pt idx="550">
                  <c:v>0.61807516666208262</c:v>
                </c:pt>
                <c:pt idx="551">
                  <c:v>0.61931222527480534</c:v>
                </c:pt>
                <c:pt idx="552">
                  <c:v>0.62069219198074665</c:v>
                </c:pt>
                <c:pt idx="553">
                  <c:v>0.6226551397836747</c:v>
                </c:pt>
                <c:pt idx="554">
                  <c:v>0.62399538595519732</c:v>
                </c:pt>
                <c:pt idx="555">
                  <c:v>0.62535503939863868</c:v>
                </c:pt>
                <c:pt idx="556">
                  <c:v>0.62668346000889474</c:v>
                </c:pt>
                <c:pt idx="557">
                  <c:v>0.62803581784397333</c:v>
                </c:pt>
                <c:pt idx="558">
                  <c:v>0.6294465882296667</c:v>
                </c:pt>
                <c:pt idx="559">
                  <c:v>0.63085735861535874</c:v>
                </c:pt>
                <c:pt idx="560">
                  <c:v>0.63310507356299606</c:v>
                </c:pt>
                <c:pt idx="561">
                  <c:v>0.63436659392140526</c:v>
                </c:pt>
                <c:pt idx="562">
                  <c:v>0.63572310023967071</c:v>
                </c:pt>
                <c:pt idx="563">
                  <c:v>0.63705767204913466</c:v>
                </c:pt>
                <c:pt idx="564">
                  <c:v>0.63853224324521207</c:v>
                </c:pt>
                <c:pt idx="565">
                  <c:v>0.6399699072460453</c:v>
                </c:pt>
                <c:pt idx="566">
                  <c:v>0.64130118887918797</c:v>
                </c:pt>
                <c:pt idx="567">
                  <c:v>0.64277704753556664</c:v>
                </c:pt>
                <c:pt idx="568">
                  <c:v>0.64402707611871202</c:v>
                </c:pt>
                <c:pt idx="569">
                  <c:v>0.64534882100889734</c:v>
                </c:pt>
                <c:pt idx="570">
                  <c:v>0.64672421007821868</c:v>
                </c:pt>
                <c:pt idx="571">
                  <c:v>0.64817904021637462</c:v>
                </c:pt>
                <c:pt idx="572">
                  <c:v>0.64949182056818</c:v>
                </c:pt>
                <c:pt idx="573">
                  <c:v>0.65077427407738142</c:v>
                </c:pt>
                <c:pt idx="574">
                  <c:v>0.65209783094872797</c:v>
                </c:pt>
                <c:pt idx="575">
                  <c:v>0.65373390688679067</c:v>
                </c:pt>
                <c:pt idx="576">
                  <c:v>0.65503700744449467</c:v>
                </c:pt>
                <c:pt idx="577">
                  <c:v>0.65644944676020534</c:v>
                </c:pt>
                <c:pt idx="578">
                  <c:v>0.65776823526007333</c:v>
                </c:pt>
                <c:pt idx="579">
                  <c:v>0.65915416243036262</c:v>
                </c:pt>
                <c:pt idx="580">
                  <c:v>0.66051829814299334</c:v>
                </c:pt>
                <c:pt idx="581">
                  <c:v>0.66184700485553727</c:v>
                </c:pt>
                <c:pt idx="582">
                  <c:v>0.66315062993410401</c:v>
                </c:pt>
                <c:pt idx="583">
                  <c:v>0.66449869623485203</c:v>
                </c:pt>
                <c:pt idx="584">
                  <c:v>0.66587432372274657</c:v>
                </c:pt>
                <c:pt idx="585">
                  <c:v>0.6672309730921574</c:v>
                </c:pt>
                <c:pt idx="586">
                  <c:v>0.66859434586535205</c:v>
                </c:pt>
                <c:pt idx="587">
                  <c:v>0.669897541790484</c:v>
                </c:pt>
                <c:pt idx="588">
                  <c:v>0.67126735186517594</c:v>
                </c:pt>
                <c:pt idx="589">
                  <c:v>0.67268837424954797</c:v>
                </c:pt>
                <c:pt idx="590">
                  <c:v>0.67405537098506674</c:v>
                </c:pt>
                <c:pt idx="591">
                  <c:v>0.67537182298291065</c:v>
                </c:pt>
                <c:pt idx="592">
                  <c:v>0.67664941275320267</c:v>
                </c:pt>
                <c:pt idx="593">
                  <c:v>0.67808874568405331</c:v>
                </c:pt>
                <c:pt idx="594">
                  <c:v>0.67942470032124536</c:v>
                </c:pt>
                <c:pt idx="595">
                  <c:v>0.68073247388299862</c:v>
                </c:pt>
                <c:pt idx="596">
                  <c:v>0.68209761095363997</c:v>
                </c:pt>
                <c:pt idx="597">
                  <c:v>0.68341740081151869</c:v>
                </c:pt>
                <c:pt idx="598">
                  <c:v>0.684869226875644</c:v>
                </c:pt>
                <c:pt idx="599">
                  <c:v>0.68611634675218802</c:v>
                </c:pt>
                <c:pt idx="600">
                  <c:v>0.68743818700980264</c:v>
                </c:pt>
                <c:pt idx="601">
                  <c:v>0.68879717288123732</c:v>
                </c:pt>
                <c:pt idx="602">
                  <c:v>0.69001000816684799</c:v>
                </c:pt>
                <c:pt idx="603">
                  <c:v>0.6913334696707667</c:v>
                </c:pt>
                <c:pt idx="604">
                  <c:v>0.69273017336059728</c:v>
                </c:pt>
                <c:pt idx="605">
                  <c:v>0.69392169402569859</c:v>
                </c:pt>
                <c:pt idx="606">
                  <c:v>0.69522584362512796</c:v>
                </c:pt>
                <c:pt idx="607">
                  <c:v>0.69651955049101866</c:v>
                </c:pt>
                <c:pt idx="608">
                  <c:v>0.69781692900294801</c:v>
                </c:pt>
                <c:pt idx="609">
                  <c:v>0.69917190944233998</c:v>
                </c:pt>
                <c:pt idx="610">
                  <c:v>0.70056832702988137</c:v>
                </c:pt>
                <c:pt idx="611">
                  <c:v>0.70198186307103205</c:v>
                </c:pt>
                <c:pt idx="612">
                  <c:v>0.70328553583331332</c:v>
                </c:pt>
                <c:pt idx="613">
                  <c:v>0.70464218520272259</c:v>
                </c:pt>
                <c:pt idx="614">
                  <c:v>0.70592754741852526</c:v>
                </c:pt>
                <c:pt idx="615">
                  <c:v>0.70711210626126808</c:v>
                </c:pt>
                <c:pt idx="616">
                  <c:v>0.70845735922284392</c:v>
                </c:pt>
                <c:pt idx="617">
                  <c:v>0.7098415220956853</c:v>
                </c:pt>
                <c:pt idx="618">
                  <c:v>0.71128023513824401</c:v>
                </c:pt>
                <c:pt idx="619">
                  <c:v>0.71245048886655071</c:v>
                </c:pt>
                <c:pt idx="620">
                  <c:v>0.71385525110418135</c:v>
                </c:pt>
                <c:pt idx="621">
                  <c:v>0.71526625990844805</c:v>
                </c:pt>
                <c:pt idx="622">
                  <c:v>0.71649793026140007</c:v>
                </c:pt>
                <c:pt idx="623">
                  <c:v>0.71806324356671869</c:v>
                </c:pt>
                <c:pt idx="624">
                  <c:v>0.71944044461720136</c:v>
                </c:pt>
                <c:pt idx="625">
                  <c:v>0.72071507799717727</c:v>
                </c:pt>
                <c:pt idx="626">
                  <c:v>0.72201751098287337</c:v>
                </c:pt>
                <c:pt idx="627">
                  <c:v>0.72342522961082001</c:v>
                </c:pt>
                <c:pt idx="628">
                  <c:v>0.72484329560487604</c:v>
                </c:pt>
                <c:pt idx="629">
                  <c:v>0.72616680479250795</c:v>
                </c:pt>
                <c:pt idx="630">
                  <c:v>0.72825301499816131</c:v>
                </c:pt>
                <c:pt idx="631">
                  <c:v>0.72957180349803064</c:v>
                </c:pt>
                <c:pt idx="632">
                  <c:v>0.73094051684728134</c:v>
                </c:pt>
                <c:pt idx="633">
                  <c:v>0.73215559326748803</c:v>
                </c:pt>
                <c:pt idx="634">
                  <c:v>0.73353465398284801</c:v>
                </c:pt>
                <c:pt idx="635">
                  <c:v>0.73496807413306409</c:v>
                </c:pt>
                <c:pt idx="636">
                  <c:v>0.73631261183891861</c:v>
                </c:pt>
                <c:pt idx="637">
                  <c:v>0.73762868236704393</c:v>
                </c:pt>
                <c:pt idx="638">
                  <c:v>0.73900698014296662</c:v>
                </c:pt>
                <c:pt idx="639">
                  <c:v>0.74022272413517998</c:v>
                </c:pt>
                <c:pt idx="640">
                  <c:v>0.74164202990581996</c:v>
                </c:pt>
                <c:pt idx="641">
                  <c:v>0.74287637054680133</c:v>
                </c:pt>
                <c:pt idx="642">
                  <c:v>0.74509023005693997</c:v>
                </c:pt>
                <c:pt idx="643">
                  <c:v>0.74638627342485464</c:v>
                </c:pt>
                <c:pt idx="644">
                  <c:v>0.74771297742137866</c:v>
                </c:pt>
                <c:pt idx="645">
                  <c:v>0.74913709924721195</c:v>
                </c:pt>
                <c:pt idx="646">
                  <c:v>0.75054038328968276</c:v>
                </c:pt>
                <c:pt idx="647">
                  <c:v>0.7519208745164867</c:v>
                </c:pt>
                <c:pt idx="648">
                  <c:v>0.753269513021812</c:v>
                </c:pt>
                <c:pt idx="649">
                  <c:v>0.75469015393646532</c:v>
                </c:pt>
                <c:pt idx="650">
                  <c:v>0.756023009132196</c:v>
                </c:pt>
                <c:pt idx="651">
                  <c:v>0.7574565246498427</c:v>
                </c:pt>
                <c:pt idx="652">
                  <c:v>0.75900414729697463</c:v>
                </c:pt>
                <c:pt idx="653">
                  <c:v>0.7604095294228973</c:v>
                </c:pt>
                <c:pt idx="654">
                  <c:v>0.76187551755031468</c:v>
                </c:pt>
                <c:pt idx="655">
                  <c:v>0.76323669687262807</c:v>
                </c:pt>
                <c:pt idx="656">
                  <c:v>0.76464083922196668</c:v>
                </c:pt>
                <c:pt idx="657">
                  <c:v>0.76620500811812942</c:v>
                </c:pt>
                <c:pt idx="658">
                  <c:v>0.7676255059816387</c:v>
                </c:pt>
                <c:pt idx="659">
                  <c:v>0.76905616047639858</c:v>
                </c:pt>
                <c:pt idx="660">
                  <c:v>0.77050822495909732</c:v>
                </c:pt>
                <c:pt idx="661">
                  <c:v>0.7719403576490147</c:v>
                </c:pt>
                <c:pt idx="662">
                  <c:v>0.77338512652335067</c:v>
                </c:pt>
                <c:pt idx="663">
                  <c:v>0.77494033088113468</c:v>
                </c:pt>
                <c:pt idx="664">
                  <c:v>0.77633517490608939</c:v>
                </c:pt>
                <c:pt idx="665">
                  <c:v>0.77774794800780267</c:v>
                </c:pt>
                <c:pt idx="666">
                  <c:v>0.77896693449262133</c:v>
                </c:pt>
                <c:pt idx="667">
                  <c:v>0.77902501325723339</c:v>
                </c:pt>
                <c:pt idx="668">
                  <c:v>0.77910164098689605</c:v>
                </c:pt>
                <c:pt idx="669">
                  <c:v>0.77910040121031066</c:v>
                </c:pt>
                <c:pt idx="670">
                  <c:v>0.77910040121031066</c:v>
                </c:pt>
                <c:pt idx="671">
                  <c:v>0.77910040121031066</c:v>
                </c:pt>
                <c:pt idx="672">
                  <c:v>0.77910040121031066</c:v>
                </c:pt>
                <c:pt idx="673">
                  <c:v>0.77910040121031066</c:v>
                </c:pt>
                <c:pt idx="674">
                  <c:v>0.76781252151103463</c:v>
                </c:pt>
                <c:pt idx="675">
                  <c:v>0.74973572060264937</c:v>
                </c:pt>
                <c:pt idx="676">
                  <c:v>0.73311065039096002</c:v>
                </c:pt>
                <c:pt idx="677">
                  <c:v>0.71660316821993608</c:v>
                </c:pt>
                <c:pt idx="678">
                  <c:v>0.70086525352186124</c:v>
                </c:pt>
                <c:pt idx="679">
                  <c:v>0.68418882794934532</c:v>
                </c:pt>
                <c:pt idx="680">
                  <c:v>0.66728809818247203</c:v>
                </c:pt>
                <c:pt idx="681">
                  <c:v>0.65025957605996798</c:v>
                </c:pt>
                <c:pt idx="682">
                  <c:v>0.63502977902666535</c:v>
                </c:pt>
                <c:pt idx="683">
                  <c:v>0.62147296512667061</c:v>
                </c:pt>
                <c:pt idx="684">
                  <c:v>0.60455869318479738</c:v>
                </c:pt>
                <c:pt idx="685">
                  <c:v>0.58679021517622665</c:v>
                </c:pt>
                <c:pt idx="686">
                  <c:v>0.57348822304805469</c:v>
                </c:pt>
                <c:pt idx="687">
                  <c:v>0.55559600579961066</c:v>
                </c:pt>
                <c:pt idx="688">
                  <c:v>0.53779357698611074</c:v>
                </c:pt>
                <c:pt idx="689">
                  <c:v>0.52446082886190126</c:v>
                </c:pt>
                <c:pt idx="690">
                  <c:v>0.50761531683675065</c:v>
                </c:pt>
                <c:pt idx="691">
                  <c:v>0.49108146557144927</c:v>
                </c:pt>
                <c:pt idx="692">
                  <c:v>0.47793563760920532</c:v>
                </c:pt>
                <c:pt idx="693">
                  <c:v>0.46285437534746537</c:v>
                </c:pt>
                <c:pt idx="694">
                  <c:v>0.44833911878024801</c:v>
                </c:pt>
                <c:pt idx="695">
                  <c:v>0.43112100620775068</c:v>
                </c:pt>
                <c:pt idx="696">
                  <c:v>0.41637162260092936</c:v>
                </c:pt>
                <c:pt idx="697">
                  <c:v>0.39963733284052</c:v>
                </c:pt>
                <c:pt idx="698">
                  <c:v>0.38278228407241199</c:v>
                </c:pt>
                <c:pt idx="699">
                  <c:v>0.36682824293706401</c:v>
                </c:pt>
                <c:pt idx="700">
                  <c:v>0.35176748467268271</c:v>
                </c:pt>
                <c:pt idx="701">
                  <c:v>0.3378564761392493</c:v>
                </c:pt>
                <c:pt idx="702">
                  <c:v>0.32192422646155999</c:v>
                </c:pt>
                <c:pt idx="703">
                  <c:v>0.30529815489186002</c:v>
                </c:pt>
                <c:pt idx="704">
                  <c:v>0.29068013991927599</c:v>
                </c:pt>
                <c:pt idx="705">
                  <c:v>0.27346038225861863</c:v>
                </c:pt>
                <c:pt idx="706">
                  <c:v>0.257579154155752</c:v>
                </c:pt>
                <c:pt idx="707">
                  <c:v>0.24360036322174802</c:v>
                </c:pt>
                <c:pt idx="708">
                  <c:v>0.22714390262554535</c:v>
                </c:pt>
                <c:pt idx="709">
                  <c:v>0.21211690443123332</c:v>
                </c:pt>
                <c:pt idx="710">
                  <c:v>0.19907512233465466</c:v>
                </c:pt>
                <c:pt idx="711">
                  <c:v>0.18266888461105199</c:v>
                </c:pt>
                <c:pt idx="712">
                  <c:v>0.16466982007869865</c:v>
                </c:pt>
                <c:pt idx="713">
                  <c:v>0.148833819979308</c:v>
                </c:pt>
                <c:pt idx="714">
                  <c:v>0.13307718942317948</c:v>
                </c:pt>
                <c:pt idx="715">
                  <c:v>0.11677932486235934</c:v>
                </c:pt>
                <c:pt idx="716">
                  <c:v>0.10086096306660174</c:v>
                </c:pt>
                <c:pt idx="717">
                  <c:v>8.4162847364322529E-2</c:v>
                </c:pt>
                <c:pt idx="718">
                  <c:v>6.9995962056876665E-2</c:v>
                </c:pt>
                <c:pt idx="719">
                  <c:v>5.4374872460030803E-2</c:v>
                </c:pt>
                <c:pt idx="720">
                  <c:v>3.8651668187968266E-2</c:v>
                </c:pt>
                <c:pt idx="721">
                  <c:v>2.26975927799512E-2</c:v>
                </c:pt>
                <c:pt idx="722">
                  <c:v>7.5481495115876001E-3</c:v>
                </c:pt>
                <c:pt idx="723">
                  <c:v>-3.4418299048467197E-3</c:v>
                </c:pt>
                <c:pt idx="724">
                  <c:v>-3.2983496070521467E-3</c:v>
                </c:pt>
                <c:pt idx="725">
                  <c:v>-2.7502595782436801E-3</c:v>
                </c:pt>
                <c:pt idx="726">
                  <c:v>-1.7321705442872666E-3</c:v>
                </c:pt>
                <c:pt idx="727">
                  <c:v>-1.0796785120683907E-3</c:v>
                </c:pt>
                <c:pt idx="728">
                  <c:v>-1.0796785120683907E-3</c:v>
                </c:pt>
                <c:pt idx="729">
                  <c:v>-5.6781395039534664E-4</c:v>
                </c:pt>
                <c:pt idx="730">
                  <c:v>-2.3944973426809869E-4</c:v>
                </c:pt>
                <c:pt idx="731">
                  <c:v>-1.3339668223318266E-4</c:v>
                </c:pt>
                <c:pt idx="732">
                  <c:v>-3.9998441067952668E-5</c:v>
                </c:pt>
                <c:pt idx="733">
                  <c:v>-1.3350695082362801E-5</c:v>
                </c:pt>
                <c:pt idx="734">
                  <c:v>5.8114527396857726E-8</c:v>
                </c:pt>
                <c:pt idx="735">
                  <c:v>1.3255327652788413E-5</c:v>
                </c:pt>
                <c:pt idx="736">
                  <c:v>2.6606767793194666E-5</c:v>
                </c:pt>
                <c:pt idx="737">
                  <c:v>5.4780392651973863E-5</c:v>
                </c:pt>
                <c:pt idx="738">
                  <c:v>5.3309648074007335E-5</c:v>
                </c:pt>
                <c:pt idx="739">
                  <c:v>4.8220156578520937E-5</c:v>
                </c:pt>
                <c:pt idx="740">
                  <c:v>5.4278223530621602E-5</c:v>
                </c:pt>
                <c:pt idx="741">
                  <c:v>5.3309648074007335E-5</c:v>
                </c:pt>
                <c:pt idx="742">
                  <c:v>5.4784117942191606E-5</c:v>
                </c:pt>
                <c:pt idx="743">
                  <c:v>4.0281563124501466E-5</c:v>
                </c:pt>
                <c:pt idx="744">
                  <c:v>3.9958207933600933E-5</c:v>
                </c:pt>
                <c:pt idx="745">
                  <c:v>3.9957462875557467E-5</c:v>
                </c:pt>
                <c:pt idx="746">
                  <c:v>3.9958207933600933E-5</c:v>
                </c:pt>
                <c:pt idx="747">
                  <c:v>3.9958207933600933E-5</c:v>
                </c:pt>
                <c:pt idx="748">
                  <c:v>3.9999186125996263E-5</c:v>
                </c:pt>
                <c:pt idx="749">
                  <c:v>3.9958207933600933E-5</c:v>
                </c:pt>
                <c:pt idx="750">
                  <c:v>2.6609002967325335E-5</c:v>
                </c:pt>
                <c:pt idx="751">
                  <c:v>4.1043012445009067E-5</c:v>
                </c:pt>
                <c:pt idx="752">
                  <c:v>3.9974599210559061E-5</c:v>
                </c:pt>
                <c:pt idx="753">
                  <c:v>2.6606767793194666E-5</c:v>
                </c:pt>
                <c:pt idx="754">
                  <c:v>2.6687979119941602E-5</c:v>
                </c:pt>
                <c:pt idx="755">
                  <c:v>2.6606767793194666E-5</c:v>
                </c:pt>
                <c:pt idx="756">
                  <c:v>2.6606767793194666E-5</c:v>
                </c:pt>
                <c:pt idx="757">
                  <c:v>2.6606767793194666E-5</c:v>
                </c:pt>
                <c:pt idx="758">
                  <c:v>2.6606767793194666E-5</c:v>
                </c:pt>
                <c:pt idx="759">
                  <c:v>2.6606767793194666E-5</c:v>
                </c:pt>
                <c:pt idx="760">
                  <c:v>2.6606767793194666E-5</c:v>
                </c:pt>
                <c:pt idx="761">
                  <c:v>2.6606767793194666E-5</c:v>
                </c:pt>
                <c:pt idx="762">
                  <c:v>2.6606767793194666E-5</c:v>
                </c:pt>
                <c:pt idx="763">
                  <c:v>2.6606767793194666E-5</c:v>
                </c:pt>
                <c:pt idx="764">
                  <c:v>2.6606767793194666E-5</c:v>
                </c:pt>
                <c:pt idx="765">
                  <c:v>2.6606767793194666E-5</c:v>
                </c:pt>
                <c:pt idx="766">
                  <c:v>2.6606767793194666E-5</c:v>
                </c:pt>
                <c:pt idx="767">
                  <c:v>2.6606767793194666E-5</c:v>
                </c:pt>
                <c:pt idx="768">
                  <c:v>2.6606767793194666E-5</c:v>
                </c:pt>
                <c:pt idx="769">
                  <c:v>2.6606767793194666E-5</c:v>
                </c:pt>
                <c:pt idx="770">
                  <c:v>2.6606767793194666E-5</c:v>
                </c:pt>
                <c:pt idx="771">
                  <c:v>2.6606767793194666E-5</c:v>
                </c:pt>
                <c:pt idx="772">
                  <c:v>2.6606767793194666E-5</c:v>
                </c:pt>
                <c:pt idx="773">
                  <c:v>2.6606767793194666E-5</c:v>
                </c:pt>
                <c:pt idx="774">
                  <c:v>2.6606767793194666E-5</c:v>
                </c:pt>
                <c:pt idx="775">
                  <c:v>2.6606767793194666E-5</c:v>
                </c:pt>
                <c:pt idx="776">
                  <c:v>2.6606767793194666E-5</c:v>
                </c:pt>
                <c:pt idx="777">
                  <c:v>2.6606767793194666E-5</c:v>
                </c:pt>
                <c:pt idx="778">
                  <c:v>2.6606767793194666E-5</c:v>
                </c:pt>
                <c:pt idx="779">
                  <c:v>2.3141502832646131E-5</c:v>
                </c:pt>
                <c:pt idx="780">
                  <c:v>2.6606767793194666E-5</c:v>
                </c:pt>
                <c:pt idx="781">
                  <c:v>2.6606767793194666E-5</c:v>
                </c:pt>
                <c:pt idx="782">
                  <c:v>2.6606767793194666E-5</c:v>
                </c:pt>
                <c:pt idx="783">
                  <c:v>2.6606767793194666E-5</c:v>
                </c:pt>
                <c:pt idx="784">
                  <c:v>2.6606767793194666E-5</c:v>
                </c:pt>
                <c:pt idx="785">
                  <c:v>2.6606767793194666E-5</c:v>
                </c:pt>
                <c:pt idx="786">
                  <c:v>2.6606767793194666E-5</c:v>
                </c:pt>
                <c:pt idx="787">
                  <c:v>2.6606767793194666E-5</c:v>
                </c:pt>
                <c:pt idx="788">
                  <c:v>2.6606767793194666E-5</c:v>
                </c:pt>
                <c:pt idx="789">
                  <c:v>2.6606767793194666E-5</c:v>
                </c:pt>
                <c:pt idx="790">
                  <c:v>2.671629132559653E-5</c:v>
                </c:pt>
                <c:pt idx="791">
                  <c:v>2.6606767793194666E-5</c:v>
                </c:pt>
                <c:pt idx="792">
                  <c:v>2.6606767793194666E-5</c:v>
                </c:pt>
                <c:pt idx="793">
                  <c:v>2.6606767793194666E-5</c:v>
                </c:pt>
                <c:pt idx="794">
                  <c:v>2.6606767793194666E-5</c:v>
                </c:pt>
                <c:pt idx="795">
                  <c:v>2.6606767793194666E-5</c:v>
                </c:pt>
                <c:pt idx="796">
                  <c:v>2.6606767793194666E-5</c:v>
                </c:pt>
                <c:pt idx="797">
                  <c:v>2.6606767793194666E-5</c:v>
                </c:pt>
                <c:pt idx="798">
                  <c:v>2.6606767793194666E-5</c:v>
                </c:pt>
                <c:pt idx="799">
                  <c:v>2.6606767793194666E-5</c:v>
                </c:pt>
                <c:pt idx="800">
                  <c:v>2.6606767793194666E-5</c:v>
                </c:pt>
                <c:pt idx="801">
                  <c:v>2.6606767793194666E-5</c:v>
                </c:pt>
                <c:pt idx="802">
                  <c:v>2.6606767793194666E-5</c:v>
                </c:pt>
                <c:pt idx="803">
                  <c:v>2.6606767793194666E-5</c:v>
                </c:pt>
                <c:pt idx="804">
                  <c:v>2.6606767793194666E-5</c:v>
                </c:pt>
                <c:pt idx="805">
                  <c:v>2.6606767793194666E-5</c:v>
                </c:pt>
                <c:pt idx="806">
                  <c:v>2.6606767793194666E-5</c:v>
                </c:pt>
                <c:pt idx="807">
                  <c:v>2.6606767793194666E-5</c:v>
                </c:pt>
                <c:pt idx="808">
                  <c:v>2.6198475985329604E-5</c:v>
                </c:pt>
                <c:pt idx="809">
                  <c:v>2.6606767793194666E-5</c:v>
                </c:pt>
                <c:pt idx="810">
                  <c:v>2.6606767793194666E-5</c:v>
                </c:pt>
                <c:pt idx="811">
                  <c:v>2.6707350629073868E-5</c:v>
                </c:pt>
                <c:pt idx="812">
                  <c:v>2.6606767793194666E-5</c:v>
                </c:pt>
                <c:pt idx="813">
                  <c:v>2.6606767793194666E-5</c:v>
                </c:pt>
                <c:pt idx="814">
                  <c:v>2.6606767793194666E-5</c:v>
                </c:pt>
                <c:pt idx="815">
                  <c:v>1.3186782312781866E-5</c:v>
                </c:pt>
                <c:pt idx="816">
                  <c:v>2.6606767793194666E-5</c:v>
                </c:pt>
                <c:pt idx="817">
                  <c:v>2.6606767793194666E-5</c:v>
                </c:pt>
                <c:pt idx="818">
                  <c:v>2.6606767793194666E-5</c:v>
                </c:pt>
                <c:pt idx="819">
                  <c:v>2.6606767793194666E-5</c:v>
                </c:pt>
                <c:pt idx="820">
                  <c:v>2.6606767793194666E-5</c:v>
                </c:pt>
                <c:pt idx="821">
                  <c:v>2.6354938174474931E-5</c:v>
                </c:pt>
                <c:pt idx="822">
                  <c:v>2.6606767793194666E-5</c:v>
                </c:pt>
                <c:pt idx="823">
                  <c:v>2.6606767793194666E-5</c:v>
                </c:pt>
                <c:pt idx="824">
                  <c:v>2.6606767793194666E-5</c:v>
                </c:pt>
                <c:pt idx="825">
                  <c:v>2.6606767793194666E-5</c:v>
                </c:pt>
                <c:pt idx="826">
                  <c:v>2.6606767793194666E-5</c:v>
                </c:pt>
              </c:numCache>
            </c:numRef>
          </c:xVal>
          <c:yVal>
            <c:numRef>
              <c:f>Essai1!$M$2:$M$828</c:f>
              <c:numCache>
                <c:formatCode>General</c:formatCode>
                <c:ptCount val="827"/>
                <c:pt idx="0">
                  <c:v>447084.74619809474</c:v>
                </c:pt>
                <c:pt idx="1">
                  <c:v>438502.72325051395</c:v>
                </c:pt>
                <c:pt idx="2">
                  <c:v>450315.92673164071</c:v>
                </c:pt>
                <c:pt idx="3">
                  <c:v>446518.04397741024</c:v>
                </c:pt>
                <c:pt idx="4">
                  <c:v>435231.26355337701</c:v>
                </c:pt>
                <c:pt idx="5">
                  <c:v>442037.04523489485</c:v>
                </c:pt>
                <c:pt idx="6">
                  <c:v>439569.30618927826</c:v>
                </c:pt>
                <c:pt idx="7">
                  <c:v>447176.94590203511</c:v>
                </c:pt>
                <c:pt idx="8">
                  <c:v>444197.68476157828</c:v>
                </c:pt>
                <c:pt idx="9">
                  <c:v>444427.71836635872</c:v>
                </c:pt>
                <c:pt idx="10">
                  <c:v>441730.64419856726</c:v>
                </c:pt>
                <c:pt idx="11">
                  <c:v>452307.76629530202</c:v>
                </c:pt>
                <c:pt idx="12">
                  <c:v>445474.0453095602</c:v>
                </c:pt>
                <c:pt idx="13">
                  <c:v>446462.16536896152</c:v>
                </c:pt>
                <c:pt idx="14">
                  <c:v>446814.20060218865</c:v>
                </c:pt>
                <c:pt idx="15">
                  <c:v>437322.52047457075</c:v>
                </c:pt>
                <c:pt idx="16">
                  <c:v>446088.94283003133</c:v>
                </c:pt>
                <c:pt idx="17">
                  <c:v>432504.38746108027</c:v>
                </c:pt>
                <c:pt idx="18">
                  <c:v>442928.30903965171</c:v>
                </c:pt>
                <c:pt idx="19">
                  <c:v>442441.6994910771</c:v>
                </c:pt>
                <c:pt idx="20">
                  <c:v>448150.63065425336</c:v>
                </c:pt>
                <c:pt idx="21">
                  <c:v>445118.98331837589</c:v>
                </c:pt>
                <c:pt idx="22">
                  <c:v>450210.22303065844</c:v>
                </c:pt>
                <c:pt idx="23">
                  <c:v>445896.1616308837</c:v>
                </c:pt>
                <c:pt idx="24">
                  <c:v>446045.63690848323</c:v>
                </c:pt>
                <c:pt idx="25">
                  <c:v>445388.13194907061</c:v>
                </c:pt>
                <c:pt idx="26">
                  <c:v>441033.79138570488</c:v>
                </c:pt>
                <c:pt idx="27">
                  <c:v>440786.76137085434</c:v>
                </c:pt>
                <c:pt idx="28">
                  <c:v>443008.86736683163</c:v>
                </c:pt>
                <c:pt idx="29">
                  <c:v>446005.59057242877</c:v>
                </c:pt>
                <c:pt idx="30">
                  <c:v>445108.50607929222</c:v>
                </c:pt>
                <c:pt idx="31">
                  <c:v>441204.2211414738</c:v>
                </c:pt>
                <c:pt idx="32">
                  <c:v>441275.23353971029</c:v>
                </c:pt>
                <c:pt idx="33">
                  <c:v>446193.94804840797</c:v>
                </c:pt>
                <c:pt idx="34">
                  <c:v>446306.17092037562</c:v>
                </c:pt>
                <c:pt idx="35">
                  <c:v>442052.41185221809</c:v>
                </c:pt>
                <c:pt idx="36">
                  <c:v>444801.63938789454</c:v>
                </c:pt>
                <c:pt idx="37">
                  <c:v>445318.74934358004</c:v>
                </c:pt>
                <c:pt idx="38">
                  <c:v>442055.90426524635</c:v>
                </c:pt>
                <c:pt idx="39">
                  <c:v>436211.46747658151</c:v>
                </c:pt>
                <c:pt idx="40">
                  <c:v>443077.31866218109</c:v>
                </c:pt>
                <c:pt idx="41">
                  <c:v>448788.34527317423</c:v>
                </c:pt>
                <c:pt idx="42">
                  <c:v>450834.89930760756</c:v>
                </c:pt>
                <c:pt idx="43">
                  <c:v>443064.51314774493</c:v>
                </c:pt>
                <c:pt idx="44">
                  <c:v>442450.31410987949</c:v>
                </c:pt>
                <c:pt idx="45">
                  <c:v>445765.07972856355</c:v>
                </c:pt>
                <c:pt idx="46">
                  <c:v>447232.8245104829</c:v>
                </c:pt>
                <c:pt idx="47">
                  <c:v>447631.42525075097</c:v>
                </c:pt>
                <c:pt idx="48">
                  <c:v>451213.4768798484</c:v>
                </c:pt>
                <c:pt idx="49">
                  <c:v>447911.51677560044</c:v>
                </c:pt>
                <c:pt idx="50">
                  <c:v>443798.38553870458</c:v>
                </c:pt>
                <c:pt idx="51">
                  <c:v>445594.41714526009</c:v>
                </c:pt>
                <c:pt idx="52">
                  <c:v>446291.96844072815</c:v>
                </c:pt>
                <c:pt idx="53">
                  <c:v>448304.52965502231</c:v>
                </c:pt>
                <c:pt idx="54">
                  <c:v>438918.78605592117</c:v>
                </c:pt>
                <c:pt idx="55">
                  <c:v>438022.63287292578</c:v>
                </c:pt>
                <c:pt idx="56">
                  <c:v>444567.41488748015</c:v>
                </c:pt>
                <c:pt idx="57">
                  <c:v>447465.88487322151</c:v>
                </c:pt>
                <c:pt idx="58">
                  <c:v>446893.59479169291</c:v>
                </c:pt>
                <c:pt idx="59">
                  <c:v>448705.9243257129</c:v>
                </c:pt>
                <c:pt idx="60">
                  <c:v>450382.7482342443</c:v>
                </c:pt>
                <c:pt idx="61">
                  <c:v>456142.66862762976</c:v>
                </c:pt>
                <c:pt idx="62">
                  <c:v>451842.57687996596</c:v>
                </c:pt>
                <c:pt idx="63">
                  <c:v>448180.89823382971</c:v>
                </c:pt>
                <c:pt idx="64">
                  <c:v>452548.04431163165</c:v>
                </c:pt>
                <c:pt idx="65">
                  <c:v>440534.60915022972</c:v>
                </c:pt>
                <c:pt idx="66">
                  <c:v>447853.54271933477</c:v>
                </c:pt>
                <c:pt idx="67">
                  <c:v>444261.01385115256</c:v>
                </c:pt>
                <c:pt idx="68">
                  <c:v>439855.68405757862</c:v>
                </c:pt>
                <c:pt idx="69">
                  <c:v>445589.06211195048</c:v>
                </c:pt>
                <c:pt idx="70">
                  <c:v>445107.57476915099</c:v>
                </c:pt>
                <c:pt idx="71">
                  <c:v>446448.19571684953</c:v>
                </c:pt>
                <c:pt idx="72">
                  <c:v>443613.28764821804</c:v>
                </c:pt>
                <c:pt idx="73">
                  <c:v>440259.87265869079</c:v>
                </c:pt>
                <c:pt idx="74">
                  <c:v>443224.23283689457</c:v>
                </c:pt>
                <c:pt idx="75">
                  <c:v>444774.86422134639</c:v>
                </c:pt>
                <c:pt idx="76">
                  <c:v>445657.28057976539</c:v>
                </c:pt>
                <c:pt idx="77">
                  <c:v>444524.34179346758</c:v>
                </c:pt>
                <c:pt idx="78">
                  <c:v>446205.58942516841</c:v>
                </c:pt>
                <c:pt idx="79">
                  <c:v>443952.28453947353</c:v>
                </c:pt>
                <c:pt idx="80">
                  <c:v>446265.65892925009</c:v>
                </c:pt>
                <c:pt idx="81">
                  <c:v>451402.76566596777</c:v>
                </c:pt>
                <c:pt idx="82">
                  <c:v>442085.24053468154</c:v>
                </c:pt>
                <c:pt idx="83">
                  <c:v>448956.91240866081</c:v>
                </c:pt>
                <c:pt idx="84">
                  <c:v>439762.32021596143</c:v>
                </c:pt>
                <c:pt idx="85">
                  <c:v>443299.43613076489</c:v>
                </c:pt>
                <c:pt idx="86">
                  <c:v>446333.6445695294</c:v>
                </c:pt>
                <c:pt idx="87">
                  <c:v>449484.96525850112</c:v>
                </c:pt>
                <c:pt idx="88">
                  <c:v>444765.0854648673</c:v>
                </c:pt>
                <c:pt idx="89">
                  <c:v>447353.42917371832</c:v>
                </c:pt>
                <c:pt idx="90">
                  <c:v>441350.90248865174</c:v>
                </c:pt>
                <c:pt idx="91">
                  <c:v>444526.43724128453</c:v>
                </c:pt>
                <c:pt idx="92">
                  <c:v>447345.97869259177</c:v>
                </c:pt>
                <c:pt idx="93">
                  <c:v>446122.70282263594</c:v>
                </c:pt>
                <c:pt idx="94">
                  <c:v>448088.23287481919</c:v>
                </c:pt>
                <c:pt idx="95">
                  <c:v>442560.44153403118</c:v>
                </c:pt>
                <c:pt idx="96">
                  <c:v>442505.02858065249</c:v>
                </c:pt>
                <c:pt idx="97">
                  <c:v>439787.23276222817</c:v>
                </c:pt>
                <c:pt idx="98">
                  <c:v>444010.95707834489</c:v>
                </c:pt>
                <c:pt idx="99">
                  <c:v>441986.75448729022</c:v>
                </c:pt>
                <c:pt idx="100">
                  <c:v>441986.75448729022</c:v>
                </c:pt>
                <c:pt idx="101">
                  <c:v>437256.86310964287</c:v>
                </c:pt>
                <c:pt idx="102">
                  <c:v>440803.99060845998</c:v>
                </c:pt>
                <c:pt idx="103">
                  <c:v>459330.10606397572</c:v>
                </c:pt>
                <c:pt idx="104">
                  <c:v>470869.57525297464</c:v>
                </c:pt>
                <c:pt idx="105">
                  <c:v>486475.18476094573</c:v>
                </c:pt>
                <c:pt idx="106">
                  <c:v>499712.51488934277</c:v>
                </c:pt>
                <c:pt idx="107">
                  <c:v>519089.73340905813</c:v>
                </c:pt>
                <c:pt idx="108">
                  <c:v>532531.56307572359</c:v>
                </c:pt>
                <c:pt idx="109">
                  <c:v>548346.55392339558</c:v>
                </c:pt>
                <c:pt idx="110">
                  <c:v>559813.71628280531</c:v>
                </c:pt>
                <c:pt idx="111">
                  <c:v>565500.83315085736</c:v>
                </c:pt>
                <c:pt idx="112">
                  <c:v>582061.8156152108</c:v>
                </c:pt>
                <c:pt idx="113">
                  <c:v>600010.94391790498</c:v>
                </c:pt>
                <c:pt idx="114">
                  <c:v>611143.36684329656</c:v>
                </c:pt>
                <c:pt idx="115">
                  <c:v>622201.41194124089</c:v>
                </c:pt>
                <c:pt idx="116">
                  <c:v>630082.32900748192</c:v>
                </c:pt>
                <c:pt idx="117">
                  <c:v>638620.21874936903</c:v>
                </c:pt>
                <c:pt idx="118">
                  <c:v>660405.28927003208</c:v>
                </c:pt>
                <c:pt idx="119">
                  <c:v>669684.7565471417</c:v>
                </c:pt>
                <c:pt idx="120">
                  <c:v>679355.93692877761</c:v>
                </c:pt>
                <c:pt idx="121">
                  <c:v>689244.69410689909</c:v>
                </c:pt>
                <c:pt idx="122">
                  <c:v>704639.88083637971</c:v>
                </c:pt>
                <c:pt idx="123">
                  <c:v>718736.22542013926</c:v>
                </c:pt>
                <c:pt idx="124">
                  <c:v>730360.83740473702</c:v>
                </c:pt>
                <c:pt idx="125">
                  <c:v>743044.9592566205</c:v>
                </c:pt>
                <c:pt idx="126">
                  <c:v>749003.84005139826</c:v>
                </c:pt>
                <c:pt idx="127">
                  <c:v>759315.10636251885</c:v>
                </c:pt>
                <c:pt idx="128">
                  <c:v>770930.11992458592</c:v>
                </c:pt>
                <c:pt idx="129">
                  <c:v>786411.49374920898</c:v>
                </c:pt>
                <c:pt idx="130">
                  <c:v>796526.30947187869</c:v>
                </c:pt>
                <c:pt idx="131">
                  <c:v>807601.48784019833</c:v>
                </c:pt>
                <c:pt idx="132">
                  <c:v>815054.70445945626</c:v>
                </c:pt>
                <c:pt idx="133">
                  <c:v>820654.74467246537</c:v>
                </c:pt>
                <c:pt idx="134">
                  <c:v>834639.73677047167</c:v>
                </c:pt>
                <c:pt idx="135">
                  <c:v>843694.985211586</c:v>
                </c:pt>
                <c:pt idx="136">
                  <c:v>862001.44628116745</c:v>
                </c:pt>
                <c:pt idx="137">
                  <c:v>864438.57128328306</c:v>
                </c:pt>
                <c:pt idx="138">
                  <c:v>875368.12784105225</c:v>
                </c:pt>
                <c:pt idx="139">
                  <c:v>880579.74760581029</c:v>
                </c:pt>
                <c:pt idx="140">
                  <c:v>886673.06564847543</c:v>
                </c:pt>
                <c:pt idx="141">
                  <c:v>907490.97244008351</c:v>
                </c:pt>
                <c:pt idx="142">
                  <c:v>918530.33047533548</c:v>
                </c:pt>
                <c:pt idx="143">
                  <c:v>930656.06483271671</c:v>
                </c:pt>
                <c:pt idx="144">
                  <c:v>932319.55230672122</c:v>
                </c:pt>
                <c:pt idx="145">
                  <c:v>948686.50873629365</c:v>
                </c:pt>
                <c:pt idx="146">
                  <c:v>956228.49774802884</c:v>
                </c:pt>
                <c:pt idx="147">
                  <c:v>972227.9856524145</c:v>
                </c:pt>
                <c:pt idx="148">
                  <c:v>978351.99443606625</c:v>
                </c:pt>
                <c:pt idx="149">
                  <c:v>982372.93166664662</c:v>
                </c:pt>
                <c:pt idx="150">
                  <c:v>989479.18013190175</c:v>
                </c:pt>
                <c:pt idx="151">
                  <c:v>998144.10991465021</c:v>
                </c:pt>
                <c:pt idx="152">
                  <c:v>1013248.2619240277</c:v>
                </c:pt>
                <c:pt idx="153">
                  <c:v>1024439.1230578991</c:v>
                </c:pt>
                <c:pt idx="154">
                  <c:v>1032507.0343023239</c:v>
                </c:pt>
                <c:pt idx="155">
                  <c:v>1039623.4891820457</c:v>
                </c:pt>
                <c:pt idx="156">
                  <c:v>1053495.5274686646</c:v>
                </c:pt>
                <c:pt idx="157">
                  <c:v>1058050.201463169</c:v>
                </c:pt>
                <c:pt idx="158">
                  <c:v>1064852.0900665291</c:v>
                </c:pt>
                <c:pt idx="159">
                  <c:v>1068156.6327482208</c:v>
                </c:pt>
                <c:pt idx="160">
                  <c:v>1080899.9590662133</c:v>
                </c:pt>
                <c:pt idx="161">
                  <c:v>1094174.6033651317</c:v>
                </c:pt>
                <c:pt idx="162">
                  <c:v>1106296.6965291034</c:v>
                </c:pt>
                <c:pt idx="163">
                  <c:v>1116482.3157055664</c:v>
                </c:pt>
                <c:pt idx="164">
                  <c:v>1120041.2530035959</c:v>
                </c:pt>
                <c:pt idx="165">
                  <c:v>1121931.4195585353</c:v>
                </c:pt>
                <c:pt idx="166">
                  <c:v>1141788.6163066474</c:v>
                </c:pt>
                <c:pt idx="167">
                  <c:v>1146152.6560051057</c:v>
                </c:pt>
                <c:pt idx="168">
                  <c:v>1149526.9275115593</c:v>
                </c:pt>
                <c:pt idx="169">
                  <c:v>1174639.4261483762</c:v>
                </c:pt>
                <c:pt idx="170">
                  <c:v>1181180.1425744514</c:v>
                </c:pt>
                <c:pt idx="171">
                  <c:v>1179052.2489154865</c:v>
                </c:pt>
                <c:pt idx="172">
                  <c:v>1191622.1215915307</c:v>
                </c:pt>
                <c:pt idx="173">
                  <c:v>1194634.0082808589</c:v>
                </c:pt>
                <c:pt idx="174">
                  <c:v>1209628.340703882</c:v>
                </c:pt>
                <c:pt idx="175">
                  <c:v>1216410.3576169503</c:v>
                </c:pt>
                <c:pt idx="176">
                  <c:v>1222026.2063184604</c:v>
                </c:pt>
                <c:pt idx="177">
                  <c:v>1236148.9014546359</c:v>
                </c:pt>
                <c:pt idx="178">
                  <c:v>1237986.0377041355</c:v>
                </c:pt>
                <c:pt idx="179">
                  <c:v>1253749.826578225</c:v>
                </c:pt>
                <c:pt idx="180">
                  <c:v>1254221.1975648834</c:v>
                </c:pt>
                <c:pt idx="181">
                  <c:v>1269810.3676025502</c:v>
                </c:pt>
                <c:pt idx="182">
                  <c:v>1275087.8676379728</c:v>
                </c:pt>
                <c:pt idx="183">
                  <c:v>1285577.8621756488</c:v>
                </c:pt>
                <c:pt idx="184">
                  <c:v>1294959.0252265178</c:v>
                </c:pt>
                <c:pt idx="185">
                  <c:v>1294871.4996623951</c:v>
                </c:pt>
                <c:pt idx="186">
                  <c:v>1314327.9087092648</c:v>
                </c:pt>
                <c:pt idx="187">
                  <c:v>1322394.9800827752</c:v>
                </c:pt>
                <c:pt idx="188">
                  <c:v>1326664.8151926554</c:v>
                </c:pt>
                <c:pt idx="189">
                  <c:v>1331791.7801166265</c:v>
                </c:pt>
                <c:pt idx="190">
                  <c:v>1339459.2474885806</c:v>
                </c:pt>
                <c:pt idx="191">
                  <c:v>1352054.3695035488</c:v>
                </c:pt>
                <c:pt idx="192">
                  <c:v>1356602.4148769679</c:v>
                </c:pt>
                <c:pt idx="193">
                  <c:v>1371722.9211322756</c:v>
                </c:pt>
                <c:pt idx="194">
                  <c:v>1375905.2518650349</c:v>
                </c:pt>
                <c:pt idx="195">
                  <c:v>1380617.2928709225</c:v>
                </c:pt>
                <c:pt idx="196">
                  <c:v>1396413.3676151531</c:v>
                </c:pt>
                <c:pt idx="197">
                  <c:v>1395222.0548975351</c:v>
                </c:pt>
                <c:pt idx="198">
                  <c:v>1407746.810315181</c:v>
                </c:pt>
                <c:pt idx="199">
                  <c:v>1417982.2340377579</c:v>
                </c:pt>
                <c:pt idx="200">
                  <c:v>1426193.0023383836</c:v>
                </c:pt>
                <c:pt idx="201">
                  <c:v>1431144.2421800529</c:v>
                </c:pt>
                <c:pt idx="202">
                  <c:v>1437253.146784575</c:v>
                </c:pt>
                <c:pt idx="203">
                  <c:v>1449985.8295941551</c:v>
                </c:pt>
                <c:pt idx="204">
                  <c:v>1459787.205951147</c:v>
                </c:pt>
                <c:pt idx="205">
                  <c:v>1472059.2305902364</c:v>
                </c:pt>
                <c:pt idx="206">
                  <c:v>1465991.408252914</c:v>
                </c:pt>
                <c:pt idx="207">
                  <c:v>1473068.2333069262</c:v>
                </c:pt>
                <c:pt idx="208">
                  <c:v>1489931.8161794441</c:v>
                </c:pt>
                <c:pt idx="209">
                  <c:v>1494990.1120233189</c:v>
                </c:pt>
                <c:pt idx="210">
                  <c:v>1498258.122157196</c:v>
                </c:pt>
                <c:pt idx="211">
                  <c:v>1512053.4167780422</c:v>
                </c:pt>
                <c:pt idx="212">
                  <c:v>1510279.2459490097</c:v>
                </c:pt>
                <c:pt idx="213">
                  <c:v>1517732.6343017085</c:v>
                </c:pt>
                <c:pt idx="214">
                  <c:v>1539587.4013298363</c:v>
                </c:pt>
                <c:pt idx="215">
                  <c:v>1549460.6674017531</c:v>
                </c:pt>
                <c:pt idx="216">
                  <c:v>1550581.2257781094</c:v>
                </c:pt>
                <c:pt idx="217">
                  <c:v>1560046.6260197833</c:v>
                </c:pt>
                <c:pt idx="218">
                  <c:v>1568097.0235162522</c:v>
                </c:pt>
                <c:pt idx="219">
                  <c:v>1571976.8351378636</c:v>
                </c:pt>
                <c:pt idx="220">
                  <c:v>1581833.6018413266</c:v>
                </c:pt>
                <c:pt idx="221">
                  <c:v>1594391.8345916672</c:v>
                </c:pt>
                <c:pt idx="222">
                  <c:v>1599174.8978089031</c:v>
                </c:pt>
                <c:pt idx="223">
                  <c:v>1603798.4969254418</c:v>
                </c:pt>
                <c:pt idx="224">
                  <c:v>1611167.0808071438</c:v>
                </c:pt>
                <c:pt idx="225">
                  <c:v>1630412.5543272363</c:v>
                </c:pt>
                <c:pt idx="226">
                  <c:v>1629686.3047732215</c:v>
                </c:pt>
                <c:pt idx="227">
                  <c:v>1633117.9244182217</c:v>
                </c:pt>
                <c:pt idx="228">
                  <c:v>1642750.4049170562</c:v>
                </c:pt>
                <c:pt idx="229">
                  <c:v>1656870.2474738115</c:v>
                </c:pt>
                <c:pt idx="230">
                  <c:v>1662246.7415920454</c:v>
                </c:pt>
                <c:pt idx="231">
                  <c:v>1667724.3948238711</c:v>
                </c:pt>
                <c:pt idx="232">
                  <c:v>1680510.5655951726</c:v>
                </c:pt>
                <c:pt idx="233">
                  <c:v>1687087.9455838522</c:v>
                </c:pt>
                <c:pt idx="234">
                  <c:v>1694140.8418201224</c:v>
                </c:pt>
                <c:pt idx="235">
                  <c:v>1695203.6186426813</c:v>
                </c:pt>
                <c:pt idx="236">
                  <c:v>1700609.6543943973</c:v>
                </c:pt>
                <c:pt idx="237">
                  <c:v>1719202.5586666879</c:v>
                </c:pt>
                <c:pt idx="238">
                  <c:v>1727400.2344160401</c:v>
                </c:pt>
                <c:pt idx="239">
                  <c:v>1735879.9897238282</c:v>
                </c:pt>
                <c:pt idx="240">
                  <c:v>1739564.7563020485</c:v>
                </c:pt>
                <c:pt idx="241">
                  <c:v>1746786.9125419962</c:v>
                </c:pt>
                <c:pt idx="242">
                  <c:v>1753206.1810881726</c:v>
                </c:pt>
                <c:pt idx="243">
                  <c:v>1762200.1606242282</c:v>
                </c:pt>
                <c:pt idx="244">
                  <c:v>1773250.2527729168</c:v>
                </c:pt>
                <c:pt idx="245">
                  <c:v>1785939.1936000471</c:v>
                </c:pt>
                <c:pt idx="246">
                  <c:v>1786925.9644010277</c:v>
                </c:pt>
                <c:pt idx="247">
                  <c:v>1785377.0451167868</c:v>
                </c:pt>
                <c:pt idx="248">
                  <c:v>1806886.5668029515</c:v>
                </c:pt>
                <c:pt idx="249">
                  <c:v>1805747.1928590313</c:v>
                </c:pt>
                <c:pt idx="250">
                  <c:v>1812082.8688864158</c:v>
                </c:pt>
                <c:pt idx="251">
                  <c:v>1835506.4495142605</c:v>
                </c:pt>
                <c:pt idx="252">
                  <c:v>1833277.5236523463</c:v>
                </c:pt>
                <c:pt idx="253">
                  <c:v>1844512.6597032954</c:v>
                </c:pt>
                <c:pt idx="254">
                  <c:v>1840150.8595967034</c:v>
                </c:pt>
                <c:pt idx="255">
                  <c:v>1855161.2540749828</c:v>
                </c:pt>
                <c:pt idx="256">
                  <c:v>1865816.1386888479</c:v>
                </c:pt>
                <c:pt idx="257">
                  <c:v>1874186.6203964388</c:v>
                </c:pt>
                <c:pt idx="258">
                  <c:v>1875725.9751579938</c:v>
                </c:pt>
                <c:pt idx="259">
                  <c:v>1885458.5989654181</c:v>
                </c:pt>
                <c:pt idx="260">
                  <c:v>1892427.5041757245</c:v>
                </c:pt>
                <c:pt idx="261">
                  <c:v>1899299.0275669994</c:v>
                </c:pt>
                <c:pt idx="262">
                  <c:v>1902338.7002443555</c:v>
                </c:pt>
                <c:pt idx="263">
                  <c:v>1912450.9905396521</c:v>
                </c:pt>
                <c:pt idx="264">
                  <c:v>1924664.6252016912</c:v>
                </c:pt>
                <c:pt idx="265">
                  <c:v>1930675.9125017771</c:v>
                </c:pt>
                <c:pt idx="266">
                  <c:v>1935251.6196818841</c:v>
                </c:pt>
                <c:pt idx="267">
                  <c:v>1934759.4453880794</c:v>
                </c:pt>
                <c:pt idx="268">
                  <c:v>1953597.9363311594</c:v>
                </c:pt>
                <c:pt idx="269">
                  <c:v>1960973.2144941441</c:v>
                </c:pt>
                <c:pt idx="270">
                  <c:v>1968268.3693347196</c:v>
                </c:pt>
                <c:pt idx="271">
                  <c:v>1971381.6503596106</c:v>
                </c:pt>
                <c:pt idx="272">
                  <c:v>1980946.6767096401</c:v>
                </c:pt>
                <c:pt idx="273">
                  <c:v>1991524.7121319494</c:v>
                </c:pt>
                <c:pt idx="274">
                  <c:v>1990020.7114488694</c:v>
                </c:pt>
                <c:pt idx="275">
                  <c:v>1997509.0408800128</c:v>
                </c:pt>
                <c:pt idx="276">
                  <c:v>2008089.7661472072</c:v>
                </c:pt>
                <c:pt idx="277">
                  <c:v>2012450.0475485709</c:v>
                </c:pt>
                <c:pt idx="278">
                  <c:v>2026781.0268008881</c:v>
                </c:pt>
                <c:pt idx="279">
                  <c:v>2029736.8435895818</c:v>
                </c:pt>
                <c:pt idx="280">
                  <c:v>2035801.5792395598</c:v>
                </c:pt>
                <c:pt idx="281">
                  <c:v>2037987.8641704812</c:v>
                </c:pt>
                <c:pt idx="282">
                  <c:v>2056889.1461865536</c:v>
                </c:pt>
                <c:pt idx="283">
                  <c:v>2058229.67215396</c:v>
                </c:pt>
                <c:pt idx="284">
                  <c:v>2062466.6228762327</c:v>
                </c:pt>
                <c:pt idx="285">
                  <c:v>2067215.3058706881</c:v>
                </c:pt>
                <c:pt idx="286">
                  <c:v>2089416.2429721348</c:v>
                </c:pt>
                <c:pt idx="287">
                  <c:v>2077921.4985834241</c:v>
                </c:pt>
                <c:pt idx="288">
                  <c:v>2099334.175355433</c:v>
                </c:pt>
                <c:pt idx="289">
                  <c:v>2109371.8274927838</c:v>
                </c:pt>
                <c:pt idx="290">
                  <c:v>2112317.4694770677</c:v>
                </c:pt>
                <c:pt idx="291">
                  <c:v>2119777.0799586787</c:v>
                </c:pt>
                <c:pt idx="292">
                  <c:v>2132790.6104523544</c:v>
                </c:pt>
                <c:pt idx="293">
                  <c:v>2132856.1927047931</c:v>
                </c:pt>
                <c:pt idx="294">
                  <c:v>2133217.4267089111</c:v>
                </c:pt>
                <c:pt idx="295">
                  <c:v>2153311.9973924751</c:v>
                </c:pt>
                <c:pt idx="296">
                  <c:v>2150183.9577276204</c:v>
                </c:pt>
                <c:pt idx="297">
                  <c:v>2167700.0517350766</c:v>
                </c:pt>
                <c:pt idx="298">
                  <c:v>2175868.3598235007</c:v>
                </c:pt>
                <c:pt idx="299">
                  <c:v>2179178.0359733193</c:v>
                </c:pt>
                <c:pt idx="300">
                  <c:v>2190333.8252722146</c:v>
                </c:pt>
                <c:pt idx="301">
                  <c:v>2196982.2982855127</c:v>
                </c:pt>
                <c:pt idx="302">
                  <c:v>2200471.1190234907</c:v>
                </c:pt>
                <c:pt idx="303">
                  <c:v>2209264.4362391774</c:v>
                </c:pt>
                <c:pt idx="304">
                  <c:v>2222608.2120298576</c:v>
                </c:pt>
                <c:pt idx="305">
                  <c:v>2234725.8116404018</c:v>
                </c:pt>
                <c:pt idx="306">
                  <c:v>2233141.2468591179</c:v>
                </c:pt>
                <c:pt idx="307">
                  <c:v>2232175.0730373878</c:v>
                </c:pt>
                <c:pt idx="308">
                  <c:v>2243757.4378107358</c:v>
                </c:pt>
                <c:pt idx="309">
                  <c:v>2255725.3527944423</c:v>
                </c:pt>
                <c:pt idx="310">
                  <c:v>2266995.0601478657</c:v>
                </c:pt>
                <c:pt idx="311">
                  <c:v>2270787.5776960738</c:v>
                </c:pt>
                <c:pt idx="312">
                  <c:v>2279559.2638416365</c:v>
                </c:pt>
                <c:pt idx="313">
                  <c:v>2288578.1303059584</c:v>
                </c:pt>
                <c:pt idx="314">
                  <c:v>2301244.4112276086</c:v>
                </c:pt>
                <c:pt idx="315">
                  <c:v>2302082.649292544</c:v>
                </c:pt>
                <c:pt idx="316">
                  <c:v>2308424.3569257464</c:v>
                </c:pt>
                <c:pt idx="317">
                  <c:v>2324257.3516162317</c:v>
                </c:pt>
                <c:pt idx="318">
                  <c:v>2327816.1820123713</c:v>
                </c:pt>
                <c:pt idx="319">
                  <c:v>2336373.5784773384</c:v>
                </c:pt>
                <c:pt idx="320">
                  <c:v>2346536.8739655195</c:v>
                </c:pt>
                <c:pt idx="321">
                  <c:v>2360545.9228843339</c:v>
                </c:pt>
                <c:pt idx="322">
                  <c:v>2343949.2592140078</c:v>
                </c:pt>
                <c:pt idx="323">
                  <c:v>2372198.0644639106</c:v>
                </c:pt>
                <c:pt idx="324">
                  <c:v>2376241.5621001199</c:v>
                </c:pt>
                <c:pt idx="325">
                  <c:v>2377956.6844706195</c:v>
                </c:pt>
                <c:pt idx="326">
                  <c:v>2392400.927269388</c:v>
                </c:pt>
                <c:pt idx="327">
                  <c:v>2401177.9849439403</c:v>
                </c:pt>
                <c:pt idx="328">
                  <c:v>2408626.8249767297</c:v>
                </c:pt>
                <c:pt idx="329">
                  <c:v>2409578.0546512809</c:v>
                </c:pt>
                <c:pt idx="330">
                  <c:v>2418545.7987278206</c:v>
                </c:pt>
                <c:pt idx="331">
                  <c:v>2425174.3696133783</c:v>
                </c:pt>
                <c:pt idx="332">
                  <c:v>2428285.2006698251</c:v>
                </c:pt>
                <c:pt idx="333">
                  <c:v>2437436.6810647566</c:v>
                </c:pt>
                <c:pt idx="334">
                  <c:v>2445345.8037703666</c:v>
                </c:pt>
                <c:pt idx="335">
                  <c:v>2454128.9320181692</c:v>
                </c:pt>
                <c:pt idx="336">
                  <c:v>2465321.1141958944</c:v>
                </c:pt>
                <c:pt idx="337">
                  <c:v>2471394.1711854213</c:v>
                </c:pt>
                <c:pt idx="338">
                  <c:v>2478647.3139651213</c:v>
                </c:pt>
                <c:pt idx="339">
                  <c:v>2486265.0608563502</c:v>
                </c:pt>
                <c:pt idx="340">
                  <c:v>2497104.7274382398</c:v>
                </c:pt>
                <c:pt idx="341">
                  <c:v>2509487.3659118791</c:v>
                </c:pt>
                <c:pt idx="342">
                  <c:v>2514117.9988091453</c:v>
                </c:pt>
                <c:pt idx="343">
                  <c:v>2520693.2568908045</c:v>
                </c:pt>
                <c:pt idx="344">
                  <c:v>2531972.1105485605</c:v>
                </c:pt>
                <c:pt idx="345">
                  <c:v>2539318.1166522615</c:v>
                </c:pt>
                <c:pt idx="346">
                  <c:v>2547289.2915126598</c:v>
                </c:pt>
                <c:pt idx="347">
                  <c:v>2549539.4667194565</c:v>
                </c:pt>
                <c:pt idx="348">
                  <c:v>2556886.9982776148</c:v>
                </c:pt>
                <c:pt idx="349">
                  <c:v>2564401.4041857948</c:v>
                </c:pt>
                <c:pt idx="350">
                  <c:v>2572633.9538733265</c:v>
                </c:pt>
                <c:pt idx="351">
                  <c:v>2588415.3232509429</c:v>
                </c:pt>
                <c:pt idx="352">
                  <c:v>2580554.481155159</c:v>
                </c:pt>
                <c:pt idx="353">
                  <c:v>2597720.4645560491</c:v>
                </c:pt>
                <c:pt idx="354">
                  <c:v>2607600.7624996561</c:v>
                </c:pt>
                <c:pt idx="355">
                  <c:v>2618504.0372500648</c:v>
                </c:pt>
                <c:pt idx="356">
                  <c:v>2619868.924498538</c:v>
                </c:pt>
                <c:pt idx="357">
                  <c:v>2631755.2317709606</c:v>
                </c:pt>
                <c:pt idx="358">
                  <c:v>2629290.4039531928</c:v>
                </c:pt>
                <c:pt idx="359">
                  <c:v>2636486.4176546941</c:v>
                </c:pt>
                <c:pt idx="360">
                  <c:v>2662440.5110007906</c:v>
                </c:pt>
                <c:pt idx="361">
                  <c:v>2666378.1836153516</c:v>
                </c:pt>
                <c:pt idx="362">
                  <c:v>2663776.3392777564</c:v>
                </c:pt>
                <c:pt idx="363">
                  <c:v>2671346.0531272516</c:v>
                </c:pt>
                <c:pt idx="364">
                  <c:v>2680838.4488330246</c:v>
                </c:pt>
                <c:pt idx="365">
                  <c:v>2697194.2283067694</c:v>
                </c:pt>
                <c:pt idx="366">
                  <c:v>2698448.081039079</c:v>
                </c:pt>
                <c:pt idx="367">
                  <c:v>2714129.5591764012</c:v>
                </c:pt>
                <c:pt idx="368">
                  <c:v>2713109.3563363869</c:v>
                </c:pt>
                <c:pt idx="369">
                  <c:v>2723637.7546648602</c:v>
                </c:pt>
                <c:pt idx="370">
                  <c:v>2740784.884327515</c:v>
                </c:pt>
                <c:pt idx="371">
                  <c:v>2748857.2521938672</c:v>
                </c:pt>
                <c:pt idx="372">
                  <c:v>2758519.5751235955</c:v>
                </c:pt>
                <c:pt idx="373">
                  <c:v>2764556.0446784366</c:v>
                </c:pt>
                <c:pt idx="374">
                  <c:v>2763130.7663412993</c:v>
                </c:pt>
                <c:pt idx="375">
                  <c:v>2783971.0863136789</c:v>
                </c:pt>
                <c:pt idx="376">
                  <c:v>2783797.9414891601</c:v>
                </c:pt>
                <c:pt idx="377">
                  <c:v>2796574.8304123073</c:v>
                </c:pt>
                <c:pt idx="378">
                  <c:v>2808920.6729685641</c:v>
                </c:pt>
                <c:pt idx="379">
                  <c:v>2814145.7516776365</c:v>
                </c:pt>
                <c:pt idx="380">
                  <c:v>2817961.3811298762</c:v>
                </c:pt>
                <c:pt idx="381">
                  <c:v>2833141.7392260283</c:v>
                </c:pt>
                <c:pt idx="382">
                  <c:v>2829210.3039352586</c:v>
                </c:pt>
                <c:pt idx="383">
                  <c:v>2837300.9700036864</c:v>
                </c:pt>
                <c:pt idx="384">
                  <c:v>2851543.4955961467</c:v>
                </c:pt>
                <c:pt idx="385">
                  <c:v>2866363.7172192843</c:v>
                </c:pt>
                <c:pt idx="386">
                  <c:v>2870824.8012738186</c:v>
                </c:pt>
                <c:pt idx="387">
                  <c:v>2878821.7916519577</c:v>
                </c:pt>
                <c:pt idx="388">
                  <c:v>2878449.94916852</c:v>
                </c:pt>
                <c:pt idx="389">
                  <c:v>2890288.788797366</c:v>
                </c:pt>
                <c:pt idx="390">
                  <c:v>2898637.6944191512</c:v>
                </c:pt>
                <c:pt idx="391">
                  <c:v>2906663.7550217826</c:v>
                </c:pt>
                <c:pt idx="392">
                  <c:v>2915755.6810284765</c:v>
                </c:pt>
                <c:pt idx="393">
                  <c:v>2930751.1760510295</c:v>
                </c:pt>
                <c:pt idx="394">
                  <c:v>2936093.6960778297</c:v>
                </c:pt>
                <c:pt idx="395">
                  <c:v>2932330.7381458068</c:v>
                </c:pt>
                <c:pt idx="396">
                  <c:v>2952949.264704057</c:v>
                </c:pt>
                <c:pt idx="397">
                  <c:v>2950828.4613320963</c:v>
                </c:pt>
                <c:pt idx="398">
                  <c:v>2958855.9062246946</c:v>
                </c:pt>
                <c:pt idx="399">
                  <c:v>2981294.8482472692</c:v>
                </c:pt>
                <c:pt idx="400">
                  <c:v>2987714.1433537141</c:v>
                </c:pt>
                <c:pt idx="401">
                  <c:v>2999268.3313130857</c:v>
                </c:pt>
                <c:pt idx="402">
                  <c:v>3004169.9489997453</c:v>
                </c:pt>
                <c:pt idx="403">
                  <c:v>3007401.204455127</c:v>
                </c:pt>
                <c:pt idx="404">
                  <c:v>3014903.9592909804</c:v>
                </c:pt>
                <c:pt idx="405">
                  <c:v>3015131.7101678653</c:v>
                </c:pt>
                <c:pt idx="406">
                  <c:v>3031123.9520341554</c:v>
                </c:pt>
                <c:pt idx="407">
                  <c:v>3037128.6959615774</c:v>
                </c:pt>
                <c:pt idx="408">
                  <c:v>3054058.7252638023</c:v>
                </c:pt>
                <c:pt idx="409">
                  <c:v>3057827.5197037873</c:v>
                </c:pt>
                <c:pt idx="410">
                  <c:v>3066225.0219042166</c:v>
                </c:pt>
                <c:pt idx="411">
                  <c:v>3076012.7686630269</c:v>
                </c:pt>
                <c:pt idx="412">
                  <c:v>3081309.5239623473</c:v>
                </c:pt>
                <c:pt idx="413">
                  <c:v>3091982.4619466192</c:v>
                </c:pt>
                <c:pt idx="414">
                  <c:v>3099137.9751586085</c:v>
                </c:pt>
                <c:pt idx="415">
                  <c:v>3106873.2987758839</c:v>
                </c:pt>
                <c:pt idx="416">
                  <c:v>3114158.8536298755</c:v>
                </c:pt>
                <c:pt idx="417">
                  <c:v>3124408.532077231</c:v>
                </c:pt>
                <c:pt idx="418">
                  <c:v>3121490.185285633</c:v>
                </c:pt>
                <c:pt idx="419">
                  <c:v>3146722.1859586826</c:v>
                </c:pt>
                <c:pt idx="420">
                  <c:v>3148987.0547126741</c:v>
                </c:pt>
                <c:pt idx="421">
                  <c:v>3156269.7488269582</c:v>
                </c:pt>
                <c:pt idx="422">
                  <c:v>3165550.4994662139</c:v>
                </c:pt>
                <c:pt idx="423">
                  <c:v>3168643.0894276225</c:v>
                </c:pt>
                <c:pt idx="424">
                  <c:v>3183693.5612785472</c:v>
                </c:pt>
                <c:pt idx="425">
                  <c:v>3178327.9961345457</c:v>
                </c:pt>
                <c:pt idx="426">
                  <c:v>3197197.0385994897</c:v>
                </c:pt>
                <c:pt idx="427">
                  <c:v>3197581.822065386</c:v>
                </c:pt>
                <c:pt idx="428">
                  <c:v>3210778.1509061521</c:v>
                </c:pt>
                <c:pt idx="429">
                  <c:v>3217439.2032602099</c:v>
                </c:pt>
                <c:pt idx="430">
                  <c:v>3219939.4872569554</c:v>
                </c:pt>
                <c:pt idx="431">
                  <c:v>3229751.6864133175</c:v>
                </c:pt>
                <c:pt idx="432">
                  <c:v>3251675.1891963556</c:v>
                </c:pt>
                <c:pt idx="433">
                  <c:v>3256670.2567296592</c:v>
                </c:pt>
                <c:pt idx="434">
                  <c:v>3260205.545446849</c:v>
                </c:pt>
                <c:pt idx="435">
                  <c:v>3267367.1706728749</c:v>
                </c:pt>
                <c:pt idx="436">
                  <c:v>3283031.5817354838</c:v>
                </c:pt>
                <c:pt idx="437">
                  <c:v>3286269.9152821437</c:v>
                </c:pt>
                <c:pt idx="438">
                  <c:v>3300538.8327203649</c:v>
                </c:pt>
                <c:pt idx="439">
                  <c:v>3307380.4256659569</c:v>
                </c:pt>
                <c:pt idx="440">
                  <c:v>3307825.6038551223</c:v>
                </c:pt>
                <c:pt idx="441">
                  <c:v>3315656.5438628206</c:v>
                </c:pt>
                <c:pt idx="442">
                  <c:v>3327373.5492735789</c:v>
                </c:pt>
                <c:pt idx="443">
                  <c:v>3325267.7223142381</c:v>
                </c:pt>
                <c:pt idx="444">
                  <c:v>3348185.2352299159</c:v>
                </c:pt>
                <c:pt idx="445">
                  <c:v>3354917.2019393961</c:v>
                </c:pt>
                <c:pt idx="446">
                  <c:v>3359181.9282256979</c:v>
                </c:pt>
                <c:pt idx="447">
                  <c:v>3375043.8975139386</c:v>
                </c:pt>
                <c:pt idx="448">
                  <c:v>3383332.3271908513</c:v>
                </c:pt>
                <c:pt idx="449">
                  <c:v>3372605.1721111401</c:v>
                </c:pt>
                <c:pt idx="450">
                  <c:v>3392858.4749867367</c:v>
                </c:pt>
                <c:pt idx="451">
                  <c:v>3403891.4239351782</c:v>
                </c:pt>
                <c:pt idx="452">
                  <c:v>3418483.465565044</c:v>
                </c:pt>
                <c:pt idx="453">
                  <c:v>3419698.587346287</c:v>
                </c:pt>
                <c:pt idx="454">
                  <c:v>3430907.8367205057</c:v>
                </c:pt>
                <c:pt idx="455">
                  <c:v>3443540.6048879069</c:v>
                </c:pt>
                <c:pt idx="456">
                  <c:v>3448451.7186381137</c:v>
                </c:pt>
                <c:pt idx="457">
                  <c:v>3452731.5167896887</c:v>
                </c:pt>
                <c:pt idx="458">
                  <c:v>3463351.5105620087</c:v>
                </c:pt>
                <c:pt idx="459">
                  <c:v>3473938.6250048522</c:v>
                </c:pt>
                <c:pt idx="460">
                  <c:v>3477443.9664498242</c:v>
                </c:pt>
                <c:pt idx="461">
                  <c:v>3490376.0266925222</c:v>
                </c:pt>
                <c:pt idx="462">
                  <c:v>3500880.6390815233</c:v>
                </c:pt>
                <c:pt idx="463">
                  <c:v>3506096.0955755231</c:v>
                </c:pt>
                <c:pt idx="464">
                  <c:v>3516660.7344856602</c:v>
                </c:pt>
                <c:pt idx="465">
                  <c:v>3530466.1021562456</c:v>
                </c:pt>
                <c:pt idx="466">
                  <c:v>3536219.5982747967</c:v>
                </c:pt>
                <c:pt idx="467">
                  <c:v>3538104.3746490763</c:v>
                </c:pt>
                <c:pt idx="468">
                  <c:v>3560301.8801227412</c:v>
                </c:pt>
                <c:pt idx="469">
                  <c:v>3563811.0831010086</c:v>
                </c:pt>
                <c:pt idx="470">
                  <c:v>3563699.0699417843</c:v>
                </c:pt>
                <c:pt idx="471">
                  <c:v>3586529.5198987825</c:v>
                </c:pt>
                <c:pt idx="472">
                  <c:v>3596934.9141181074</c:v>
                </c:pt>
                <c:pt idx="473">
                  <c:v>3596987.3302757377</c:v>
                </c:pt>
                <c:pt idx="474">
                  <c:v>3603672.7664643442</c:v>
                </c:pt>
                <c:pt idx="475">
                  <c:v>3612122.7779361568</c:v>
                </c:pt>
                <c:pt idx="476">
                  <c:v>3624785.1814370682</c:v>
                </c:pt>
                <c:pt idx="477">
                  <c:v>3638200.796149048</c:v>
                </c:pt>
                <c:pt idx="478">
                  <c:v>3629586.4556797766</c:v>
                </c:pt>
                <c:pt idx="479">
                  <c:v>3639113.6724002268</c:v>
                </c:pt>
                <c:pt idx="480">
                  <c:v>3661122.4550980502</c:v>
                </c:pt>
                <c:pt idx="481">
                  <c:v>3665983.636961516</c:v>
                </c:pt>
                <c:pt idx="482">
                  <c:v>3676806.0000129594</c:v>
                </c:pt>
                <c:pt idx="483">
                  <c:v>3676519.3274169681</c:v>
                </c:pt>
                <c:pt idx="484">
                  <c:v>3692619.8229510812</c:v>
                </c:pt>
                <c:pt idx="485">
                  <c:v>3698589.2739626179</c:v>
                </c:pt>
                <c:pt idx="486">
                  <c:v>3714096.3290973702</c:v>
                </c:pt>
                <c:pt idx="487">
                  <c:v>3714990.5128834923</c:v>
                </c:pt>
                <c:pt idx="488">
                  <c:v>3734565.9151653433</c:v>
                </c:pt>
                <c:pt idx="489">
                  <c:v>3742806.631261725</c:v>
                </c:pt>
                <c:pt idx="490">
                  <c:v>3750616.1679197107</c:v>
                </c:pt>
                <c:pt idx="491">
                  <c:v>3751126.1276811794</c:v>
                </c:pt>
                <c:pt idx="492">
                  <c:v>3764561.5741498349</c:v>
                </c:pt>
                <c:pt idx="493">
                  <c:v>3764362.6438545329</c:v>
                </c:pt>
                <c:pt idx="494">
                  <c:v>3785629.1030323673</c:v>
                </c:pt>
                <c:pt idx="495">
                  <c:v>3792228.6729488899</c:v>
                </c:pt>
                <c:pt idx="496">
                  <c:v>3793175.6965289623</c:v>
                </c:pt>
                <c:pt idx="497">
                  <c:v>3806814.9601906361</c:v>
                </c:pt>
                <c:pt idx="498">
                  <c:v>3818871.2853686125</c:v>
                </c:pt>
                <c:pt idx="499">
                  <c:v>3816932.9201418809</c:v>
                </c:pt>
                <c:pt idx="500">
                  <c:v>3829551.7628315613</c:v>
                </c:pt>
                <c:pt idx="501">
                  <c:v>3847222.1784385056</c:v>
                </c:pt>
                <c:pt idx="502">
                  <c:v>3848276.5303974687</c:v>
                </c:pt>
                <c:pt idx="503">
                  <c:v>3863200.7817534716</c:v>
                </c:pt>
                <c:pt idx="504">
                  <c:v>3881644.6574763278</c:v>
                </c:pt>
                <c:pt idx="505">
                  <c:v>3877410.0442849635</c:v>
                </c:pt>
                <c:pt idx="506">
                  <c:v>3885923.3852020674</c:v>
                </c:pt>
                <c:pt idx="507">
                  <c:v>3904947.9565832862</c:v>
                </c:pt>
                <c:pt idx="508">
                  <c:v>3905992.134584642</c:v>
                </c:pt>
                <c:pt idx="509">
                  <c:v>3919856.0344264372</c:v>
                </c:pt>
                <c:pt idx="510">
                  <c:v>3928297.9076751606</c:v>
                </c:pt>
                <c:pt idx="511">
                  <c:v>3928461.4837419582</c:v>
                </c:pt>
                <c:pt idx="512">
                  <c:v>3939514.8201691392</c:v>
                </c:pt>
                <c:pt idx="513">
                  <c:v>3955676.9975841143</c:v>
                </c:pt>
                <c:pt idx="514">
                  <c:v>3960386.8165901336</c:v>
                </c:pt>
                <c:pt idx="515">
                  <c:v>3973665.9875761513</c:v>
                </c:pt>
                <c:pt idx="516">
                  <c:v>3986576.6042702002</c:v>
                </c:pt>
                <c:pt idx="517">
                  <c:v>3983434.7387512345</c:v>
                </c:pt>
                <c:pt idx="518">
                  <c:v>3997778.799892718</c:v>
                </c:pt>
                <c:pt idx="519">
                  <c:v>4005373.4354086141</c:v>
                </c:pt>
                <c:pt idx="520">
                  <c:v>4010384.4870317644</c:v>
                </c:pt>
                <c:pt idx="521">
                  <c:v>4015387.9581154292</c:v>
                </c:pt>
                <c:pt idx="522">
                  <c:v>4038217.7954212399</c:v>
                </c:pt>
                <c:pt idx="523">
                  <c:v>4043331.5762134707</c:v>
                </c:pt>
                <c:pt idx="524">
                  <c:v>4051880.323881472</c:v>
                </c:pt>
                <c:pt idx="525">
                  <c:v>4067583.8776542521</c:v>
                </c:pt>
                <c:pt idx="526">
                  <c:v>4073676.378223076</c:v>
                </c:pt>
                <c:pt idx="527">
                  <c:v>4067388.3967305482</c:v>
                </c:pt>
                <c:pt idx="528">
                  <c:v>4087529.4818674861</c:v>
                </c:pt>
                <c:pt idx="529">
                  <c:v>4102052.5841354798</c:v>
                </c:pt>
                <c:pt idx="530">
                  <c:v>4108879.287198131</c:v>
                </c:pt>
                <c:pt idx="531">
                  <c:v>4110224.0510391369</c:v>
                </c:pt>
                <c:pt idx="532">
                  <c:v>4118780.4296116005</c:v>
                </c:pt>
                <c:pt idx="533">
                  <c:v>4128882.6442169775</c:v>
                </c:pt>
                <c:pt idx="534">
                  <c:v>4142514.1724459114</c:v>
                </c:pt>
                <c:pt idx="535">
                  <c:v>4154999.4298985493</c:v>
                </c:pt>
                <c:pt idx="536">
                  <c:v>4152967.2577092471</c:v>
                </c:pt>
                <c:pt idx="537">
                  <c:v>4162234.8297347105</c:v>
                </c:pt>
                <c:pt idx="538">
                  <c:v>4185478.6084803506</c:v>
                </c:pt>
                <c:pt idx="539">
                  <c:v>4192717.781704071</c:v>
                </c:pt>
                <c:pt idx="540">
                  <c:v>4206360.7737226374</c:v>
                </c:pt>
                <c:pt idx="541">
                  <c:v>4218102.1076279143</c:v>
                </c:pt>
                <c:pt idx="542">
                  <c:v>4218984.7253584266</c:v>
                </c:pt>
                <c:pt idx="543">
                  <c:v>4241135.7859593732</c:v>
                </c:pt>
                <c:pt idx="544">
                  <c:v>4237705.0654927362</c:v>
                </c:pt>
                <c:pt idx="545">
                  <c:v>4254891.8109681224</c:v>
                </c:pt>
                <c:pt idx="546">
                  <c:v>4270694.8201983133</c:v>
                </c:pt>
                <c:pt idx="547">
                  <c:v>4280908.8425291413</c:v>
                </c:pt>
                <c:pt idx="548">
                  <c:v>4277135.4567333302</c:v>
                </c:pt>
                <c:pt idx="549">
                  <c:v>4289602.7159486897</c:v>
                </c:pt>
                <c:pt idx="550">
                  <c:v>4303630.8694691695</c:v>
                </c:pt>
                <c:pt idx="551">
                  <c:v>4319008.5398273598</c:v>
                </c:pt>
                <c:pt idx="552">
                  <c:v>4323713.6656849161</c:v>
                </c:pt>
                <c:pt idx="553">
                  <c:v>4332414.9166421397</c:v>
                </c:pt>
                <c:pt idx="554">
                  <c:v>4343680.7867259216</c:v>
                </c:pt>
                <c:pt idx="555">
                  <c:v>4351901.7661413876</c:v>
                </c:pt>
                <c:pt idx="556">
                  <c:v>4368044.5908074947</c:v>
                </c:pt>
                <c:pt idx="557">
                  <c:v>4369376.2671649475</c:v>
                </c:pt>
                <c:pt idx="558">
                  <c:v>4381911.5390372137</c:v>
                </c:pt>
                <c:pt idx="559">
                  <c:v>4393288.265989122</c:v>
                </c:pt>
                <c:pt idx="560">
                  <c:v>4408012.2984774597</c:v>
                </c:pt>
                <c:pt idx="561">
                  <c:v>4411273.5035066865</c:v>
                </c:pt>
                <c:pt idx="562">
                  <c:v>4437873.1944760084</c:v>
                </c:pt>
                <c:pt idx="563">
                  <c:v>4447599.3913127938</c:v>
                </c:pt>
                <c:pt idx="564">
                  <c:v>4456809.9734167689</c:v>
                </c:pt>
                <c:pt idx="565">
                  <c:v>4455590.8467562348</c:v>
                </c:pt>
                <c:pt idx="566">
                  <c:v>4465055.7387819393</c:v>
                </c:pt>
                <c:pt idx="567">
                  <c:v>4473155.3169030277</c:v>
                </c:pt>
                <c:pt idx="568">
                  <c:v>4495143.3944808543</c:v>
                </c:pt>
                <c:pt idx="569">
                  <c:v>4499496.3212154694</c:v>
                </c:pt>
                <c:pt idx="570">
                  <c:v>4508181.2887282502</c:v>
                </c:pt>
                <c:pt idx="571">
                  <c:v>4513924.3736868044</c:v>
                </c:pt>
                <c:pt idx="572">
                  <c:v>4519668.5024835551</c:v>
                </c:pt>
                <c:pt idx="573">
                  <c:v>4543662.9911461556</c:v>
                </c:pt>
                <c:pt idx="574">
                  <c:v>4543534.8098607594</c:v>
                </c:pt>
                <c:pt idx="575">
                  <c:v>4550908.6049649771</c:v>
                </c:pt>
                <c:pt idx="576">
                  <c:v>4567733.4615282211</c:v>
                </c:pt>
                <c:pt idx="577">
                  <c:v>4581392.6275644936</c:v>
                </c:pt>
                <c:pt idx="578">
                  <c:v>4577258.0071116416</c:v>
                </c:pt>
                <c:pt idx="579">
                  <c:v>4587660.7034973186</c:v>
                </c:pt>
                <c:pt idx="580">
                  <c:v>4611556.5543975104</c:v>
                </c:pt>
                <c:pt idx="581">
                  <c:v>4606226.524084379</c:v>
                </c:pt>
                <c:pt idx="582">
                  <c:v>4615898.8743923027</c:v>
                </c:pt>
                <c:pt idx="583">
                  <c:v>4631535.6362155657</c:v>
                </c:pt>
                <c:pt idx="584">
                  <c:v>4650741.8983789524</c:v>
                </c:pt>
                <c:pt idx="585">
                  <c:v>4654693.5557765495</c:v>
                </c:pt>
                <c:pt idx="586">
                  <c:v>4652105.2082005069</c:v>
                </c:pt>
                <c:pt idx="587">
                  <c:v>4665404.6078848327</c:v>
                </c:pt>
                <c:pt idx="588">
                  <c:v>4677245.5928721288</c:v>
                </c:pt>
                <c:pt idx="589">
                  <c:v>4690763.3197000707</c:v>
                </c:pt>
                <c:pt idx="590">
                  <c:v>4698888.5968120508</c:v>
                </c:pt>
                <c:pt idx="591">
                  <c:v>4701147.4653953798</c:v>
                </c:pt>
                <c:pt idx="592">
                  <c:v>4716586.171434572</c:v>
                </c:pt>
                <c:pt idx="593">
                  <c:v>4723420.1464070156</c:v>
                </c:pt>
                <c:pt idx="594">
                  <c:v>4734828.530706984</c:v>
                </c:pt>
                <c:pt idx="595">
                  <c:v>4734188.6654802235</c:v>
                </c:pt>
                <c:pt idx="596">
                  <c:v>4762197.9386230288</c:v>
                </c:pt>
                <c:pt idx="597">
                  <c:v>4772115.8663246892</c:v>
                </c:pt>
                <c:pt idx="598">
                  <c:v>4777946.1680267919</c:v>
                </c:pt>
                <c:pt idx="599">
                  <c:v>4781232.2803866304</c:v>
                </c:pt>
                <c:pt idx="600">
                  <c:v>4792693.7177899759</c:v>
                </c:pt>
                <c:pt idx="601">
                  <c:v>4801623.5039856583</c:v>
                </c:pt>
                <c:pt idx="602">
                  <c:v>4812119.1990529355</c:v>
                </c:pt>
                <c:pt idx="603">
                  <c:v>4828776.1037069159</c:v>
                </c:pt>
                <c:pt idx="604">
                  <c:v>4828324.346920968</c:v>
                </c:pt>
                <c:pt idx="605">
                  <c:v>4839873.6328387791</c:v>
                </c:pt>
                <c:pt idx="606">
                  <c:v>4853410.5257443329</c:v>
                </c:pt>
                <c:pt idx="607">
                  <c:v>4864169.9134864789</c:v>
                </c:pt>
                <c:pt idx="608">
                  <c:v>4866751.6079457533</c:v>
                </c:pt>
                <c:pt idx="609">
                  <c:v>4891157.9819742935</c:v>
                </c:pt>
                <c:pt idx="610">
                  <c:v>4883882.1429511039</c:v>
                </c:pt>
                <c:pt idx="611">
                  <c:v>4895294.5491011208</c:v>
                </c:pt>
                <c:pt idx="612">
                  <c:v>4916259.624809484</c:v>
                </c:pt>
                <c:pt idx="613">
                  <c:v>4910475.3115321863</c:v>
                </c:pt>
                <c:pt idx="614">
                  <c:v>4934650.0693715392</c:v>
                </c:pt>
                <c:pt idx="615">
                  <c:v>4942489.2724920306</c:v>
                </c:pt>
                <c:pt idx="616">
                  <c:v>4939639.7141133025</c:v>
                </c:pt>
                <c:pt idx="617">
                  <c:v>4950121.258154721</c:v>
                </c:pt>
                <c:pt idx="618">
                  <c:v>4970891.7638773462</c:v>
                </c:pt>
                <c:pt idx="619">
                  <c:v>4980770.1458596699</c:v>
                </c:pt>
                <c:pt idx="620">
                  <c:v>4984373.9474101514</c:v>
                </c:pt>
                <c:pt idx="621">
                  <c:v>4995406.1687931223</c:v>
                </c:pt>
                <c:pt idx="622">
                  <c:v>5008950.1511476804</c:v>
                </c:pt>
                <c:pt idx="623">
                  <c:v>5018758.9589717938</c:v>
                </c:pt>
                <c:pt idx="624">
                  <c:v>5031268.374636679</c:v>
                </c:pt>
                <c:pt idx="625">
                  <c:v>5033470.8681388739</c:v>
                </c:pt>
                <c:pt idx="626">
                  <c:v>5034079.679144335</c:v>
                </c:pt>
                <c:pt idx="627">
                  <c:v>5055066.98971467</c:v>
                </c:pt>
                <c:pt idx="628">
                  <c:v>5065860.362373054</c:v>
                </c:pt>
                <c:pt idx="629">
                  <c:v>5079872.6862626439</c:v>
                </c:pt>
                <c:pt idx="630">
                  <c:v>5096363.606893708</c:v>
                </c:pt>
                <c:pt idx="631">
                  <c:v>5110472.977837299</c:v>
                </c:pt>
                <c:pt idx="632">
                  <c:v>5109858.3350820579</c:v>
                </c:pt>
                <c:pt idx="633">
                  <c:v>5114707.2485292042</c:v>
                </c:pt>
                <c:pt idx="634">
                  <c:v>5127600.452452369</c:v>
                </c:pt>
                <c:pt idx="635">
                  <c:v>5137678.6912801042</c:v>
                </c:pt>
                <c:pt idx="636">
                  <c:v>5168293.7069655042</c:v>
                </c:pt>
                <c:pt idx="637">
                  <c:v>5166859.0126516344</c:v>
                </c:pt>
                <c:pt idx="638">
                  <c:v>5172920.7286133571</c:v>
                </c:pt>
                <c:pt idx="639">
                  <c:v>5185470.8815999096</c:v>
                </c:pt>
                <c:pt idx="640">
                  <c:v>5191463.6451075077</c:v>
                </c:pt>
                <c:pt idx="641">
                  <c:v>5190923.0889604418</c:v>
                </c:pt>
                <c:pt idx="642">
                  <c:v>5223021.287281394</c:v>
                </c:pt>
                <c:pt idx="643">
                  <c:v>5229291.606584385</c:v>
                </c:pt>
                <c:pt idx="644">
                  <c:v>5242539.9899249636</c:v>
                </c:pt>
                <c:pt idx="645">
                  <c:v>5263692.0852077166</c:v>
                </c:pt>
                <c:pt idx="646">
                  <c:v>5261930.9175585723</c:v>
                </c:pt>
                <c:pt idx="647">
                  <c:v>5280183.6940125888</c:v>
                </c:pt>
                <c:pt idx="648">
                  <c:v>5283000.4961502478</c:v>
                </c:pt>
                <c:pt idx="649">
                  <c:v>5291657.9603149928</c:v>
                </c:pt>
                <c:pt idx="650">
                  <c:v>5307637.3360099439</c:v>
                </c:pt>
                <c:pt idx="651">
                  <c:v>5322757.2436023485</c:v>
                </c:pt>
                <c:pt idx="652">
                  <c:v>5323615.5995261297</c:v>
                </c:pt>
                <c:pt idx="653">
                  <c:v>5348034.5326663963</c:v>
                </c:pt>
                <c:pt idx="654">
                  <c:v>5352637.8597609047</c:v>
                </c:pt>
                <c:pt idx="655">
                  <c:v>5352542.1897012638</c:v>
                </c:pt>
                <c:pt idx="656">
                  <c:v>5363782.3298916714</c:v>
                </c:pt>
                <c:pt idx="657">
                  <c:v>5382197.7092468506</c:v>
                </c:pt>
                <c:pt idx="658">
                  <c:v>5398559.5403144825</c:v>
                </c:pt>
                <c:pt idx="659">
                  <c:v>5406854.6745109763</c:v>
                </c:pt>
                <c:pt idx="660">
                  <c:v>5429603.0602978915</c:v>
                </c:pt>
                <c:pt idx="661">
                  <c:v>5432328.6319041047</c:v>
                </c:pt>
                <c:pt idx="662">
                  <c:v>5436546.9430204323</c:v>
                </c:pt>
                <c:pt idx="663">
                  <c:v>5449512.8897174131</c:v>
                </c:pt>
                <c:pt idx="664">
                  <c:v>5471704.4804432597</c:v>
                </c:pt>
                <c:pt idx="665">
                  <c:v>5482130.4834149331</c:v>
                </c:pt>
                <c:pt idx="666">
                  <c:v>5502655.4404657651</c:v>
                </c:pt>
                <c:pt idx="667">
                  <c:v>5489767.9568105992</c:v>
                </c:pt>
                <c:pt idx="668">
                  <c:v>5469734.1022032369</c:v>
                </c:pt>
                <c:pt idx="669">
                  <c:v>5480428.9995657653</c:v>
                </c:pt>
                <c:pt idx="670">
                  <c:v>5466095.8445403473</c:v>
                </c:pt>
                <c:pt idx="671">
                  <c:v>5466095.8445403473</c:v>
                </c:pt>
                <c:pt idx="672">
                  <c:v>5488092.6519883219</c:v>
                </c:pt>
                <c:pt idx="673">
                  <c:v>5478111.8020276977</c:v>
                </c:pt>
                <c:pt idx="674">
                  <c:v>5331073.320089343</c:v>
                </c:pt>
                <c:pt idx="675">
                  <c:v>5108294.7634162838</c:v>
                </c:pt>
                <c:pt idx="676">
                  <c:v>4937224.3530516764</c:v>
                </c:pt>
                <c:pt idx="677">
                  <c:v>4783390.5190284699</c:v>
                </c:pt>
                <c:pt idx="678">
                  <c:v>4642605.4718614314</c:v>
                </c:pt>
                <c:pt idx="679">
                  <c:v>4482869.1435178453</c:v>
                </c:pt>
                <c:pt idx="680">
                  <c:v>4351260.6647593966</c:v>
                </c:pt>
                <c:pt idx="681">
                  <c:v>4201013.8372902116</c:v>
                </c:pt>
                <c:pt idx="682">
                  <c:v>4068661.9236215218</c:v>
                </c:pt>
                <c:pt idx="683">
                  <c:v>3978392.1722095124</c:v>
                </c:pt>
                <c:pt idx="684">
                  <c:v>3846336.9180532163</c:v>
                </c:pt>
                <c:pt idx="685">
                  <c:v>3719730.5924345944</c:v>
                </c:pt>
                <c:pt idx="686">
                  <c:v>3653189.0132363653</c:v>
                </c:pt>
                <c:pt idx="687">
                  <c:v>3519948.3143062182</c:v>
                </c:pt>
                <c:pt idx="688">
                  <c:v>3370866.3236554521</c:v>
                </c:pt>
                <c:pt idx="689">
                  <c:v>3296041.0916723898</c:v>
                </c:pt>
                <c:pt idx="690">
                  <c:v>3232999.8329886612</c:v>
                </c:pt>
                <c:pt idx="691">
                  <c:v>3086407.2985828822</c:v>
                </c:pt>
                <c:pt idx="692">
                  <c:v>3008173.1860242132</c:v>
                </c:pt>
                <c:pt idx="693">
                  <c:v>2905881.0163381193</c:v>
                </c:pt>
                <c:pt idx="694">
                  <c:v>2816498.7900959034</c:v>
                </c:pt>
                <c:pt idx="695">
                  <c:v>2707228.0716232965</c:v>
                </c:pt>
                <c:pt idx="696">
                  <c:v>2635829.9498812174</c:v>
                </c:pt>
                <c:pt idx="697">
                  <c:v>2536007.6921593552</c:v>
                </c:pt>
                <c:pt idx="698">
                  <c:v>2437552.4001712361</c:v>
                </c:pt>
                <c:pt idx="699">
                  <c:v>2333719.9447775995</c:v>
                </c:pt>
                <c:pt idx="700">
                  <c:v>2252306.3251018552</c:v>
                </c:pt>
                <c:pt idx="701">
                  <c:v>2187007.6752031553</c:v>
                </c:pt>
                <c:pt idx="702">
                  <c:v>2081036.0538754717</c:v>
                </c:pt>
                <c:pt idx="703">
                  <c:v>1998295.4014374327</c:v>
                </c:pt>
                <c:pt idx="704">
                  <c:v>1916914.4090654543</c:v>
                </c:pt>
                <c:pt idx="705">
                  <c:v>1809768.8016191281</c:v>
                </c:pt>
                <c:pt idx="706">
                  <c:v>1722691.8908061455</c:v>
                </c:pt>
                <c:pt idx="707">
                  <c:v>1662943.196684845</c:v>
                </c:pt>
                <c:pt idx="708">
                  <c:v>1572287.5973191764</c:v>
                </c:pt>
                <c:pt idx="709">
                  <c:v>1472267.0288478134</c:v>
                </c:pt>
                <c:pt idx="710">
                  <c:v>1393026.010228968</c:v>
                </c:pt>
                <c:pt idx="711">
                  <c:v>1310450.3339238109</c:v>
                </c:pt>
                <c:pt idx="712">
                  <c:v>1199056.0984724874</c:v>
                </c:pt>
                <c:pt idx="713">
                  <c:v>1120977.1839857488</c:v>
                </c:pt>
                <c:pt idx="714">
                  <c:v>1017148.8457538838</c:v>
                </c:pt>
                <c:pt idx="715">
                  <c:v>915796.70184130769</c:v>
                </c:pt>
                <c:pt idx="716">
                  <c:v>822906.11550699931</c:v>
                </c:pt>
                <c:pt idx="717">
                  <c:v>715822.01426358311</c:v>
                </c:pt>
                <c:pt idx="718">
                  <c:v>646263.79756991565</c:v>
                </c:pt>
                <c:pt idx="719">
                  <c:v>539937.08631283767</c:v>
                </c:pt>
                <c:pt idx="720">
                  <c:v>439655.28848909627</c:v>
                </c:pt>
                <c:pt idx="721">
                  <c:v>343122.53638933459</c:v>
                </c:pt>
                <c:pt idx="722">
                  <c:v>277636.40513547295</c:v>
                </c:pt>
                <c:pt idx="723">
                  <c:v>279278.09859303286</c:v>
                </c:pt>
                <c:pt idx="724">
                  <c:v>268639.71129593789</c:v>
                </c:pt>
                <c:pt idx="725">
                  <c:v>280097.65894699271</c:v>
                </c:pt>
                <c:pt idx="726">
                  <c:v>273474.7070216295</c:v>
                </c:pt>
                <c:pt idx="727">
                  <c:v>284461.1824124328</c:v>
                </c:pt>
                <c:pt idx="728">
                  <c:v>284461.1824124328</c:v>
                </c:pt>
                <c:pt idx="729">
                  <c:v>284081.9777092748</c:v>
                </c:pt>
                <c:pt idx="730">
                  <c:v>286240.02635806461</c:v>
                </c:pt>
                <c:pt idx="731">
                  <c:v>284476.43665649148</c:v>
                </c:pt>
                <c:pt idx="732">
                  <c:v>284117.45767630712</c:v>
                </c:pt>
                <c:pt idx="733">
                  <c:v>284431.89576039091</c:v>
                </c:pt>
                <c:pt idx="734">
                  <c:v>270680.30730863125</c:v>
                </c:pt>
                <c:pt idx="735">
                  <c:v>282364.2164283084</c:v>
                </c:pt>
                <c:pt idx="736">
                  <c:v>285633.05733390263</c:v>
                </c:pt>
                <c:pt idx="737">
                  <c:v>287595.82476635528</c:v>
                </c:pt>
                <c:pt idx="738">
                  <c:v>289829.06524356111</c:v>
                </c:pt>
                <c:pt idx="739">
                  <c:v>285247.59064130939</c:v>
                </c:pt>
                <c:pt idx="740">
                  <c:v>278941.82696018874</c:v>
                </c:pt>
                <c:pt idx="741">
                  <c:v>280387.74501805555</c:v>
                </c:pt>
                <c:pt idx="742">
                  <c:v>285371.93853310618</c:v>
                </c:pt>
                <c:pt idx="743">
                  <c:v>292307.59700635209</c:v>
                </c:pt>
                <c:pt idx="744">
                  <c:v>289273.83081957366</c:v>
                </c:pt>
                <c:pt idx="745">
                  <c:v>283342.69863474526</c:v>
                </c:pt>
                <c:pt idx="746">
                  <c:v>280369.79840064398</c:v>
                </c:pt>
                <c:pt idx="747">
                  <c:v>292346.15392220678</c:v>
                </c:pt>
                <c:pt idx="748">
                  <c:v>282050.91437653516</c:v>
                </c:pt>
                <c:pt idx="749">
                  <c:v>279156.46943604905</c:v>
                </c:pt>
                <c:pt idx="750">
                  <c:v>277086.08328465582</c:v>
                </c:pt>
                <c:pt idx="751">
                  <c:v>285033.42605500255</c:v>
                </c:pt>
                <c:pt idx="752">
                  <c:v>287804.3826304088</c:v>
                </c:pt>
                <c:pt idx="753">
                  <c:v>285584.3944346506</c:v>
                </c:pt>
                <c:pt idx="754">
                  <c:v>282774.30959436001</c:v>
                </c:pt>
                <c:pt idx="755">
                  <c:v>280598.19353764388</c:v>
                </c:pt>
                <c:pt idx="756">
                  <c:v>288123.48015876347</c:v>
                </c:pt>
                <c:pt idx="757">
                  <c:v>281272.48902201094</c:v>
                </c:pt>
                <c:pt idx="758">
                  <c:v>284021.1279007956</c:v>
                </c:pt>
                <c:pt idx="759">
                  <c:v>288436.41286973993</c:v>
                </c:pt>
                <c:pt idx="760">
                  <c:v>289038.99460784276</c:v>
                </c:pt>
                <c:pt idx="761">
                  <c:v>288518.60427373933</c:v>
                </c:pt>
                <c:pt idx="762">
                  <c:v>291090.75282892288</c:v>
                </c:pt>
                <c:pt idx="763">
                  <c:v>281993.11903724528</c:v>
                </c:pt>
                <c:pt idx="764">
                  <c:v>282814.56740356074</c:v>
                </c:pt>
                <c:pt idx="765">
                  <c:v>288223.13432565221</c:v>
                </c:pt>
                <c:pt idx="766">
                  <c:v>288578.21050440229</c:v>
                </c:pt>
                <c:pt idx="767">
                  <c:v>291381.10036656284</c:v>
                </c:pt>
                <c:pt idx="768">
                  <c:v>283120.28217254317</c:v>
                </c:pt>
                <c:pt idx="769">
                  <c:v>286493.15661541262</c:v>
                </c:pt>
                <c:pt idx="770">
                  <c:v>288750.97543858748</c:v>
                </c:pt>
                <c:pt idx="771">
                  <c:v>291110.31112335902</c:v>
                </c:pt>
                <c:pt idx="772">
                  <c:v>293554.39941735251</c:v>
                </c:pt>
                <c:pt idx="773">
                  <c:v>284552.69440314773</c:v>
                </c:pt>
                <c:pt idx="774">
                  <c:v>284598.56326033734</c:v>
                </c:pt>
                <c:pt idx="775">
                  <c:v>288641.30928764225</c:v>
                </c:pt>
                <c:pt idx="776">
                  <c:v>290468.61279638385</c:v>
                </c:pt>
                <c:pt idx="777">
                  <c:v>287467.57878463919</c:v>
                </c:pt>
                <c:pt idx="778">
                  <c:v>292431.66018198617</c:v>
                </c:pt>
                <c:pt idx="779">
                  <c:v>289039.62289001228</c:v>
                </c:pt>
                <c:pt idx="780">
                  <c:v>285367.62333798385</c:v>
                </c:pt>
                <c:pt idx="781">
                  <c:v>283271.85895442311</c:v>
                </c:pt>
                <c:pt idx="782">
                  <c:v>285761.58326876833</c:v>
                </c:pt>
                <c:pt idx="783">
                  <c:v>283743.35355243564</c:v>
                </c:pt>
                <c:pt idx="784">
                  <c:v>288320.46012415522</c:v>
                </c:pt>
                <c:pt idx="785">
                  <c:v>294603.09653806791</c:v>
                </c:pt>
                <c:pt idx="786">
                  <c:v>290859.31301142921</c:v>
                </c:pt>
                <c:pt idx="787">
                  <c:v>282275.31728553679</c:v>
                </c:pt>
                <c:pt idx="788">
                  <c:v>285759.95341089828</c:v>
                </c:pt>
                <c:pt idx="789">
                  <c:v>285747.14738477935</c:v>
                </c:pt>
                <c:pt idx="790">
                  <c:v>291445.16241640813</c:v>
                </c:pt>
                <c:pt idx="791">
                  <c:v>285667.98285968124</c:v>
                </c:pt>
                <c:pt idx="792">
                  <c:v>283210.62286589108</c:v>
                </c:pt>
                <c:pt idx="793">
                  <c:v>287375.60823342123</c:v>
                </c:pt>
                <c:pt idx="794">
                  <c:v>285026.05169586826</c:v>
                </c:pt>
                <c:pt idx="795">
                  <c:v>286179.0597202428</c:v>
                </c:pt>
                <c:pt idx="796">
                  <c:v>291276.09095238807</c:v>
                </c:pt>
                <c:pt idx="797">
                  <c:v>291784.37377088715</c:v>
                </c:pt>
                <c:pt idx="798">
                  <c:v>284741.99075286882</c:v>
                </c:pt>
                <c:pt idx="799">
                  <c:v>286318.52898651944</c:v>
                </c:pt>
                <c:pt idx="800">
                  <c:v>285532.4718196594</c:v>
                </c:pt>
                <c:pt idx="801">
                  <c:v>290695.86155078484</c:v>
                </c:pt>
                <c:pt idx="802">
                  <c:v>292135.72456022131</c:v>
                </c:pt>
                <c:pt idx="803">
                  <c:v>288521.63115264068</c:v>
                </c:pt>
                <c:pt idx="804">
                  <c:v>284756.65947369568</c:v>
                </c:pt>
                <c:pt idx="805">
                  <c:v>291058.62134520564</c:v>
                </c:pt>
                <c:pt idx="806">
                  <c:v>291970.64324170788</c:v>
                </c:pt>
                <c:pt idx="807">
                  <c:v>295791.49576189887</c:v>
                </c:pt>
                <c:pt idx="808">
                  <c:v>293567.31842231913</c:v>
                </c:pt>
                <c:pt idx="809">
                  <c:v>286419.11450076167</c:v>
                </c:pt>
                <c:pt idx="810">
                  <c:v>288462.95626933221</c:v>
                </c:pt>
                <c:pt idx="811">
                  <c:v>285075.44177856646</c:v>
                </c:pt>
                <c:pt idx="812">
                  <c:v>289104.65459630633</c:v>
                </c:pt>
                <c:pt idx="813">
                  <c:v>290570.36249481945</c:v>
                </c:pt>
                <c:pt idx="814">
                  <c:v>288576.34780969331</c:v>
                </c:pt>
                <c:pt idx="815">
                  <c:v>284562.84583455703</c:v>
                </c:pt>
                <c:pt idx="816">
                  <c:v>286013.27989121375</c:v>
                </c:pt>
                <c:pt idx="817">
                  <c:v>287756.29646441009</c:v>
                </c:pt>
                <c:pt idx="818">
                  <c:v>294567.70533861255</c:v>
                </c:pt>
                <c:pt idx="819">
                  <c:v>289450.41730151558</c:v>
                </c:pt>
                <c:pt idx="820">
                  <c:v>301378.64853913826</c:v>
                </c:pt>
                <c:pt idx="821">
                  <c:v>286504.9591456448</c:v>
                </c:pt>
                <c:pt idx="822">
                  <c:v>287141.14153702726</c:v>
                </c:pt>
                <c:pt idx="823">
                  <c:v>294993.79675311223</c:v>
                </c:pt>
                <c:pt idx="824">
                  <c:v>293266.61308493611</c:v>
                </c:pt>
                <c:pt idx="825">
                  <c:v>285662.16193871846</c:v>
                </c:pt>
                <c:pt idx="826">
                  <c:v>298304.73659693403</c:v>
                </c:pt>
              </c:numCache>
            </c:numRef>
          </c:yVal>
          <c:smooth val="0"/>
          <c:extLst>
            <c:ext xmlns:c16="http://schemas.microsoft.com/office/drawing/2014/chart" uri="{C3380CC4-5D6E-409C-BE32-E72D297353CC}">
              <c16:uniqueId val="{00000000-3D31-4E0C-A57B-5ACD9028FE3A}"/>
            </c:ext>
          </c:extLst>
        </c:ser>
        <c:dLbls>
          <c:showLegendKey val="0"/>
          <c:showVal val="0"/>
          <c:showCatName val="0"/>
          <c:showSerName val="0"/>
          <c:showPercent val="0"/>
          <c:showBubbleSize val="0"/>
        </c:dLbls>
        <c:axId val="1569696047"/>
        <c:axId val="1569695631"/>
      </c:scatterChart>
      <c:valAx>
        <c:axId val="15696960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69695631"/>
        <c:crosses val="autoZero"/>
        <c:crossBetween val="midCat"/>
      </c:valAx>
      <c:valAx>
        <c:axId val="1569695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69696047"/>
        <c:crosses val="autoZero"/>
        <c:crossBetween val="midCat"/>
        <c:majorUnit val="1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0.78358</cdr:x>
      <cdr:y>0.74488</cdr:y>
    </cdr:from>
    <cdr:to>
      <cdr:x>0.99209</cdr:x>
      <cdr:y>0.85058</cdr:y>
    </cdr:to>
    <cdr:sp macro="" textlink="">
      <cdr:nvSpPr>
        <cdr:cNvPr id="2" name="Zone de texte 1"/>
        <cdr:cNvSpPr txBox="1"/>
      </cdr:nvSpPr>
      <cdr:spPr>
        <a:xfrm xmlns:a="http://schemas.openxmlformats.org/drawingml/2006/main">
          <a:off x="2889920" y="1509807"/>
          <a:ext cx="769002" cy="214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100"/>
            <a:t>v (cm/s)</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0.85757</cdr:y>
    </cdr:from>
    <cdr:to>
      <cdr:x>1</cdr:x>
      <cdr:y>1</cdr:y>
    </cdr:to>
    <cdr:sp macro="" textlink="">
      <cdr:nvSpPr>
        <cdr:cNvPr id="2" name="Zone de texte 57"/>
        <cdr:cNvSpPr txBox="1"/>
      </cdr:nvSpPr>
      <cdr:spPr>
        <a:xfrm xmlns:a="http://schemas.openxmlformats.org/drawingml/2006/main">
          <a:off x="0" y="2202180"/>
          <a:ext cx="4442460" cy="365760"/>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algn="ctr">
            <a:lnSpc>
              <a:spcPct val="107000"/>
            </a:lnSpc>
            <a:spcAft>
              <a:spcPts val="80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0.65808</cdr:x>
      <cdr:y>0.71102</cdr:y>
    </cdr:from>
    <cdr:to>
      <cdr:x>0.89106</cdr:x>
      <cdr:y>1</cdr:y>
    </cdr:to>
    <cdr:sp macro="" textlink="">
      <cdr:nvSpPr>
        <cdr:cNvPr id="3" name="ZoneTexte 2">
          <a:extLst xmlns:a="http://schemas.openxmlformats.org/drawingml/2006/main">
            <a:ext uri="{FF2B5EF4-FFF2-40B4-BE49-F238E27FC236}">
              <a16:creationId xmlns:a16="http://schemas.microsoft.com/office/drawing/2014/main" id="{FE750C1A-AFEA-4AF0-BCD6-D88829B250FF}"/>
            </a:ext>
          </a:extLst>
        </cdr:cNvPr>
        <cdr:cNvSpPr txBox="1"/>
      </cdr:nvSpPr>
      <cdr:spPr>
        <a:xfrm xmlns:a="http://schemas.openxmlformats.org/drawingml/2006/main">
          <a:off x="2582866" y="227761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200" b="1" dirty="0"/>
            <a:t>Température (°C)</a:t>
          </a:r>
        </a:p>
      </cdr:txBody>
    </cdr:sp>
  </cdr:relSizeAnchor>
</c:userShapes>
</file>

<file path=ppt/drawings/drawing3.xml><?xml version="1.0" encoding="utf-8"?>
<c:userShapes xmlns:c="http://schemas.openxmlformats.org/drawingml/2006/chart">
  <cdr:relSizeAnchor xmlns:cdr="http://schemas.openxmlformats.org/drawingml/2006/chartDrawing">
    <cdr:from>
      <cdr:x>0.85098</cdr:x>
      <cdr:y>0.80843</cdr:y>
    </cdr:from>
    <cdr:to>
      <cdr:x>1</cdr:x>
      <cdr:y>1</cdr:y>
    </cdr:to>
    <cdr:sp macro="" textlink="">
      <cdr:nvSpPr>
        <cdr:cNvPr id="2" name="ZoneTexte 1">
          <a:extLst xmlns:a="http://schemas.openxmlformats.org/drawingml/2006/main">
            <a:ext uri="{FF2B5EF4-FFF2-40B4-BE49-F238E27FC236}">
              <a16:creationId xmlns:a16="http://schemas.microsoft.com/office/drawing/2014/main" id="{76C43AAF-7600-49D9-9067-23ED26DFC880}"/>
            </a:ext>
          </a:extLst>
        </cdr:cNvPr>
        <cdr:cNvSpPr txBox="1"/>
      </cdr:nvSpPr>
      <cdr:spPr>
        <a:xfrm xmlns:a="http://schemas.openxmlformats.org/drawingml/2006/main">
          <a:off x="4252955" y="3126079"/>
          <a:ext cx="744785" cy="7407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400" b="1" i="0" dirty="0">
              <a:latin typeface="Cambria Math" panose="02040503050406030204" pitchFamily="18" charset="0"/>
              <a:ea typeface="Cambria Math" panose="02040503050406030204" pitchFamily="18" charset="0"/>
            </a:rPr>
            <a:t>∆𝑳/</a:t>
          </a:r>
          <a:r>
            <a:rPr lang="fr-FR" sz="1400" b="1" i="0" dirty="0">
              <a:latin typeface="Cambria Math" panose="02040503050406030204" pitchFamily="18" charset="0"/>
            </a:rPr>
            <a:t>𝑳</a:t>
          </a:r>
          <a:r>
            <a:rPr lang="fr-FR" sz="1400" b="1" i="0" baseline="-25000" dirty="0">
              <a:latin typeface="Cambria Math" panose="02040503050406030204" pitchFamily="18" charset="0"/>
            </a:rPr>
            <a:t>𝟎</a:t>
          </a:r>
          <a:r>
            <a:rPr lang="fr-FR" sz="1400" b="1" i="0" dirty="0">
              <a:latin typeface="Cambria Math" panose="02040503050406030204" pitchFamily="18" charset="0"/>
            </a:rPr>
            <a:t> </a:t>
          </a:r>
          <a:endParaRPr lang="fr-FR"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0.74036</cdr:x>
      <cdr:y>0.5452</cdr:y>
    </cdr:from>
    <cdr:to>
      <cdr:x>1</cdr:x>
      <cdr:y>1</cdr:y>
    </cdr:to>
    <cdr:sp macro="" textlink="">
      <cdr:nvSpPr>
        <cdr:cNvPr id="2" name="ZoneTexte 1">
          <a:extLst xmlns:a="http://schemas.openxmlformats.org/drawingml/2006/main">
            <a:ext uri="{FF2B5EF4-FFF2-40B4-BE49-F238E27FC236}">
              <a16:creationId xmlns:a16="http://schemas.microsoft.com/office/drawing/2014/main" id="{0C46238D-3562-479C-AE58-092401E54A58}"/>
            </a:ext>
          </a:extLst>
        </cdr:cNvPr>
        <cdr:cNvSpPr txBox="1"/>
      </cdr:nvSpPr>
      <cdr:spPr>
        <a:xfrm xmlns:a="http://schemas.openxmlformats.org/drawingml/2006/main">
          <a:off x="2300187" y="888010"/>
          <a:ext cx="806653" cy="7407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i="0" dirty="0">
              <a:latin typeface="Cambria Math" panose="02040503050406030204" pitchFamily="18" charset="0"/>
              <a:ea typeface="Cambria Math" panose="02040503050406030204" pitchFamily="18" charset="0"/>
            </a:rPr>
            <a:t>∆𝑳/</a:t>
          </a:r>
          <a:r>
            <a:rPr lang="fr-FR" sz="1400" b="1" i="0" dirty="0">
              <a:latin typeface="Cambria Math" panose="02040503050406030204" pitchFamily="18" charset="0"/>
            </a:rPr>
            <a:t>𝑳</a:t>
          </a:r>
          <a:r>
            <a:rPr lang="fr-FR" sz="1400" b="1" i="0" baseline="-25000" dirty="0">
              <a:latin typeface="Cambria Math" panose="02040503050406030204" pitchFamily="18" charset="0"/>
            </a:rPr>
            <a:t>𝟎</a:t>
          </a:r>
          <a:r>
            <a:rPr lang="fr-FR" sz="1400" b="1" i="0" dirty="0">
              <a:latin typeface="Cambria Math" panose="02040503050406030204" pitchFamily="18" charset="0"/>
            </a:rPr>
            <a:t> </a:t>
          </a:r>
          <a:endParaRPr lang="fr-FR" sz="11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0.77531</cdr:x>
      <cdr:y>0.85096</cdr:y>
    </cdr:from>
    <cdr:to>
      <cdr:x>1</cdr:x>
      <cdr:y>1</cdr:y>
    </cdr:to>
    <cdr:sp macro="" textlink="">
      <cdr:nvSpPr>
        <cdr:cNvPr id="2" name="ZoneTexte 1">
          <a:extLst xmlns:a="http://schemas.openxmlformats.org/drawingml/2006/main">
            <a:ext uri="{FF2B5EF4-FFF2-40B4-BE49-F238E27FC236}">
              <a16:creationId xmlns:a16="http://schemas.microsoft.com/office/drawing/2014/main" id="{0C46238D-3562-479C-AE58-092401E54A58}"/>
            </a:ext>
          </a:extLst>
        </cdr:cNvPr>
        <cdr:cNvSpPr txBox="1"/>
      </cdr:nvSpPr>
      <cdr:spPr>
        <a:xfrm xmlns:a="http://schemas.openxmlformats.org/drawingml/2006/main">
          <a:off x="2569915" y="4229371"/>
          <a:ext cx="744785" cy="7407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i="0" dirty="0">
              <a:latin typeface="Cambria Math" panose="02040503050406030204" pitchFamily="18" charset="0"/>
              <a:ea typeface="Cambria Math" panose="02040503050406030204" pitchFamily="18" charset="0"/>
            </a:rPr>
            <a:t>∆𝑳/</a:t>
          </a:r>
          <a:r>
            <a:rPr lang="fr-FR" sz="1400" b="1" i="0" dirty="0">
              <a:latin typeface="Cambria Math" panose="02040503050406030204" pitchFamily="18" charset="0"/>
            </a:rPr>
            <a:t>𝑳</a:t>
          </a:r>
          <a:r>
            <a:rPr lang="fr-FR" sz="1400" b="1" i="0" baseline="-25000" dirty="0">
              <a:latin typeface="Cambria Math" panose="02040503050406030204" pitchFamily="18" charset="0"/>
            </a:rPr>
            <a:t>𝟎</a:t>
          </a:r>
          <a:r>
            <a:rPr lang="fr-FR" sz="1400" b="1" i="0" dirty="0">
              <a:latin typeface="Cambria Math" panose="02040503050406030204" pitchFamily="18" charset="0"/>
            </a:rPr>
            <a:t> </a:t>
          </a:r>
          <a:endParaRPr lang="fr-FR" sz="11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0.80695</cdr:x>
      <cdr:y>0.77135</cdr:y>
    </cdr:from>
    <cdr:to>
      <cdr:x>1</cdr:x>
      <cdr:y>0.9352</cdr:y>
    </cdr:to>
    <cdr:sp macro="" textlink="">
      <cdr:nvSpPr>
        <cdr:cNvPr id="2" name="ZoneTexte 1">
          <a:extLst xmlns:a="http://schemas.openxmlformats.org/drawingml/2006/main">
            <a:ext uri="{FF2B5EF4-FFF2-40B4-BE49-F238E27FC236}">
              <a16:creationId xmlns:a16="http://schemas.microsoft.com/office/drawing/2014/main" id="{0C46238D-3562-479C-AE58-092401E54A58}"/>
            </a:ext>
          </a:extLst>
        </cdr:cNvPr>
        <cdr:cNvSpPr txBox="1"/>
      </cdr:nvSpPr>
      <cdr:spPr>
        <a:xfrm xmlns:a="http://schemas.openxmlformats.org/drawingml/2006/main">
          <a:off x="3113276" y="3487249"/>
          <a:ext cx="744785" cy="7407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i="0" dirty="0">
              <a:latin typeface="Cambria Math" panose="02040503050406030204" pitchFamily="18" charset="0"/>
              <a:ea typeface="Cambria Math" panose="02040503050406030204" pitchFamily="18" charset="0"/>
            </a:rPr>
            <a:t>∆𝑳/</a:t>
          </a:r>
          <a:r>
            <a:rPr lang="fr-FR" sz="1400" b="1" i="0" dirty="0">
              <a:latin typeface="Cambria Math" panose="02040503050406030204" pitchFamily="18" charset="0"/>
            </a:rPr>
            <a:t>𝑳</a:t>
          </a:r>
          <a:r>
            <a:rPr lang="fr-FR" sz="1400" b="1" i="0" baseline="-25000" dirty="0">
              <a:latin typeface="Cambria Math" panose="02040503050406030204" pitchFamily="18" charset="0"/>
            </a:rPr>
            <a:t>𝟎</a:t>
          </a:r>
          <a:r>
            <a:rPr lang="fr-FR" sz="1400" b="1" i="0" dirty="0">
              <a:latin typeface="Cambria Math" panose="02040503050406030204" pitchFamily="18" charset="0"/>
            </a:rPr>
            <a:t> </a:t>
          </a:r>
          <a:endParaRPr lang="fr-FR" sz="1100" b="1"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5317A9-BC02-4FF9-8F77-1E3A5503C6C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A7303A3-67F2-403D-98FC-22B759C189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41DE81E-FF9D-46BF-AA7A-618D960D4554}"/>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5" name="Espace réservé du pied de page 4">
            <a:extLst>
              <a:ext uri="{FF2B5EF4-FFF2-40B4-BE49-F238E27FC236}">
                <a16:creationId xmlns:a16="http://schemas.microsoft.com/office/drawing/2014/main" id="{ADD435C8-B09E-4476-92D9-F8650424FB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1FDB3F1-62CA-4772-998C-CB8EB8585948}"/>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420054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3E73-81FE-4CED-9EE1-3C53CAF72D7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98E9561-26E9-4135-80D2-4C8CF62E9BE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F391EB-33D7-4DC1-A93F-B23C1DABF4D0}"/>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5" name="Espace réservé du pied de page 4">
            <a:extLst>
              <a:ext uri="{FF2B5EF4-FFF2-40B4-BE49-F238E27FC236}">
                <a16:creationId xmlns:a16="http://schemas.microsoft.com/office/drawing/2014/main" id="{62769120-CFDC-47D4-9C0F-647D9EF2AE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582A5C-2ED7-401B-8DD6-61670A18D908}"/>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312887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57A9DC-4610-4E5C-A548-8F0240AA553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E807ACE-A307-43B4-B47A-7028959A7BC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6D6EC2-C10D-4078-B586-9B52E8CCF4ED}"/>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5" name="Espace réservé du pied de page 4">
            <a:extLst>
              <a:ext uri="{FF2B5EF4-FFF2-40B4-BE49-F238E27FC236}">
                <a16:creationId xmlns:a16="http://schemas.microsoft.com/office/drawing/2014/main" id="{FFBC16F0-62E9-4A21-A2C9-0AD1E008F1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BBBFD1-B8D3-4685-BB0C-AC990EA95E06}"/>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255219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AFFE10-03F6-471D-B215-03BC7A97EB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796D72-CE56-4A41-8B29-D45F6964D65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4F457A-D410-4903-8DD0-E358B63EC35B}"/>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5" name="Espace réservé du pied de page 4">
            <a:extLst>
              <a:ext uri="{FF2B5EF4-FFF2-40B4-BE49-F238E27FC236}">
                <a16:creationId xmlns:a16="http://schemas.microsoft.com/office/drawing/2014/main" id="{EAA85397-D069-4A8C-9471-927874DBF6B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C60CAF-3787-4019-9D53-5E3F711645EF}"/>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48984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4C3AB-7814-42CE-99AA-F98A5D467D3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21E42BF-2D16-4815-81AE-7AD26181CF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735B9BD-ADA1-4B9D-A1BE-42C56EDC3AD0}"/>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5" name="Espace réservé du pied de page 4">
            <a:extLst>
              <a:ext uri="{FF2B5EF4-FFF2-40B4-BE49-F238E27FC236}">
                <a16:creationId xmlns:a16="http://schemas.microsoft.com/office/drawing/2014/main" id="{7783EEA2-67F8-4559-8026-60FAEE37C7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2106CE9-DE01-4743-B88C-CE781486992A}"/>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2870676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0D55A4-EE51-4EB4-A1F5-6026EBC4897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5AE570-565F-460E-AC62-1173AAF46A8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4726458-4A14-404B-BCE9-BA5C431BC46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749B916-5154-497C-B355-B659CA51DEED}"/>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6" name="Espace réservé du pied de page 5">
            <a:extLst>
              <a:ext uri="{FF2B5EF4-FFF2-40B4-BE49-F238E27FC236}">
                <a16:creationId xmlns:a16="http://schemas.microsoft.com/office/drawing/2014/main" id="{49E67DDB-07B5-4EB6-96DE-AC8DFC07BF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1377F36-475D-4102-9445-D27F286BFAB4}"/>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16578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0C1C2-9C19-40D0-9A2A-758DBAC62EA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870C938-7E88-423B-86CD-8C4E7E375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57737A9-DACA-4CC8-B605-A20DA85DEE2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1297CC5-98A8-4D43-B1BE-594FD9B9E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F3ECE25-9278-490A-9521-5AA39A057FA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E22E668-3232-4FC9-AB07-F5409CEE747D}"/>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8" name="Espace réservé du pied de page 7">
            <a:extLst>
              <a:ext uri="{FF2B5EF4-FFF2-40B4-BE49-F238E27FC236}">
                <a16:creationId xmlns:a16="http://schemas.microsoft.com/office/drawing/2014/main" id="{DF43D8CB-3037-4504-9615-FB4D144F6D0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ABA55D5-BB96-46C0-AE32-07DE81F2F001}"/>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137346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51288-0E79-448E-9ED0-741DE69C801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251F1F3-1DE1-4682-9112-3AB190A67AF8}"/>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4" name="Espace réservé du pied de page 3">
            <a:extLst>
              <a:ext uri="{FF2B5EF4-FFF2-40B4-BE49-F238E27FC236}">
                <a16:creationId xmlns:a16="http://schemas.microsoft.com/office/drawing/2014/main" id="{B8E7B74C-CDE5-4897-96A7-434E386D5AC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B7AADDC-2BB4-4496-B03A-E4E5B38A454E}"/>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236245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FB5A470-6D0C-417F-B027-9CABEEC25A42}"/>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3" name="Espace réservé du pied de page 2">
            <a:extLst>
              <a:ext uri="{FF2B5EF4-FFF2-40B4-BE49-F238E27FC236}">
                <a16:creationId xmlns:a16="http://schemas.microsoft.com/office/drawing/2014/main" id="{8FCC9398-621E-4B40-80CD-BE6C9C79B61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ABC63-C9D9-4FDA-AC2E-B90280FE754F}"/>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326000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2A894C-BBCE-436A-BD9A-B91FE41CB3B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7E9E3BD-67C0-4291-AA47-2D0DCDD7D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EABDBDF-B2C1-4FD8-95AC-59C27F848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B5712E6-A0B9-4DC1-8752-D4CF05A27087}"/>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6" name="Espace réservé du pied de page 5">
            <a:extLst>
              <a:ext uri="{FF2B5EF4-FFF2-40B4-BE49-F238E27FC236}">
                <a16:creationId xmlns:a16="http://schemas.microsoft.com/office/drawing/2014/main" id="{1CF1FE00-7ED9-42E7-A080-8A5BC72FEB0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4E859A-5C20-4BA2-9217-EEA91E19ACA3}"/>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370974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FA3DB-5A20-4489-AC47-3B44089BBF6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8FAD8C1-0217-4422-BD56-C345FA6A9D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415410D-08EB-4EE2-BE8B-DC5A8FBDD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04DCA6-A695-409D-B62C-A1A69E8BBBFF}"/>
              </a:ext>
            </a:extLst>
          </p:cNvPr>
          <p:cNvSpPr>
            <a:spLocks noGrp="1"/>
          </p:cNvSpPr>
          <p:nvPr>
            <p:ph type="dt" sz="half" idx="10"/>
          </p:nvPr>
        </p:nvSpPr>
        <p:spPr/>
        <p:txBody>
          <a:bodyPr/>
          <a:lstStyle/>
          <a:p>
            <a:fld id="{A5A43A35-1402-47AA-BE25-37621C2F7B01}" type="datetimeFigureOut">
              <a:rPr lang="fr-FR" smtClean="0"/>
              <a:t>22/03/2022</a:t>
            </a:fld>
            <a:endParaRPr lang="fr-FR"/>
          </a:p>
        </p:txBody>
      </p:sp>
      <p:sp>
        <p:nvSpPr>
          <p:cNvPr id="6" name="Espace réservé du pied de page 5">
            <a:extLst>
              <a:ext uri="{FF2B5EF4-FFF2-40B4-BE49-F238E27FC236}">
                <a16:creationId xmlns:a16="http://schemas.microsoft.com/office/drawing/2014/main" id="{66A76F53-744A-4A63-A343-A1B89C745F2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08FA8C-9FE3-4D1B-81BF-B8C9D7B35A0E}"/>
              </a:ext>
            </a:extLst>
          </p:cNvPr>
          <p:cNvSpPr>
            <a:spLocks noGrp="1"/>
          </p:cNvSpPr>
          <p:nvPr>
            <p:ph type="sldNum" sz="quarter" idx="12"/>
          </p:nvPr>
        </p:nvSpPr>
        <p:spPr/>
        <p:txBody>
          <a:bodyPr/>
          <a:lstStyle/>
          <a:p>
            <a:fld id="{9DBB8F52-531C-4B0D-B5C5-364436580216}" type="slidenum">
              <a:rPr lang="fr-FR" smtClean="0"/>
              <a:t>‹N°›</a:t>
            </a:fld>
            <a:endParaRPr lang="fr-FR"/>
          </a:p>
        </p:txBody>
      </p:sp>
    </p:spTree>
    <p:extLst>
      <p:ext uri="{BB962C8B-B14F-4D97-AF65-F5344CB8AC3E}">
        <p14:creationId xmlns:p14="http://schemas.microsoft.com/office/powerpoint/2010/main" val="1967128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BBE5C-F0F6-4923-A7DA-CC489FCF8E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D100E9F-DD19-430D-B0A3-4468D635C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624454-B3D6-4C4A-98D7-173F3D246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43A35-1402-47AA-BE25-37621C2F7B01}" type="datetimeFigureOut">
              <a:rPr lang="fr-FR" smtClean="0"/>
              <a:t>22/03/2022</a:t>
            </a:fld>
            <a:endParaRPr lang="fr-FR"/>
          </a:p>
        </p:txBody>
      </p:sp>
      <p:sp>
        <p:nvSpPr>
          <p:cNvPr id="5" name="Espace réservé du pied de page 4">
            <a:extLst>
              <a:ext uri="{FF2B5EF4-FFF2-40B4-BE49-F238E27FC236}">
                <a16:creationId xmlns:a16="http://schemas.microsoft.com/office/drawing/2014/main" id="{47FC84B3-FD20-4146-8FD4-406433312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ED225AC-6B36-46FB-9FAB-B35991828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B8F52-531C-4B0D-B5C5-364436580216}" type="slidenum">
              <a:rPr lang="fr-FR" smtClean="0"/>
              <a:t>‹N°›</a:t>
            </a:fld>
            <a:endParaRPr lang="fr-FR"/>
          </a:p>
        </p:txBody>
      </p:sp>
    </p:spTree>
    <p:extLst>
      <p:ext uri="{BB962C8B-B14F-4D97-AF65-F5344CB8AC3E}">
        <p14:creationId xmlns:p14="http://schemas.microsoft.com/office/powerpoint/2010/main" val="151830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80.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10.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youtu.be/wdPgpDVARR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9.wdp"/><Relationship Id="rId4" Type="http://schemas.openxmlformats.org/officeDocument/2006/relationships/image" Target="../media/image51.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RN-GGldNMzM"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jp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7.png"/><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1C85ED60-5E58-454E-806B-10154AAE164A}"/>
              </a:ext>
            </a:extLst>
          </p:cNvPr>
          <p:cNvSpPr/>
          <p:nvPr/>
        </p:nvSpPr>
        <p:spPr>
          <a:xfrm>
            <a:off x="113857" y="4140873"/>
            <a:ext cx="5286952" cy="2595487"/>
          </a:xfrm>
          <a:prstGeom prst="roundRect">
            <a:avLst>
              <a:gd name="adj" fmla="val 102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82797994-1E11-4B2A-A9C9-A2AF294648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4225" y="1499361"/>
            <a:ext cx="6259082" cy="4044866"/>
          </a:xfrm>
          <a:prstGeom prst="flowChartPunchedTape">
            <a:avLst/>
          </a:prstGeom>
          <a:noFill/>
          <a:ln>
            <a:noFill/>
          </a:ln>
        </p:spPr>
      </p:pic>
      <p:pic>
        <p:nvPicPr>
          <p:cNvPr id="3" name="Image 2">
            <a:extLst>
              <a:ext uri="{FF2B5EF4-FFF2-40B4-BE49-F238E27FC236}">
                <a16:creationId xmlns:a16="http://schemas.microsoft.com/office/drawing/2014/main" id="{97EBA2E3-C17B-4366-8B74-298821365A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7671" y="5530093"/>
            <a:ext cx="2233750" cy="1026017"/>
          </a:xfrm>
          <a:prstGeom prst="rect">
            <a:avLst/>
          </a:prstGeom>
          <a:noFill/>
          <a:ln>
            <a:noFill/>
          </a:ln>
        </p:spPr>
      </p:pic>
      <p:sp>
        <p:nvSpPr>
          <p:cNvPr id="4" name="Zone de texte 12">
            <a:extLst>
              <a:ext uri="{FF2B5EF4-FFF2-40B4-BE49-F238E27FC236}">
                <a16:creationId xmlns:a16="http://schemas.microsoft.com/office/drawing/2014/main" id="{038BCD5E-7139-4B84-A31D-1D416569CF0C}"/>
              </a:ext>
            </a:extLst>
          </p:cNvPr>
          <p:cNvSpPr txBox="1"/>
          <p:nvPr/>
        </p:nvSpPr>
        <p:spPr>
          <a:xfrm>
            <a:off x="5146029" y="-168731"/>
            <a:ext cx="7136912" cy="1798955"/>
          </a:xfrm>
          <a:prstGeom prst="rect">
            <a:avLst/>
          </a:prstGeom>
          <a:noFill/>
          <a:ln>
            <a:noFill/>
          </a:ln>
        </p:spPr>
        <p:txBody>
          <a:bodyPr rot="0" spcFirstLastPara="0" vert="horz" wrap="none" lIns="91440" tIns="45720" rIns="91440" bIns="45720" numCol="1" spcCol="0" rtlCol="0" fromWordArt="0" anchor="t" anchorCtr="0" forceAA="0" compatLnSpc="1">
            <a:prstTxWarp prst="textInflateTop">
              <a:avLst/>
            </a:prstTxWarp>
            <a:spAutoFit/>
            <a:scene3d>
              <a:camera prst="isometricOffAxis1Right"/>
              <a:lightRig rig="threePt" dir="t"/>
            </a:scene3d>
          </a:bodyPr>
          <a:lstStyle/>
          <a:p>
            <a:pPr algn="ctr">
              <a:lnSpc>
                <a:spcPct val="107000"/>
              </a:lnSpc>
              <a:spcAft>
                <a:spcPts val="800"/>
              </a:spcAft>
            </a:pPr>
            <a:r>
              <a:rPr lang="fr-FR" sz="4800" b="1" dirty="0">
                <a:ln>
                  <a:noFill/>
                </a:ln>
                <a:solidFill>
                  <a:srgbClr val="C45911"/>
                </a:solidFill>
                <a:effectLst/>
                <a:latin typeface="Calibri" panose="020F0502020204030204" pitchFamily="34" charset="0"/>
                <a:ea typeface="Calibri" panose="020F0502020204030204" pitchFamily="34" charset="0"/>
                <a:cs typeface="Times New Roman" panose="02020603050405020304" pitchFamily="18" charset="0"/>
              </a:rPr>
              <a:t>Un fil qui donne des sueurs chaudes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44A5E1FA-3DD8-4203-98E5-CB2112C98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06" y="44679"/>
            <a:ext cx="5080650" cy="2233961"/>
          </a:xfrm>
          <a:prstGeom prst="rect">
            <a:avLst/>
          </a:prstGeom>
        </p:spPr>
      </p:pic>
      <p:pic>
        <p:nvPicPr>
          <p:cNvPr id="8" name="Image 7">
            <a:extLst>
              <a:ext uri="{FF2B5EF4-FFF2-40B4-BE49-F238E27FC236}">
                <a16:creationId xmlns:a16="http://schemas.microsoft.com/office/drawing/2014/main" id="{E183F2D8-6368-45A6-8C56-B375F2212EE7}"/>
              </a:ext>
            </a:extLst>
          </p:cNvPr>
          <p:cNvPicPr>
            <a:picLocks noChangeAspect="1"/>
          </p:cNvPicPr>
          <p:nvPr/>
        </p:nvPicPr>
        <p:blipFill rotWithShape="1">
          <a:blip r:embed="rId5">
            <a:extLst>
              <a:ext uri="{28A0092B-C50C-407E-A947-70E740481C1C}">
                <a14:useLocalDpi xmlns:a14="http://schemas.microsoft.com/office/drawing/2010/main" val="0"/>
              </a:ext>
            </a:extLst>
          </a:blip>
          <a:srcRect b="21423"/>
          <a:stretch/>
        </p:blipFill>
        <p:spPr>
          <a:xfrm>
            <a:off x="3730954" y="4303368"/>
            <a:ext cx="1514121" cy="997402"/>
          </a:xfrm>
          <a:prstGeom prst="rect">
            <a:avLst/>
          </a:prstGeom>
        </p:spPr>
      </p:pic>
      <p:pic>
        <p:nvPicPr>
          <p:cNvPr id="10" name="Image 9">
            <a:extLst>
              <a:ext uri="{FF2B5EF4-FFF2-40B4-BE49-F238E27FC236}">
                <a16:creationId xmlns:a16="http://schemas.microsoft.com/office/drawing/2014/main" id="{730780CD-938C-42DE-9C8E-C64F78353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417" y="5521978"/>
            <a:ext cx="1211467" cy="1094358"/>
          </a:xfrm>
          <a:prstGeom prst="rect">
            <a:avLst/>
          </a:prstGeom>
        </p:spPr>
      </p:pic>
      <p:pic>
        <p:nvPicPr>
          <p:cNvPr id="12" name="Image 11">
            <a:extLst>
              <a:ext uri="{FF2B5EF4-FFF2-40B4-BE49-F238E27FC236}">
                <a16:creationId xmlns:a16="http://schemas.microsoft.com/office/drawing/2014/main" id="{52E725E2-45AF-4D5E-AC91-C97A7691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4800" y="5618934"/>
            <a:ext cx="1626337" cy="997402"/>
          </a:xfrm>
          <a:prstGeom prst="rect">
            <a:avLst/>
          </a:prstGeom>
        </p:spPr>
      </p:pic>
      <p:pic>
        <p:nvPicPr>
          <p:cNvPr id="14" name="Image 13">
            <a:extLst>
              <a:ext uri="{FF2B5EF4-FFF2-40B4-BE49-F238E27FC236}">
                <a16:creationId xmlns:a16="http://schemas.microsoft.com/office/drawing/2014/main" id="{52507C13-2384-4FBA-9333-81315EDF7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058" y="2311297"/>
            <a:ext cx="2293485" cy="1796919"/>
          </a:xfrm>
          <a:prstGeom prst="rect">
            <a:avLst/>
          </a:prstGeom>
        </p:spPr>
      </p:pic>
      <p:pic>
        <p:nvPicPr>
          <p:cNvPr id="5" name="Image 4">
            <a:extLst>
              <a:ext uri="{FF2B5EF4-FFF2-40B4-BE49-F238E27FC236}">
                <a16:creationId xmlns:a16="http://schemas.microsoft.com/office/drawing/2014/main" id="{CBBA7D9A-12CE-4961-ACAF-84944F8A9502}"/>
              </a:ext>
            </a:extLst>
          </p:cNvPr>
          <p:cNvPicPr>
            <a:picLocks noChangeAspect="1"/>
          </p:cNvPicPr>
          <p:nvPr/>
        </p:nvPicPr>
        <p:blipFill>
          <a:blip r:embed="rId9"/>
          <a:stretch>
            <a:fillRect/>
          </a:stretch>
        </p:blipFill>
        <p:spPr>
          <a:xfrm>
            <a:off x="202140" y="4303368"/>
            <a:ext cx="1604399" cy="997402"/>
          </a:xfrm>
          <a:prstGeom prst="rect">
            <a:avLst/>
          </a:prstGeom>
        </p:spPr>
      </p:pic>
      <p:sp>
        <p:nvSpPr>
          <p:cNvPr id="9" name="ZoneTexte 8">
            <a:extLst>
              <a:ext uri="{FF2B5EF4-FFF2-40B4-BE49-F238E27FC236}">
                <a16:creationId xmlns:a16="http://schemas.microsoft.com/office/drawing/2014/main" id="{3BB0BDE3-7451-4093-A5A5-741BE19C193C}"/>
              </a:ext>
            </a:extLst>
          </p:cNvPr>
          <p:cNvSpPr txBox="1"/>
          <p:nvPr/>
        </p:nvSpPr>
        <p:spPr>
          <a:xfrm>
            <a:off x="5404456" y="5666951"/>
            <a:ext cx="1619739" cy="954107"/>
          </a:xfrm>
          <a:prstGeom prst="rect">
            <a:avLst/>
          </a:prstGeom>
          <a:noFill/>
        </p:spPr>
        <p:txBody>
          <a:bodyPr wrap="none" rtlCol="0">
            <a:spAutoFit/>
          </a:bodyPr>
          <a:lstStyle/>
          <a:p>
            <a:r>
              <a:rPr lang="fr-FR" sz="1400" b="1" dirty="0">
                <a:solidFill>
                  <a:srgbClr val="0070C0"/>
                </a:solidFill>
              </a:rPr>
              <a:t>Projet présenté par</a:t>
            </a:r>
          </a:p>
          <a:p>
            <a:r>
              <a:rPr lang="fr-FR" sz="1400" b="1" dirty="0"/>
              <a:t>   Garance </a:t>
            </a:r>
            <a:r>
              <a:rPr lang="fr-FR" sz="1400" b="1" dirty="0" err="1"/>
              <a:t>Thébert</a:t>
            </a:r>
            <a:endParaRPr lang="fr-FR" sz="1400" b="1" dirty="0"/>
          </a:p>
          <a:p>
            <a:r>
              <a:rPr lang="fr-FR" sz="1400" b="1" dirty="0"/>
              <a:t>   </a:t>
            </a:r>
            <a:r>
              <a:rPr lang="fr-FR" sz="1400" b="1" dirty="0" err="1"/>
              <a:t>Yixiao</a:t>
            </a:r>
            <a:r>
              <a:rPr lang="fr-FR" sz="1400" b="1" dirty="0"/>
              <a:t> Zhang</a:t>
            </a:r>
          </a:p>
          <a:p>
            <a:r>
              <a:rPr lang="fr-FR" sz="1400" b="1" dirty="0"/>
              <a:t>   Oscar </a:t>
            </a:r>
            <a:r>
              <a:rPr lang="fr-FR" sz="1400" b="1" dirty="0" err="1"/>
              <a:t>Pusniak</a:t>
            </a:r>
            <a:endParaRPr lang="fr-FR" sz="1400" b="1" dirty="0"/>
          </a:p>
        </p:txBody>
      </p:sp>
      <p:sp>
        <p:nvSpPr>
          <p:cNvPr id="15" name="ZoneTexte 14">
            <a:extLst>
              <a:ext uri="{FF2B5EF4-FFF2-40B4-BE49-F238E27FC236}">
                <a16:creationId xmlns:a16="http://schemas.microsoft.com/office/drawing/2014/main" id="{E490C093-4B4B-4647-93F3-89A4D5DC20B2}"/>
              </a:ext>
            </a:extLst>
          </p:cNvPr>
          <p:cNvSpPr txBox="1"/>
          <p:nvPr/>
        </p:nvSpPr>
        <p:spPr>
          <a:xfrm>
            <a:off x="7179929" y="5662229"/>
            <a:ext cx="1590051" cy="954107"/>
          </a:xfrm>
          <a:prstGeom prst="rect">
            <a:avLst/>
          </a:prstGeom>
          <a:noFill/>
        </p:spPr>
        <p:txBody>
          <a:bodyPr wrap="none" rtlCol="0">
            <a:spAutoFit/>
          </a:bodyPr>
          <a:lstStyle/>
          <a:p>
            <a:r>
              <a:rPr lang="fr-FR" sz="1400" b="1" dirty="0">
                <a:solidFill>
                  <a:srgbClr val="0070C0"/>
                </a:solidFill>
              </a:rPr>
              <a:t>Projet encadré par</a:t>
            </a:r>
          </a:p>
          <a:p>
            <a:r>
              <a:rPr lang="fr-FR" sz="1400" b="1" dirty="0"/>
              <a:t>   Jean-Brice Meyer</a:t>
            </a:r>
          </a:p>
          <a:p>
            <a:r>
              <a:rPr lang="fr-FR" sz="1400" b="1" dirty="0"/>
              <a:t>   Tristan Clément</a:t>
            </a:r>
          </a:p>
          <a:p>
            <a:r>
              <a:rPr lang="fr-FR" sz="1400" b="1" dirty="0"/>
              <a:t>   Evelyne </a:t>
            </a:r>
            <a:r>
              <a:rPr lang="fr-FR" sz="1400" b="1" dirty="0" err="1"/>
              <a:t>Artarit</a:t>
            </a:r>
            <a:endParaRPr lang="fr-FR" sz="1400" b="1" dirty="0"/>
          </a:p>
        </p:txBody>
      </p:sp>
      <p:pic>
        <p:nvPicPr>
          <p:cNvPr id="13" name="Image 12">
            <a:extLst>
              <a:ext uri="{FF2B5EF4-FFF2-40B4-BE49-F238E27FC236}">
                <a16:creationId xmlns:a16="http://schemas.microsoft.com/office/drawing/2014/main" id="{8E5D4F10-522B-4E20-B6E7-70CCA019A5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5922" y="4140873"/>
            <a:ext cx="1596238" cy="1443265"/>
          </a:xfrm>
          <a:prstGeom prst="rect">
            <a:avLst/>
          </a:prstGeom>
          <a:ln>
            <a:noFill/>
          </a:ln>
          <a:effectLst>
            <a:softEdge rad="112500"/>
          </a:effectLst>
        </p:spPr>
      </p:pic>
    </p:spTree>
    <p:extLst>
      <p:ext uri="{BB962C8B-B14F-4D97-AF65-F5344CB8AC3E}">
        <p14:creationId xmlns:p14="http://schemas.microsoft.com/office/powerpoint/2010/main" val="95655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3F40078-25D2-4033-A22C-52ABA1B1EC79}"/>
              </a:ext>
            </a:extLst>
          </p:cNvPr>
          <p:cNvSpPr txBox="1"/>
          <p:nvPr/>
        </p:nvSpPr>
        <p:spPr>
          <a:xfrm>
            <a:off x="209724" y="154683"/>
            <a:ext cx="11778143" cy="830997"/>
          </a:xfrm>
          <a:prstGeom prst="rect">
            <a:avLst/>
          </a:prstGeom>
          <a:noFill/>
        </p:spPr>
        <p:txBody>
          <a:bodyPr wrap="square">
            <a:spAutoFit/>
          </a:bodyPr>
          <a:lstStyle/>
          <a:p>
            <a:pPr algn="just"/>
            <a:r>
              <a:rPr lang="fr-FR" sz="1600" dirty="0">
                <a:effectLst/>
                <a:latin typeface="Calibri" panose="020F0502020204030204" pitchFamily="34" charset="0"/>
                <a:ea typeface="Calibri" panose="020F0502020204030204" pitchFamily="34" charset="0"/>
                <a:cs typeface="Times New Roman" panose="02020603050405020304" pitchFamily="18" charset="0"/>
              </a:rPr>
              <a:t>Pour bien identifier le domaine élastique, nous avons alors étiré le fil, maintenu étiré, puis relâché. Nous avons procédé ainsi en augmentant petit à petit la longueur d’étirement jusqu’à ce qu’on constate une déformation permanente. Nous en avons par exemple déduit que le domaine élastique du Filaflex correspond à 34% de sa longueur initiale.</a:t>
            </a:r>
            <a:endParaRPr lang="fr-FR" sz="1600" dirty="0"/>
          </a:p>
        </p:txBody>
      </p:sp>
      <p:sp>
        <p:nvSpPr>
          <p:cNvPr id="7" name="ZoneTexte 6">
            <a:extLst>
              <a:ext uri="{FF2B5EF4-FFF2-40B4-BE49-F238E27FC236}">
                <a16:creationId xmlns:a16="http://schemas.microsoft.com/office/drawing/2014/main" id="{A77E2689-CB2A-4668-AFB3-4AA85B0DA7CE}"/>
              </a:ext>
            </a:extLst>
          </p:cNvPr>
          <p:cNvSpPr txBox="1"/>
          <p:nvPr/>
        </p:nvSpPr>
        <p:spPr>
          <a:xfrm>
            <a:off x="243280" y="1060364"/>
            <a:ext cx="11845255" cy="3502113"/>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en déduit (grâce à la formule E1) que lors des expériences que nous avons menées, en étirant les fils tel que nous l’avons fait dans le I – 1), nous avons fourni une énergie élastique égale à </a:t>
            </a:r>
          </a:p>
          <a:p>
            <a:pPr marL="800100" lvl="1" indent="-342900">
              <a:buFont typeface="Calibri" panose="020F0502020204030204" pitchFamily="34" charset="0"/>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l’élastique : 0,9 J (en utilisant l’équation (E1 diapositive 7))</a:t>
            </a:r>
          </a:p>
          <a:p>
            <a:pPr marL="800100" lvl="1" indent="-342900" algn="just">
              <a:buFont typeface="Calibri" panose="020F0502020204030204" pitchFamily="34" charset="0"/>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le fil vert et l’élastique large : Nous n’avons pas fait le calcul, car nous nous sommes rendus compte que nous étions sortis de son domaine élastique. Nous avons alors refait l’expérience en tirant le fil vert de la façon suivante : </a:t>
            </a:r>
          </a:p>
          <a:p>
            <a:pPr marL="2171700" lvl="4" indent="-342900">
              <a:spcAft>
                <a:spcPts val="800"/>
              </a:spcAft>
              <a:buFont typeface="Calibri" panose="020F0502020204030204" pitchFamily="34" charset="0"/>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Longueur initiale : 17,5 cm</a:t>
            </a:r>
          </a:p>
          <a:p>
            <a:pPr marL="2171700" lvl="4" indent="-342900">
              <a:spcAft>
                <a:spcPts val="800"/>
              </a:spcAft>
              <a:buFont typeface="Calibri" panose="020F0502020204030204" pitchFamily="34" charset="0"/>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Longueur après étirement : 23,5 cm </a:t>
            </a:r>
          </a:p>
          <a:p>
            <a:pPr marL="2171700" lvl="4" indent="-342900">
              <a:spcAft>
                <a:spcPts val="800"/>
              </a:spcAft>
              <a:buFont typeface="Calibri" panose="020F0502020204030204" pitchFamily="34" charset="0"/>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Variation de température : Les variations de température en étirant le fil et en le relâchant n’ont pas pu être exploitées, car elles étaient minimes et la précision de la caméra était insuffisante pour pouvoir les capter.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900000" lvl="4" indent="-342900">
              <a:spcAft>
                <a:spcPts val="800"/>
              </a:spcAft>
              <a:buFont typeface="Calibri" panose="020F0502020204030204" pitchFamily="34" charset="0"/>
              <a:buChar char="-"/>
            </a:pPr>
            <a:r>
              <a:rPr lang="fr-FR" sz="1600" dirty="0">
                <a:latin typeface="Calibri" panose="020F0502020204030204" pitchFamily="34" charset="0"/>
                <a:cs typeface="Times New Roman" panose="02020603050405020304" pitchFamily="18" charset="0"/>
              </a:rPr>
              <a:t>Pour l’élastique large, le problème </a:t>
            </a:r>
            <a:r>
              <a:rPr lang="fr-FR" sz="1600" dirty="0">
                <a:effectLst/>
                <a:latin typeface="Calibri" panose="020F0502020204030204" pitchFamily="34" charset="0"/>
                <a:ea typeface="Calibri" panose="020F0502020204030204" pitchFamily="34" charset="0"/>
                <a:cs typeface="Times New Roman" panose="02020603050405020304" pitchFamily="18" charset="0"/>
              </a:rPr>
              <a:t>a été identique à celui évoqué pour le fil vert.</a:t>
            </a:r>
          </a:p>
          <a:p>
            <a:pPr marL="342900" lvl="0" indent="-342900" algn="just">
              <a:spcBef>
                <a:spcPts val="1200"/>
              </a:spcBef>
              <a:spcAft>
                <a:spcPts val="1200"/>
              </a:spcAft>
              <a:buFont typeface="Calibri" panose="020F0502020204030204" pitchFamily="34" charset="0"/>
              <a:buChar char="-"/>
            </a:pPr>
            <a:r>
              <a:rPr lang="fr-FR" sz="4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alors voulu comparer cette énergie d’origine mécanique, à l’énergie thermique qui s’est formée suite à l’étirement des fils : </a:t>
            </a:r>
            <a:endParaRPr lang="fr-FR" sz="1600" dirty="0"/>
          </a:p>
        </p:txBody>
      </p:sp>
      <p:sp>
        <p:nvSpPr>
          <p:cNvPr id="9" name="ZoneTexte 8">
            <a:extLst>
              <a:ext uri="{FF2B5EF4-FFF2-40B4-BE49-F238E27FC236}">
                <a16:creationId xmlns:a16="http://schemas.microsoft.com/office/drawing/2014/main" id="{A7663187-9FDC-4065-91CB-3CA1F7FD4BD4}"/>
              </a:ext>
            </a:extLst>
          </p:cNvPr>
          <p:cNvSpPr txBox="1"/>
          <p:nvPr/>
        </p:nvSpPr>
        <p:spPr>
          <a:xfrm>
            <a:off x="488659" y="4808698"/>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3 ) Capacité thermique et énergie thermique</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197CE145-C041-4CBC-B211-E2B291031B19}"/>
                  </a:ext>
                </a:extLst>
              </p:cNvPr>
              <p:cNvSpPr txBox="1"/>
              <p:nvPr/>
            </p:nvSpPr>
            <p:spPr>
              <a:xfrm>
                <a:off x="293613" y="5218872"/>
                <a:ext cx="11744587" cy="1484445"/>
              </a:xfrm>
              <a:prstGeom prst="rect">
                <a:avLst/>
              </a:prstGeom>
              <a:noFill/>
            </p:spPr>
            <p:txBody>
              <a:bodyPr wrap="square">
                <a:spAutoFit/>
              </a:bodyPr>
              <a:lstStyle/>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pouvons calculer l’énergie thermique gagnée par les fils grâce à la relation : </a:t>
                </a:r>
              </a:p>
              <a:p>
                <a:pPr marL="990600" algn="ctr">
                  <a:lnSpc>
                    <a:spcPct val="107000"/>
                  </a:lnSpc>
                  <a:spcAft>
                    <a:spcPts val="800"/>
                  </a:spcAft>
                </a:pP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𝑄</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𝑚𝐶</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𝑓</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600" dirty="0">
                    <a:effectLst/>
                    <a:latin typeface="Calibri" panose="020F0502020204030204" pitchFamily="34" charset="0"/>
                    <a:ea typeface="Times New Roman" panose="02020603050405020304" pitchFamily="18" charset="0"/>
                    <a:cs typeface="Times New Roman" panose="02020603050405020304" pitchFamily="18" charset="0"/>
                  </a:rPr>
                  <a:t>             (E2)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Où </a:t>
                </a:r>
                <a14:m>
                  <m:oMath xmlns:m="http://schemas.openxmlformats.org/officeDocument/2006/math">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𝑓</m:t>
                        </m:r>
                        <m:r>
                          <a:rPr lang="fr-FR" sz="1600" i="1">
                            <a:effectLst/>
                            <a:latin typeface="Cambria Math" panose="02040503050406030204" pitchFamily="18" charset="0"/>
                            <a:ea typeface="Calibri" panose="020F0502020204030204" pitchFamily="34" charset="0"/>
                            <a:cs typeface="Times New Roman" panose="02020603050405020304" pitchFamily="18" charset="0"/>
                          </a:rPr>
                          <m:t> </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𝑒𝑡</m:t>
                    </m:r>
                    <m:r>
                      <a:rPr lang="fr-FR" sz="16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𝑖</m:t>
                        </m:r>
                      </m:sub>
                    </m:sSub>
                  </m:oMath>
                </a14:m>
                <a:r>
                  <a:rPr lang="fr-FR" sz="1600" dirty="0">
                    <a:effectLst/>
                    <a:latin typeface="Calibri" panose="020F0502020204030204" pitchFamily="34" charset="0"/>
                    <a:ea typeface="Times New Roman" panose="02020603050405020304" pitchFamily="18" charset="0"/>
                    <a:cs typeface="Times New Roman" panose="02020603050405020304" pitchFamily="18" charset="0"/>
                  </a:rPr>
                  <a:t> sont les températures finales et initiales des fils.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Il nous faut donc mesurer la capacité thermique des fils pour pouvoir calculer Q.</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ZoneTexte 10">
                <a:extLst>
                  <a:ext uri="{FF2B5EF4-FFF2-40B4-BE49-F238E27FC236}">
                    <a16:creationId xmlns:a16="http://schemas.microsoft.com/office/drawing/2014/main" id="{197CE145-C041-4CBC-B211-E2B291031B19}"/>
                  </a:ext>
                </a:extLst>
              </p:cNvPr>
              <p:cNvSpPr txBox="1">
                <a:spLocks noRot="1" noChangeAspect="1" noMove="1" noResize="1" noEditPoints="1" noAdjustHandles="1" noChangeArrowheads="1" noChangeShapeType="1" noTextEdit="1"/>
              </p:cNvSpPr>
              <p:nvPr/>
            </p:nvSpPr>
            <p:spPr>
              <a:xfrm>
                <a:off x="293613" y="5218872"/>
                <a:ext cx="11744587" cy="1484445"/>
              </a:xfrm>
              <a:prstGeom prst="rect">
                <a:avLst/>
              </a:prstGeom>
              <a:blipFill>
                <a:blip r:embed="rId2"/>
                <a:stretch>
                  <a:fillRect l="-259" t="-820" b="-4098"/>
                </a:stretch>
              </a:blipFill>
            </p:spPr>
            <p:txBody>
              <a:bodyPr/>
              <a:lstStyle/>
              <a:p>
                <a:r>
                  <a:rPr lang="fr-FR">
                    <a:noFill/>
                  </a:rPr>
                  <a:t> </a:t>
                </a:r>
              </a:p>
            </p:txBody>
          </p:sp>
        </mc:Fallback>
      </mc:AlternateContent>
    </p:spTree>
    <p:extLst>
      <p:ext uri="{BB962C8B-B14F-4D97-AF65-F5344CB8AC3E}">
        <p14:creationId xmlns:p14="http://schemas.microsoft.com/office/powerpoint/2010/main" val="2600097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595C703-B986-4D3C-BA41-4C41B2149226}"/>
              </a:ext>
            </a:extLst>
          </p:cNvPr>
          <p:cNvSpPr txBox="1"/>
          <p:nvPr/>
        </p:nvSpPr>
        <p:spPr>
          <a:xfrm>
            <a:off x="117446" y="140798"/>
            <a:ext cx="11957108" cy="3755195"/>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trouver la capacité thermique de nos fils élastiques, c'est-à-dire leur capacité à stocker de l’énergie thermique, nous avons dans un premier temps dû déterminer la capacité thermique du calorimètre que nous utilisions. Pour cela, nous avons versé 200 g d’eau à température ambiante dans le calorimètre, nous avons attendu que la température se stabilise (20°C), puis nous avons rajouté 100 g d’eau à 80°C, et enfin nous avons mesuré la température finale à l’intérieur du calorimètre après un rapide mélange, soit une température de 36°C. figure 5</a:t>
            </a: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trouvons donc une capacité thermique C=314J.K</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  (Voir annexe 1 – partie 1)</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ensuite réitéré l’expérience en ajoutant 40g d’élastiques à 80°C à la place des 100g d’eau chaude, afin de calculer la capacité thermique de ces élastiques.</a:t>
            </a: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trouvons alors une capacité thermique C</a:t>
            </a:r>
            <a:r>
              <a:rPr lang="fr-FR" sz="1600" baseline="-25000" dirty="0">
                <a:effectLst/>
                <a:latin typeface="Calibri" panose="020F0502020204030204" pitchFamily="34" charset="0"/>
                <a:ea typeface="Calibri" panose="020F0502020204030204" pitchFamily="34" charset="0"/>
                <a:cs typeface="Times New Roman" panose="02020603050405020304" pitchFamily="18" charset="0"/>
              </a:rPr>
              <a:t>e</a:t>
            </a:r>
            <a:r>
              <a:rPr lang="fr-FR" sz="1600" dirty="0">
                <a:effectLst/>
                <a:latin typeface="Calibri" panose="020F0502020204030204" pitchFamily="34" charset="0"/>
                <a:ea typeface="Calibri" panose="020F0502020204030204" pitchFamily="34" charset="0"/>
                <a:cs typeface="Times New Roman" panose="02020603050405020304" pitchFamily="18" charset="0"/>
              </a:rPr>
              <a:t>=2,06.10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fr-FR" sz="1600" dirty="0">
                <a:effectLst/>
                <a:latin typeface="Calibri" panose="020F0502020204030204" pitchFamily="34" charset="0"/>
                <a:ea typeface="Calibri" panose="020F0502020204030204" pitchFamily="34" charset="0"/>
                <a:cs typeface="Times New Roman" panose="02020603050405020304" pitchFamily="18" charset="0"/>
              </a:rPr>
              <a:t> J.kg</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.K</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  </a:t>
            </a:r>
            <a:r>
              <a:rPr lang="fr-FR" sz="1600" dirty="0">
                <a:effectLst/>
                <a:latin typeface="Calibri" panose="020F0502020204030204" pitchFamily="34" charset="0"/>
                <a:ea typeface="Calibri" panose="020F0502020204030204" pitchFamily="34" charset="0"/>
                <a:cs typeface="Times New Roman" panose="02020603050405020304" pitchFamily="18" charset="0"/>
              </a:rPr>
              <a:t>(Voir annexe 1 – partie 2)</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Enfin, nous avons refait l’expérience avec le fil vert, mais comme le transit entre l'eau chaude servant à faire chauffer les élastiques et le calorimètre nous avait posé problème pour la précédente expérience puisque les élastiques refroidissaient durant le transfert, nous avons décidé cette fois ci de mettre l’eau de chauffage avec le fil dans le calorimètre afin de minimiser cette perte de température.</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trouvons alors une capacité thermique (en prenant en compte l’énergie de l’eau chaude)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C</a:t>
            </a:r>
            <a:r>
              <a:rPr lang="fr-FR" sz="1600" baseline="-25000" dirty="0" err="1">
                <a:effectLst/>
                <a:latin typeface="Calibri" panose="020F0502020204030204" pitchFamily="34" charset="0"/>
                <a:ea typeface="Calibri" panose="020F0502020204030204" pitchFamily="34" charset="0"/>
                <a:cs typeface="Times New Roman" panose="02020603050405020304" pitchFamily="18" charset="0"/>
              </a:rPr>
              <a:t>fil</a:t>
            </a:r>
            <a:r>
              <a:rPr lang="fr-FR" sz="1600" dirty="0">
                <a:effectLst/>
                <a:latin typeface="Calibri" panose="020F0502020204030204" pitchFamily="34" charset="0"/>
                <a:ea typeface="Calibri" panose="020F0502020204030204" pitchFamily="34" charset="0"/>
                <a:cs typeface="Times New Roman" panose="02020603050405020304" pitchFamily="18" charset="0"/>
              </a:rPr>
              <a:t>=1,59.10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fr-FR" sz="1600" dirty="0">
                <a:effectLst/>
                <a:latin typeface="Calibri" panose="020F0502020204030204" pitchFamily="34" charset="0"/>
                <a:ea typeface="Calibri" panose="020F0502020204030204" pitchFamily="34" charset="0"/>
                <a:cs typeface="Times New Roman" panose="02020603050405020304" pitchFamily="18" charset="0"/>
              </a:rPr>
              <a:t> J.kg</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.K</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  (Voir annexe 1 – partie 3)</a:t>
            </a:r>
          </a:p>
        </p:txBody>
      </p:sp>
      <p:pic>
        <p:nvPicPr>
          <p:cNvPr id="3074" name="Image 9">
            <a:extLst>
              <a:ext uri="{FF2B5EF4-FFF2-40B4-BE49-F238E27FC236}">
                <a16:creationId xmlns:a16="http://schemas.microsoft.com/office/drawing/2014/main" id="{70561431-5640-432A-95A3-ED62F21D2B2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7446" y="4049142"/>
            <a:ext cx="2743939" cy="2052812"/>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 10">
            <a:extLst>
              <a:ext uri="{FF2B5EF4-FFF2-40B4-BE49-F238E27FC236}">
                <a16:creationId xmlns:a16="http://schemas.microsoft.com/office/drawing/2014/main" id="{84099EFB-CF02-4BD9-A62F-4D86D84179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3198014" y="3712513"/>
            <a:ext cx="2052812" cy="272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0B74A850-D12B-4C4E-ADF1-2766D78CB245}"/>
              </a:ext>
            </a:extLst>
          </p:cNvPr>
          <p:cNvSpPr>
            <a:spLocks noChangeArrowheads="1"/>
          </p:cNvSpPr>
          <p:nvPr/>
        </p:nvSpPr>
        <p:spPr bwMode="auto">
          <a:xfrm>
            <a:off x="2424022" y="283893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ZoneTexte 9">
            <a:extLst>
              <a:ext uri="{FF2B5EF4-FFF2-40B4-BE49-F238E27FC236}">
                <a16:creationId xmlns:a16="http://schemas.microsoft.com/office/drawing/2014/main" id="{1EC5EFFC-E35F-481F-B6AD-C22EED59344B}"/>
              </a:ext>
            </a:extLst>
          </p:cNvPr>
          <p:cNvSpPr txBox="1"/>
          <p:nvPr/>
        </p:nvSpPr>
        <p:spPr>
          <a:xfrm>
            <a:off x="-1229264" y="6177069"/>
            <a:ext cx="7306572" cy="281231"/>
          </a:xfrm>
          <a:prstGeom prst="rect">
            <a:avLst/>
          </a:prstGeom>
          <a:noFill/>
        </p:spPr>
        <p:txBody>
          <a:bodyPr wrap="square">
            <a:spAutoFit/>
          </a:bodyPr>
          <a:lstStyle/>
          <a:p>
            <a:pPr algn="ctr">
              <a:lnSpc>
                <a:spcPct val="107000"/>
              </a:lnSpc>
              <a:spcAft>
                <a:spcPts val="800"/>
              </a:spcAft>
            </a:pPr>
            <a:r>
              <a:rPr lang="fr-FR" sz="1200" i="1" dirty="0">
                <a:effectLst/>
                <a:latin typeface="Calibri" panose="020F0502020204030204" pitchFamily="34" charset="0"/>
                <a:ea typeface="Calibri" panose="020F0502020204030204" pitchFamily="34" charset="0"/>
                <a:cs typeface="Times New Roman" panose="02020603050405020304" pitchFamily="18" charset="0"/>
              </a:rPr>
              <a:t>Figure 5 : Détermination des capacités thermiques des fils par calorimétrie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B045C812-6EFF-486E-89E4-21BE5ED357D1}"/>
              </a:ext>
            </a:extLst>
          </p:cNvPr>
          <p:cNvSpPr txBox="1"/>
          <p:nvPr/>
        </p:nvSpPr>
        <p:spPr>
          <a:xfrm>
            <a:off x="5605324" y="4005197"/>
            <a:ext cx="6469230" cy="2736839"/>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Connaissant alors les capacités thermiques nous pouvons calculer les énergies thermiques dégagées lors des expériences décrites dans le I – 1) en utilisant la formule E2 (page 7).</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l’élastique : Q = 0,83 J  (calculé avec m = 0,175 g, C</a:t>
            </a:r>
            <a:r>
              <a:rPr lang="fr-FR" sz="1600" baseline="-25000" dirty="0">
                <a:effectLst/>
                <a:latin typeface="Calibri" panose="020F0502020204030204" pitchFamily="34" charset="0"/>
                <a:ea typeface="Calibri" panose="020F0502020204030204" pitchFamily="34" charset="0"/>
                <a:cs typeface="Times New Roman" panose="02020603050405020304" pitchFamily="18" charset="0"/>
              </a:rPr>
              <a:t>e</a:t>
            </a:r>
            <a:r>
              <a:rPr lang="fr-FR" sz="1600" dirty="0">
                <a:effectLst/>
                <a:latin typeface="Calibri" panose="020F0502020204030204" pitchFamily="34" charset="0"/>
                <a:ea typeface="Calibri" panose="020F0502020204030204" pitchFamily="34" charset="0"/>
                <a:cs typeface="Times New Roman" panose="02020603050405020304" pitchFamily="18" charset="0"/>
              </a:rPr>
              <a:t>=2,06.10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fr-FR" sz="1600" dirty="0">
                <a:effectLst/>
                <a:latin typeface="Calibri" panose="020F0502020204030204" pitchFamily="34" charset="0"/>
                <a:ea typeface="Calibri" panose="020F0502020204030204" pitchFamily="34" charset="0"/>
                <a:cs typeface="Times New Roman" panose="02020603050405020304" pitchFamily="18" charset="0"/>
              </a:rPr>
              <a:t> J.kg</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.K</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 et </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Δ</a:t>
            </a:r>
            <a:r>
              <a:rPr lang="fr-FR" sz="1600" dirty="0">
                <a:effectLst/>
                <a:latin typeface="Calibri" panose="020F0502020204030204" pitchFamily="34" charset="0"/>
                <a:ea typeface="Calibri" panose="020F0502020204030204" pitchFamily="34" charset="0"/>
                <a:cs typeface="Times New Roman" panose="02020603050405020304" pitchFamily="18" charset="0"/>
              </a:rPr>
              <a:t>T = 2,3°)</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le fil vert : Q = 14,6 J  (calculé avec  m = 0,438 g,  et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C</a:t>
            </a:r>
            <a:r>
              <a:rPr lang="fr-FR" sz="1600" baseline="-25000" dirty="0" err="1">
                <a:effectLst/>
                <a:latin typeface="Calibri" panose="020F0502020204030204" pitchFamily="34" charset="0"/>
                <a:ea typeface="Calibri" panose="020F0502020204030204" pitchFamily="34" charset="0"/>
                <a:cs typeface="Times New Roman" panose="02020603050405020304" pitchFamily="18" charset="0"/>
              </a:rPr>
              <a:t>fil</a:t>
            </a:r>
            <a:r>
              <a:rPr lang="fr-FR" sz="1600" dirty="0">
                <a:effectLst/>
                <a:latin typeface="Calibri" panose="020F0502020204030204" pitchFamily="34" charset="0"/>
                <a:ea typeface="Calibri" panose="020F0502020204030204" pitchFamily="34" charset="0"/>
                <a:cs typeface="Times New Roman" panose="02020603050405020304" pitchFamily="18" charset="0"/>
              </a:rPr>
              <a:t>=1,59.10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fr-FR" sz="1600" dirty="0">
                <a:effectLst/>
                <a:latin typeface="Calibri" panose="020F0502020204030204" pitchFamily="34" charset="0"/>
                <a:ea typeface="Calibri" panose="020F0502020204030204" pitchFamily="34" charset="0"/>
                <a:cs typeface="Times New Roman" panose="02020603050405020304" pitchFamily="18" charset="0"/>
              </a:rPr>
              <a:t> J.kg</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.K</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Δ</a:t>
            </a:r>
            <a:r>
              <a:rPr lang="fr-FR" sz="1600" dirty="0">
                <a:effectLst/>
                <a:latin typeface="Calibri" panose="020F0502020204030204" pitchFamily="34" charset="0"/>
                <a:ea typeface="Calibri" panose="020F0502020204030204" pitchFamily="34" charset="0"/>
                <a:cs typeface="Times New Roman" panose="02020603050405020304" pitchFamily="18" charset="0"/>
              </a:rPr>
              <a:t>T = 2,1°)</a:t>
            </a:r>
          </a:p>
          <a:p>
            <a:pPr algn="just"/>
            <a:r>
              <a:rPr lang="fr-FR" sz="1600" dirty="0">
                <a:effectLst/>
                <a:latin typeface="Calibri" panose="020F0502020204030204" pitchFamily="34" charset="0"/>
                <a:ea typeface="Calibri" panose="020F0502020204030204" pitchFamily="34" charset="0"/>
                <a:cs typeface="Times New Roman" panose="02020603050405020304" pitchFamily="18" charset="0"/>
              </a:rPr>
              <a:t>Pour l’élastique large : Q = 11,3 J  (calculé avec  m = 1,28 g,  et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C</a:t>
            </a:r>
            <a:r>
              <a:rPr lang="fr-FR" sz="1600" baseline="-25000" dirty="0" err="1">
                <a:effectLst/>
                <a:latin typeface="Calibri" panose="020F0502020204030204" pitchFamily="34" charset="0"/>
                <a:ea typeface="Calibri" panose="020F0502020204030204" pitchFamily="34" charset="0"/>
                <a:cs typeface="Times New Roman" panose="02020603050405020304" pitchFamily="18" charset="0"/>
              </a:rPr>
              <a:t>fil</a:t>
            </a:r>
            <a:r>
              <a:rPr lang="fr-FR" sz="1600" dirty="0">
                <a:effectLst/>
                <a:latin typeface="Calibri" panose="020F0502020204030204" pitchFamily="34" charset="0"/>
                <a:ea typeface="Calibri" panose="020F0502020204030204" pitchFamily="34" charset="0"/>
                <a:cs typeface="Times New Roman" panose="02020603050405020304" pitchFamily="18" charset="0"/>
              </a:rPr>
              <a:t>=3,06.10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fr-FR" sz="1600" dirty="0">
                <a:effectLst/>
                <a:latin typeface="Calibri" panose="020F0502020204030204" pitchFamily="34" charset="0"/>
                <a:ea typeface="Calibri" panose="020F0502020204030204" pitchFamily="34" charset="0"/>
                <a:cs typeface="Times New Roman" panose="02020603050405020304" pitchFamily="18" charset="0"/>
              </a:rPr>
              <a:t> J.kg</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.K</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dirty="0">
                <a:effectLst/>
                <a:latin typeface="Times New Roman" panose="02020603050405020304" pitchFamily="18" charset="0"/>
                <a:ea typeface="Calibri" panose="020F0502020204030204" pitchFamily="34" charset="0"/>
              </a:rPr>
              <a:t>Δ</a:t>
            </a:r>
            <a:r>
              <a:rPr lang="fr-FR" sz="1600" dirty="0">
                <a:effectLst/>
                <a:latin typeface="Calibri" panose="020F0502020204030204" pitchFamily="34" charset="0"/>
                <a:ea typeface="Calibri" panose="020F0502020204030204" pitchFamily="34" charset="0"/>
                <a:cs typeface="Times New Roman" panose="02020603050405020304" pitchFamily="18" charset="0"/>
              </a:rPr>
              <a:t>T = 2,9°)</a:t>
            </a:r>
            <a:endParaRPr lang="fr-FR" sz="1600" dirty="0"/>
          </a:p>
        </p:txBody>
      </p:sp>
    </p:spTree>
    <p:extLst>
      <p:ext uri="{BB962C8B-B14F-4D97-AF65-F5344CB8AC3E}">
        <p14:creationId xmlns:p14="http://schemas.microsoft.com/office/powerpoint/2010/main" val="50011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62ADE90-D1C6-4B8A-A195-2EE675E070D6}"/>
              </a:ext>
            </a:extLst>
          </p:cNvPr>
          <p:cNvSpPr txBox="1"/>
          <p:nvPr/>
        </p:nvSpPr>
        <p:spPr>
          <a:xfrm>
            <a:off x="245378" y="164562"/>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4 ) Comparaison des énergies élastique et thermique : </a:t>
            </a:r>
          </a:p>
        </p:txBody>
      </p:sp>
      <p:sp>
        <p:nvSpPr>
          <p:cNvPr id="7" name="ZoneTexte 6">
            <a:extLst>
              <a:ext uri="{FF2B5EF4-FFF2-40B4-BE49-F238E27FC236}">
                <a16:creationId xmlns:a16="http://schemas.microsoft.com/office/drawing/2014/main" id="{E0673089-DDC8-41EF-AFF6-772E73D5B6AF}"/>
              </a:ext>
            </a:extLst>
          </p:cNvPr>
          <p:cNvSpPr txBox="1"/>
          <p:nvPr/>
        </p:nvSpPr>
        <p:spPr>
          <a:xfrm>
            <a:off x="153799" y="604332"/>
            <a:ext cx="11792823" cy="4340419"/>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pouvons pour commencer constater que lorsqu’on a tiré sur l’élastique lors de l’expérience faite au I- 1), on retrouve le même ordre de grandeur entre l’énergie élastique fournie à l’élastique, et l’énergie thermique qui en a découlé. On est alors tenté de dire que toute l’énergie fournie s’est transformée en énergie thermique. Mais on a un doute : si c’est l’énergie élastique stockée par l’élastique qui s’est transformée en énergie thermique, cela signifie que l’élastique possède une énergie élastique nulle à l’issue de cette conversion, et qu’il ne retournera pas alors à sa dimension initiale en le relâchant. Mais comme l’élastique revient à sa dimension initiale lorsqu’on le relâche, cela signifie alors que lorsqu’on tire sur l’élastique, on lui fournit l’énergie élastique qui correspond à l’élongation qu’il aura, plus une énergie qu’il va convertir en énergie thermique. Du coup, l’énergie thermique serait reliée non pas à l’énergie élastique, mais à une énergie supplémentaire.</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Et dans ce cas-là, cela signifierait qu’il n’y a pas de lien entre l’énergie élastique et l’énergie thermique… Mais finalement, c’est peu probable…. Ce serait vraiment une très grosse coïncidence de voir que l'énergie élastique et l’énergie thermique ont la même valeur.</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Alors on peut voir les choses d’une autre façon : on ne peut pas mettre un fait important de côté : lorsqu’on a fait l’analogie entre le ressort et l’élastique, c’était sur un plan mécanique, mais pas énergétique, puisque l’élastique chauffe lorsqu’on l’étire, alors que le ressort non.</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Si on accorde du crédit au fait que l’énergie thermique est égale à l’énergie élastique, c’est peut-être tout simplement que lorsqu’on tire sur l’élastique, on produit un travail qui va se convertir intégralement en énergie thermique. Mais cette énergie n’est alors pas du tout une énergie élastique puisque sinon, il ne serait plus en mesure de revenir à sa taille initiale une fois refroidi. Du coup, lorsqu'on relâche l’élastique, il retourne à sa dimension initiale, mais pour d'autres raisons que des histoires d’énergie élastique. </a:t>
            </a:r>
          </a:p>
        </p:txBody>
      </p:sp>
      <p:sp>
        <p:nvSpPr>
          <p:cNvPr id="9" name="ZoneTexte 8">
            <a:extLst>
              <a:ext uri="{FF2B5EF4-FFF2-40B4-BE49-F238E27FC236}">
                <a16:creationId xmlns:a16="http://schemas.microsoft.com/office/drawing/2014/main" id="{7BB80890-112F-465C-8B7B-38F8E5AC5E10}"/>
              </a:ext>
            </a:extLst>
          </p:cNvPr>
          <p:cNvSpPr txBox="1"/>
          <p:nvPr/>
        </p:nvSpPr>
        <p:spPr>
          <a:xfrm>
            <a:off x="153798" y="4944751"/>
            <a:ext cx="11792823" cy="1343253"/>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Même si à ce stade du mémoire, cette explication nous paraît la plus probable, elle reste à confirmer, car cela signifie qu’on arrive à modéliser l’élastique par un ressort d’un point de vue mécanique, avec notamment la possibilité d’utiliser la loi de Hook, ce qui nous permet de calculer une énergie élastique, qui finalement n’est pas une énergie élastique. Ça nous paraît un peu tordu, mais pourquoi pas… après tout, chaque modèle a des limites et c’est peut-être justement ici une limite de la modélisation entre un ressort et un élastique.</a:t>
            </a:r>
          </a:p>
          <a:p>
            <a:pPr algn="just">
              <a:lnSpc>
                <a:spcPct val="107000"/>
              </a:lnSpc>
              <a:spcAft>
                <a:spcPts val="800"/>
              </a:spcAft>
            </a:pPr>
            <a:r>
              <a:rPr lang="fr-FR" sz="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5361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41A850C-F819-4059-B4D9-15505DC6DC1E}"/>
              </a:ext>
            </a:extLst>
          </p:cNvPr>
          <p:cNvSpPr txBox="1"/>
          <p:nvPr/>
        </p:nvSpPr>
        <p:spPr>
          <a:xfrm>
            <a:off x="178963" y="734345"/>
            <a:ext cx="11761365" cy="1723998"/>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Quoi qu’il en soit, ces premières mesures apportent un premier élément de réponse à notre problématique : puisque le gain en température lors de l’étirement est plus grand que la perte lorsque l’élastique retourne à sa longueur initiale, il est normal que la température au bout d’un cycle (aller – retour) augmente. Mais cela dit, on ne sait toujours pas pourquoi. Il faut donc continuer nos investigations. </a:t>
            </a:r>
          </a:p>
          <a:p>
            <a:pPr algn="just"/>
            <a:r>
              <a:rPr lang="fr-FR" sz="1600" dirty="0">
                <a:effectLst/>
                <a:latin typeface="Calibri" panose="020F0502020204030204" pitchFamily="34" charset="0"/>
                <a:ea typeface="Calibri" panose="020F0502020204030204" pitchFamily="34" charset="0"/>
                <a:cs typeface="Times New Roman" panose="02020603050405020304" pitchFamily="18" charset="0"/>
              </a:rPr>
              <a:t>A commencer par un retour sur notre problématique : on s’intéressait au début de notre projet à la variation de température au bout d’un certain nombre de cycles. Nous avons voulu mesurer la variation de température des fils élastiques et fils verts en fonction du nombre de cycle qu’on leur faisait subir.</a:t>
            </a:r>
            <a:endParaRPr lang="fr-FR" sz="1600" dirty="0"/>
          </a:p>
        </p:txBody>
      </p:sp>
      <p:sp>
        <p:nvSpPr>
          <p:cNvPr id="7" name="ZoneTexte 6">
            <a:extLst>
              <a:ext uri="{FF2B5EF4-FFF2-40B4-BE49-F238E27FC236}">
                <a16:creationId xmlns:a16="http://schemas.microsoft.com/office/drawing/2014/main" id="{D06F21B7-6C40-47B7-9855-45B0865681E6}"/>
              </a:ext>
            </a:extLst>
          </p:cNvPr>
          <p:cNvSpPr txBox="1"/>
          <p:nvPr/>
        </p:nvSpPr>
        <p:spPr>
          <a:xfrm>
            <a:off x="178964" y="2682746"/>
            <a:ext cx="8831510"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5 ) Variation de la température en fonction du nombre de cycle étirement/retour : </a:t>
            </a:r>
          </a:p>
        </p:txBody>
      </p:sp>
      <p:sp>
        <p:nvSpPr>
          <p:cNvPr id="9" name="ZoneTexte 8">
            <a:extLst>
              <a:ext uri="{FF2B5EF4-FFF2-40B4-BE49-F238E27FC236}">
                <a16:creationId xmlns:a16="http://schemas.microsoft.com/office/drawing/2014/main" id="{BDE4F394-631D-4C86-BF49-47CBCECA4161}"/>
              </a:ext>
            </a:extLst>
          </p:cNvPr>
          <p:cNvSpPr txBox="1"/>
          <p:nvPr/>
        </p:nvSpPr>
        <p:spPr>
          <a:xfrm>
            <a:off x="178964" y="3316020"/>
            <a:ext cx="11761365" cy="584775"/>
          </a:xfrm>
          <a:prstGeom prst="rect">
            <a:avLst/>
          </a:prstGeom>
          <a:noFill/>
        </p:spPr>
        <p:txBody>
          <a:bodyPr wrap="square">
            <a:spAutoFit/>
          </a:bodyPr>
          <a:lstStyle/>
          <a:p>
            <a:pPr algn="just"/>
            <a:r>
              <a:rPr lang="fr-FR" sz="1600" dirty="0">
                <a:effectLst/>
                <a:latin typeface="Calibri" panose="020F0502020204030204" pitchFamily="34" charset="0"/>
                <a:ea typeface="Calibri" panose="020F0502020204030204" pitchFamily="34" charset="0"/>
                <a:cs typeface="Times New Roman" panose="02020603050405020304" pitchFamily="18" charset="0"/>
              </a:rPr>
              <a:t>Nous venons de nous intéresser aux énergies mises en jeu lors de l’étirement et lors du retour à la longueur initiale de fils élastiques. Voyons ces énergies après un cycle variable d’étirement des fils élastiques et fil vert :</a:t>
            </a:r>
            <a:endParaRPr lang="fr-FR" sz="1600" dirty="0"/>
          </a:p>
        </p:txBody>
      </p:sp>
      <p:sp>
        <p:nvSpPr>
          <p:cNvPr id="11" name="ZoneTexte 10">
            <a:extLst>
              <a:ext uri="{FF2B5EF4-FFF2-40B4-BE49-F238E27FC236}">
                <a16:creationId xmlns:a16="http://schemas.microsoft.com/office/drawing/2014/main" id="{AA0DA269-2E0B-40CD-B361-EA2B5AFC7F10}"/>
              </a:ext>
            </a:extLst>
          </p:cNvPr>
          <p:cNvSpPr txBox="1"/>
          <p:nvPr/>
        </p:nvSpPr>
        <p:spPr>
          <a:xfrm>
            <a:off x="215317" y="4125198"/>
            <a:ext cx="6094602" cy="369332"/>
          </a:xfrm>
          <a:prstGeom prst="rect">
            <a:avLst/>
          </a:prstGeom>
          <a:noFill/>
        </p:spPr>
        <p:txBody>
          <a:bodyPr wrap="square">
            <a:spAutoFit/>
          </a:bodyPr>
          <a:lstStyle/>
          <a:p>
            <a:r>
              <a:rPr lang="fr-FR" sz="1800" b="1" dirty="0">
                <a:effectLst/>
                <a:latin typeface="Calibri" panose="020F0502020204030204" pitchFamily="34" charset="0"/>
                <a:ea typeface="Calibri" panose="020F0502020204030204" pitchFamily="34" charset="0"/>
                <a:cs typeface="Times New Roman" panose="02020603050405020304" pitchFamily="18" charset="0"/>
              </a:rPr>
              <a:t>a -  Déroulé de l’expérience :</a:t>
            </a:r>
            <a:endParaRPr lang="fr-FR" dirty="0"/>
          </a:p>
        </p:txBody>
      </p:sp>
      <p:sp>
        <p:nvSpPr>
          <p:cNvPr id="13" name="ZoneTexte 12">
            <a:extLst>
              <a:ext uri="{FF2B5EF4-FFF2-40B4-BE49-F238E27FC236}">
                <a16:creationId xmlns:a16="http://schemas.microsoft.com/office/drawing/2014/main" id="{B5EC7130-E173-4129-8703-BA33CCCA14B6}"/>
              </a:ext>
            </a:extLst>
          </p:cNvPr>
          <p:cNvSpPr txBox="1"/>
          <p:nvPr/>
        </p:nvSpPr>
        <p:spPr>
          <a:xfrm>
            <a:off x="178964" y="4791792"/>
            <a:ext cx="11834069" cy="1764009"/>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 l’aide du dispositif précédent, nous avons sans interruption étiré le fil, puis ramené à sa longueur initiale, plusieurs fois d’affilée. Nous avons commencé par le faire 1 fois, et nous avons noté la température du fil après cet aller-retour. Nous avons alors laissé le fil revenir à sa température ambiante, puis nous avons à nouveau tiré puis rétracté le fil 2 fois de suite avant de noter la nouvelle élévation de température, et ainsi de suite.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Important : Comme il fallait que le fil revienne à sa taille initiale après chaque aller-retour, nous avons pris soin d’étirer les fils tout en restant dans leurs domaines élastiques. Voyons les résultats obtenus : </a:t>
            </a:r>
          </a:p>
        </p:txBody>
      </p:sp>
    </p:spTree>
    <p:extLst>
      <p:ext uri="{BB962C8B-B14F-4D97-AF65-F5344CB8AC3E}">
        <p14:creationId xmlns:p14="http://schemas.microsoft.com/office/powerpoint/2010/main" val="2191987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8B8ECC9-6B49-41D7-8940-CD780C51207E}"/>
              </a:ext>
            </a:extLst>
          </p:cNvPr>
          <p:cNvSpPr txBox="1"/>
          <p:nvPr/>
        </p:nvSpPr>
        <p:spPr>
          <a:xfrm>
            <a:off x="287323" y="181340"/>
            <a:ext cx="6094602" cy="375552"/>
          </a:xfrm>
          <a:prstGeom prst="rect">
            <a:avLst/>
          </a:prstGeom>
          <a:noFill/>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b -  Cas du fil vert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21694518-5462-474A-95EB-96AD63CC2755}"/>
              </a:ext>
            </a:extLst>
          </p:cNvPr>
          <p:cNvSpPr txBox="1"/>
          <p:nvPr/>
        </p:nvSpPr>
        <p:spPr>
          <a:xfrm>
            <a:off x="287323" y="649957"/>
            <a:ext cx="11608266" cy="338554"/>
          </a:xfrm>
          <a:prstGeom prst="rect">
            <a:avLst/>
          </a:prstGeom>
          <a:noFill/>
        </p:spPr>
        <p:txBody>
          <a:bodyPr wrap="square">
            <a:spAutoFit/>
          </a:bodyPr>
          <a:lstStyle/>
          <a:p>
            <a:r>
              <a:rPr lang="fr-FR" sz="1600" dirty="0">
                <a:effectLst/>
                <a:latin typeface="Calibri" panose="020F0502020204030204" pitchFamily="34" charset="0"/>
                <a:ea typeface="Calibri" panose="020F0502020204030204" pitchFamily="34" charset="0"/>
                <a:cs typeface="Times New Roman" panose="02020603050405020304" pitchFamily="18" charset="0"/>
              </a:rPr>
              <a:t>Longueur initiale du fil vert : 17,5 cm / Elongation lors de l’étirement : 6 cm</a:t>
            </a:r>
            <a:endParaRPr lang="fr-FR" sz="1600" dirty="0"/>
          </a:p>
        </p:txBody>
      </p:sp>
      <p:pic>
        <p:nvPicPr>
          <p:cNvPr id="9" name="Image 8">
            <a:extLst>
              <a:ext uri="{FF2B5EF4-FFF2-40B4-BE49-F238E27FC236}">
                <a16:creationId xmlns:a16="http://schemas.microsoft.com/office/drawing/2014/main" id="{AC415342-DF00-4218-91A6-110BE1582099}"/>
              </a:ext>
            </a:extLst>
          </p:cNvPr>
          <p:cNvPicPr>
            <a:picLocks noChangeAspect="1"/>
          </p:cNvPicPr>
          <p:nvPr/>
        </p:nvPicPr>
        <p:blipFill>
          <a:blip r:embed="rId2"/>
          <a:stretch>
            <a:fillRect/>
          </a:stretch>
        </p:blipFill>
        <p:spPr>
          <a:xfrm>
            <a:off x="386548" y="1081576"/>
            <a:ext cx="1419225" cy="3190875"/>
          </a:xfrm>
          <a:prstGeom prst="rect">
            <a:avLst/>
          </a:prstGeom>
        </p:spPr>
      </p:pic>
      <p:pic>
        <p:nvPicPr>
          <p:cNvPr id="10" name="Image 9">
            <a:extLst>
              <a:ext uri="{FF2B5EF4-FFF2-40B4-BE49-F238E27FC236}">
                <a16:creationId xmlns:a16="http://schemas.microsoft.com/office/drawing/2014/main" id="{451F36E3-6209-4577-8108-6F1047E84940}"/>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43833" y="1081576"/>
            <a:ext cx="7491479" cy="3448479"/>
          </a:xfrm>
          <a:prstGeom prst="rect">
            <a:avLst/>
          </a:prstGeom>
        </p:spPr>
      </p:pic>
      <p:sp>
        <p:nvSpPr>
          <p:cNvPr id="12" name="ZoneTexte 11">
            <a:extLst>
              <a:ext uri="{FF2B5EF4-FFF2-40B4-BE49-F238E27FC236}">
                <a16:creationId xmlns:a16="http://schemas.microsoft.com/office/drawing/2014/main" id="{6A64247C-025E-40D5-981A-65A396F4F376}"/>
              </a:ext>
            </a:extLst>
          </p:cNvPr>
          <p:cNvSpPr txBox="1"/>
          <p:nvPr/>
        </p:nvSpPr>
        <p:spPr>
          <a:xfrm>
            <a:off x="386548" y="4600947"/>
            <a:ext cx="7577724" cy="344069"/>
          </a:xfrm>
          <a:prstGeom prst="rect">
            <a:avLst/>
          </a:prstGeom>
          <a:noFill/>
        </p:spPr>
        <p:txBody>
          <a:bodyPr wrap="square">
            <a:spAutoFit/>
          </a:bodyPr>
          <a:lstStyle/>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arrive alors à modéliser les résultats expérimentaux par une fonction</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1A4BA7EB-9BD7-4114-989A-493F4BAE478B}"/>
                  </a:ext>
                </a:extLst>
              </p:cNvPr>
              <p:cNvSpPr txBox="1"/>
              <p:nvPr/>
            </p:nvSpPr>
            <p:spPr>
              <a:xfrm>
                <a:off x="386548" y="5072513"/>
                <a:ext cx="11608266" cy="1407821"/>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600" i="1" smtClean="0">
                          <a:effectLst/>
                          <a:latin typeface="Cambria Math" panose="02040503050406030204" pitchFamily="18" charset="0"/>
                          <a:ea typeface="Calibri" panose="020F0502020204030204" pitchFamily="34" charset="0"/>
                          <a:cs typeface="Times New Roman" panose="02020603050405020304" pitchFamily="18" charset="0"/>
                        </a:rPr>
                        <m:t>𝑇</m:t>
                      </m:r>
                      <m:r>
                        <a:rPr lang="fr-FR" sz="1600" i="1" smtClean="0">
                          <a:effectLst/>
                          <a:latin typeface="Cambria Math" panose="02040503050406030204" pitchFamily="18" charset="0"/>
                          <a:ea typeface="Calibri" panose="020F0502020204030204" pitchFamily="34" charset="0"/>
                          <a:cs typeface="Times New Roman" panose="02020603050405020304" pitchFamily="18" charset="0"/>
                        </a:rPr>
                        <m:t>=2,06</m:t>
                      </m:r>
                      <m:d>
                        <m:d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𝑒</m:t>
                              </m:r>
                            </m:e>
                            <m:sup>
                              <m:f>
                                <m:f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𝑁𝑏</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24</m:t>
                                  </m:r>
                                </m:den>
                              </m:f>
                            </m:sup>
                          </m:sSup>
                        </m:e>
                      </m:d>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D’après cette modélisation, on peut alors estimer qu’au bout de 5 fois 24 cycles, on aura atteint la valeur maximale de la variation de température pour le fil vert (soit environ 2°C). L’énergie thermique créée sera alors égale à 14,1 J, résultat obtenu en calculant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𝑄</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𝑚𝐶</m:t>
                    </m:r>
                    <m:d>
                      <m:d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𝑓</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𝑖</m:t>
                            </m:r>
                          </m:sub>
                        </m:sSub>
                      </m:e>
                    </m:d>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600" dirty="0">
                    <a:effectLst/>
                    <a:latin typeface="Calibri" panose="020F0502020204030204" pitchFamily="34" charset="0"/>
                    <a:ea typeface="Calibri" panose="020F0502020204030204" pitchFamily="34" charset="0"/>
                    <a:cs typeface="Times New Roman" panose="02020603050405020304" pitchFamily="18" charset="0"/>
                  </a:rPr>
                  <a:t>2,03*0,438. 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fr-FR" sz="1600" dirty="0">
                    <a:effectLst/>
                    <a:latin typeface="Calibri" panose="020F0502020204030204" pitchFamily="34" charset="0"/>
                    <a:ea typeface="Calibri" panose="020F0502020204030204" pitchFamily="34" charset="0"/>
                    <a:cs typeface="Times New Roman" panose="02020603050405020304" pitchFamily="18" charset="0"/>
                  </a:rPr>
                  <a:t>*1,59.10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4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ZoneTexte 13">
                <a:extLst>
                  <a:ext uri="{FF2B5EF4-FFF2-40B4-BE49-F238E27FC236}">
                    <a16:creationId xmlns:a16="http://schemas.microsoft.com/office/drawing/2014/main" id="{1A4BA7EB-9BD7-4114-989A-493F4BAE478B}"/>
                  </a:ext>
                </a:extLst>
              </p:cNvPr>
              <p:cNvSpPr txBox="1">
                <a:spLocks noRot="1" noChangeAspect="1" noMove="1" noResize="1" noEditPoints="1" noAdjustHandles="1" noChangeArrowheads="1" noChangeShapeType="1" noTextEdit="1"/>
              </p:cNvSpPr>
              <p:nvPr/>
            </p:nvSpPr>
            <p:spPr>
              <a:xfrm>
                <a:off x="386548" y="5072513"/>
                <a:ext cx="11608266" cy="1407821"/>
              </a:xfrm>
              <a:prstGeom prst="rect">
                <a:avLst/>
              </a:prstGeom>
              <a:blipFill>
                <a:blip r:embed="rId5"/>
                <a:stretch>
                  <a:fillRect l="-262" r="-262" b="-3463"/>
                </a:stretch>
              </a:blipFill>
            </p:spPr>
            <p:txBody>
              <a:bodyPr/>
              <a:lstStyle/>
              <a:p>
                <a:r>
                  <a:rPr lang="fr-FR">
                    <a:noFill/>
                  </a:rPr>
                  <a:t> </a:t>
                </a:r>
              </a:p>
            </p:txBody>
          </p:sp>
        </mc:Fallback>
      </mc:AlternateContent>
      <p:sp>
        <p:nvSpPr>
          <p:cNvPr id="15" name="Zone de texte 48">
            <a:extLst>
              <a:ext uri="{FF2B5EF4-FFF2-40B4-BE49-F238E27FC236}">
                <a16:creationId xmlns:a16="http://schemas.microsoft.com/office/drawing/2014/main" id="{4824B75E-8FAE-499E-9E29-33C1CD6041C9}"/>
              </a:ext>
            </a:extLst>
          </p:cNvPr>
          <p:cNvSpPr txBox="1"/>
          <p:nvPr/>
        </p:nvSpPr>
        <p:spPr>
          <a:xfrm>
            <a:off x="9573372" y="2344712"/>
            <a:ext cx="2082392" cy="457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Figure 6 – Variation de température en fonction du nombre de cycle (étirement/retour à la longueur à vide) du fil vert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1399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DDAF4E5-E6A1-46FA-81A2-43C324D94AE3}"/>
              </a:ext>
            </a:extLst>
          </p:cNvPr>
          <p:cNvSpPr txBox="1"/>
          <p:nvPr/>
        </p:nvSpPr>
        <p:spPr>
          <a:xfrm>
            <a:off x="1398" y="223285"/>
            <a:ext cx="6094602" cy="375552"/>
          </a:xfrm>
          <a:prstGeom prst="rect">
            <a:avLst/>
          </a:prstGeom>
          <a:noFill/>
        </p:spPr>
        <p:txBody>
          <a:bodyPr wrap="square">
            <a:spAutoFit/>
          </a:bodyPr>
          <a:lstStyle/>
          <a:p>
            <a:pPr marL="270510">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 -  Cas de l’élastique fin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532B96FB-C096-4D92-98FC-C51B954BC0D9}"/>
              </a:ext>
            </a:extLst>
          </p:cNvPr>
          <p:cNvPicPr>
            <a:picLocks noChangeAspect="1"/>
          </p:cNvPicPr>
          <p:nvPr/>
        </p:nvPicPr>
        <p:blipFill>
          <a:blip r:embed="rId2"/>
          <a:stretch>
            <a:fillRect/>
          </a:stretch>
        </p:blipFill>
        <p:spPr>
          <a:xfrm>
            <a:off x="308557" y="1106254"/>
            <a:ext cx="1390650" cy="2867025"/>
          </a:xfrm>
          <a:prstGeom prst="rect">
            <a:avLst/>
          </a:prstGeom>
        </p:spPr>
      </p:pic>
      <p:sp>
        <p:nvSpPr>
          <p:cNvPr id="9" name="ZoneTexte 8">
            <a:extLst>
              <a:ext uri="{FF2B5EF4-FFF2-40B4-BE49-F238E27FC236}">
                <a16:creationId xmlns:a16="http://schemas.microsoft.com/office/drawing/2014/main" id="{BEC74E7D-2271-4066-B32A-844E3E95853B}"/>
              </a:ext>
            </a:extLst>
          </p:cNvPr>
          <p:cNvSpPr txBox="1"/>
          <p:nvPr/>
        </p:nvSpPr>
        <p:spPr>
          <a:xfrm>
            <a:off x="211821" y="631314"/>
            <a:ext cx="10802923" cy="338554"/>
          </a:xfrm>
          <a:prstGeom prst="rect">
            <a:avLst/>
          </a:prstGeom>
          <a:noFill/>
        </p:spPr>
        <p:txBody>
          <a:bodyPr wrap="square">
            <a:spAutoFit/>
          </a:bodyPr>
          <a:lstStyle/>
          <a:p>
            <a:r>
              <a:rPr lang="fr-FR" sz="1600" dirty="0">
                <a:effectLst/>
                <a:latin typeface="Calibri" panose="020F0502020204030204" pitchFamily="34" charset="0"/>
                <a:ea typeface="Calibri" panose="020F0502020204030204" pitchFamily="34" charset="0"/>
                <a:cs typeface="Times New Roman" panose="02020603050405020304" pitchFamily="18" charset="0"/>
              </a:rPr>
              <a:t>Longueur initiale de l’élastique : 7,5 cm / Elongation lors de l’étirement : 22 cm</a:t>
            </a:r>
            <a:endParaRPr lang="fr-FR" sz="1600" dirty="0"/>
          </a:p>
        </p:txBody>
      </p:sp>
      <p:pic>
        <p:nvPicPr>
          <p:cNvPr id="10" name="Image 9">
            <a:extLst>
              <a:ext uri="{FF2B5EF4-FFF2-40B4-BE49-F238E27FC236}">
                <a16:creationId xmlns:a16="http://schemas.microsoft.com/office/drawing/2014/main" id="{D1928BA9-6FAA-4DDD-8884-2CDB9BF3B37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28975" y="1106254"/>
            <a:ext cx="7417326" cy="3075108"/>
          </a:xfrm>
          <a:prstGeom prst="rect">
            <a:avLst/>
          </a:prstGeom>
        </p:spPr>
      </p:pic>
      <p:sp>
        <p:nvSpPr>
          <p:cNvPr id="11" name="Zone de texte 49">
            <a:extLst>
              <a:ext uri="{FF2B5EF4-FFF2-40B4-BE49-F238E27FC236}">
                <a16:creationId xmlns:a16="http://schemas.microsoft.com/office/drawing/2014/main" id="{664491DA-FEFC-4261-AD92-4F96608BAF79}"/>
              </a:ext>
            </a:extLst>
          </p:cNvPr>
          <p:cNvSpPr txBox="1"/>
          <p:nvPr/>
        </p:nvSpPr>
        <p:spPr>
          <a:xfrm>
            <a:off x="9833976" y="2199405"/>
            <a:ext cx="1594328" cy="381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Figure 7 – Variation de température en fonction du nombre de cycle (étirement/retour à la longueur à vide) de l’élastique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A2E0E7EC-ACA3-4C33-9B4F-AC0C646AEDA0}"/>
                  </a:ext>
                </a:extLst>
              </p:cNvPr>
              <p:cNvSpPr txBox="1"/>
              <p:nvPr/>
            </p:nvSpPr>
            <p:spPr>
              <a:xfrm>
                <a:off x="140778" y="4402580"/>
                <a:ext cx="11654144" cy="1821524"/>
              </a:xfrm>
              <a:prstGeom prst="rect">
                <a:avLst/>
              </a:prstGeom>
              <a:noFill/>
            </p:spPr>
            <p:txBody>
              <a:bodyPr wrap="square">
                <a:spAutoFit/>
              </a:bodyPr>
              <a:lstStyle/>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arrive alors à modéliser les résultats expérimentaux par une fonction</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r>
                        <a:rPr lang="fr-FR" sz="1600" i="1">
                          <a:effectLst/>
                          <a:latin typeface="Cambria Math" panose="02040503050406030204" pitchFamily="18" charset="0"/>
                          <a:ea typeface="Calibri" panose="020F0502020204030204" pitchFamily="34" charset="0"/>
                          <a:cs typeface="Times New Roman" panose="02020603050405020304" pitchFamily="18" charset="0"/>
                        </a:rPr>
                        <m:t>=2,55</m:t>
                      </m:r>
                      <m:d>
                        <m:d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𝑒</m:t>
                              </m:r>
                            </m:e>
                            <m:sup>
                              <m:f>
                                <m:f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𝑁𝑏</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10,5</m:t>
                                  </m:r>
                                </m:den>
                              </m:f>
                            </m:sup>
                          </m:sSup>
                        </m:e>
                      </m:d>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D’après cette modélisation, on peut alors estimer qu’au bout de 5 fois 10,5 cycles, on aura atteint la valeur maximale de la variation de température pour l’élastique, soit environ 2,5°C, ce qui correspondrait à une énergie thermique de 0,92 J, résultat obtenu en calculant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𝑄</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𝑚𝐶</m:t>
                    </m:r>
                    <m:d>
                      <m:d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𝑓</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𝑖</m:t>
                            </m:r>
                          </m:sub>
                        </m:sSub>
                      </m:e>
                    </m:d>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600" dirty="0">
                    <a:effectLst/>
                    <a:latin typeface="Calibri" panose="020F0502020204030204" pitchFamily="34" charset="0"/>
                    <a:ea typeface="Calibri" panose="020F0502020204030204" pitchFamily="34" charset="0"/>
                    <a:cs typeface="Times New Roman" panose="02020603050405020304" pitchFamily="18" charset="0"/>
                  </a:rPr>
                  <a:t>2,55*0,175. 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fr-FR" sz="1600" dirty="0">
                    <a:effectLst/>
                    <a:latin typeface="Calibri" panose="020F0502020204030204" pitchFamily="34" charset="0"/>
                    <a:ea typeface="Calibri" panose="020F0502020204030204" pitchFamily="34" charset="0"/>
                    <a:cs typeface="Times New Roman" panose="02020603050405020304" pitchFamily="18" charset="0"/>
                  </a:rPr>
                  <a:t>*2,06.10</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fr-FR" sz="1600" dirty="0">
                    <a:effectLst/>
                    <a:latin typeface="Calibri" panose="020F0502020204030204" pitchFamily="34" charset="0"/>
                    <a:ea typeface="Calibri" panose="020F0502020204030204" pitchFamily="34" charset="0"/>
                    <a:cs typeface="Times New Roman" panose="02020603050405020304" pitchFamily="18" charset="0"/>
                  </a:rPr>
                  <a:t>.</a:t>
                </a:r>
              </a:p>
            </p:txBody>
          </p:sp>
        </mc:Choice>
        <mc:Fallback xmlns="">
          <p:sp>
            <p:nvSpPr>
              <p:cNvPr id="13" name="ZoneTexte 12">
                <a:extLst>
                  <a:ext uri="{FF2B5EF4-FFF2-40B4-BE49-F238E27FC236}">
                    <a16:creationId xmlns:a16="http://schemas.microsoft.com/office/drawing/2014/main" id="{A2E0E7EC-ACA3-4C33-9B4F-AC0C646AEDA0}"/>
                  </a:ext>
                </a:extLst>
              </p:cNvPr>
              <p:cNvSpPr txBox="1">
                <a:spLocks noRot="1" noChangeAspect="1" noMove="1" noResize="1" noEditPoints="1" noAdjustHandles="1" noChangeArrowheads="1" noChangeShapeType="1" noTextEdit="1"/>
              </p:cNvSpPr>
              <p:nvPr/>
            </p:nvSpPr>
            <p:spPr>
              <a:xfrm>
                <a:off x="140778" y="4402580"/>
                <a:ext cx="11654144" cy="1821524"/>
              </a:xfrm>
              <a:prstGeom prst="rect">
                <a:avLst/>
              </a:prstGeom>
              <a:blipFill>
                <a:blip r:embed="rId5"/>
                <a:stretch>
                  <a:fillRect l="-262" t="-669" r="-314" b="-2341"/>
                </a:stretch>
              </a:blipFill>
            </p:spPr>
            <p:txBody>
              <a:bodyPr/>
              <a:lstStyle/>
              <a:p>
                <a:r>
                  <a:rPr lang="fr-FR">
                    <a:noFill/>
                  </a:rPr>
                  <a:t> </a:t>
                </a:r>
              </a:p>
            </p:txBody>
          </p:sp>
        </mc:Fallback>
      </mc:AlternateContent>
    </p:spTree>
    <p:extLst>
      <p:ext uri="{BB962C8B-B14F-4D97-AF65-F5344CB8AC3E}">
        <p14:creationId xmlns:p14="http://schemas.microsoft.com/office/powerpoint/2010/main" val="3047231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ED381F0-AD86-47B3-B457-3BD40D2A74B5}"/>
              </a:ext>
            </a:extLst>
          </p:cNvPr>
          <p:cNvSpPr txBox="1"/>
          <p:nvPr/>
        </p:nvSpPr>
        <p:spPr>
          <a:xfrm>
            <a:off x="186655" y="184450"/>
            <a:ext cx="6094602" cy="369332"/>
          </a:xfrm>
          <a:prstGeom prst="rect">
            <a:avLst/>
          </a:prstGeom>
          <a:noFill/>
        </p:spPr>
        <p:txBody>
          <a:bodyPr wrap="square">
            <a:spAutoFit/>
          </a:bodyPr>
          <a:lstStyle/>
          <a:p>
            <a:r>
              <a:rPr lang="fr-FR" sz="1800" b="1" dirty="0">
                <a:effectLst/>
                <a:latin typeface="Calibri" panose="020F0502020204030204" pitchFamily="34" charset="0"/>
                <a:ea typeface="Calibri" panose="020F0502020204030204" pitchFamily="34" charset="0"/>
                <a:cs typeface="Times New Roman" panose="02020603050405020304" pitchFamily="18" charset="0"/>
              </a:rPr>
              <a:t>d ) Cas de l’élastique large : </a:t>
            </a:r>
            <a:endParaRPr lang="fr-FR" dirty="0"/>
          </a:p>
        </p:txBody>
      </p:sp>
      <p:sp>
        <p:nvSpPr>
          <p:cNvPr id="7" name="ZoneTexte 6">
            <a:extLst>
              <a:ext uri="{FF2B5EF4-FFF2-40B4-BE49-F238E27FC236}">
                <a16:creationId xmlns:a16="http://schemas.microsoft.com/office/drawing/2014/main" id="{589D5F8D-5772-45A9-A11D-AC9BAE544F5E}"/>
              </a:ext>
            </a:extLst>
          </p:cNvPr>
          <p:cNvSpPr txBox="1"/>
          <p:nvPr/>
        </p:nvSpPr>
        <p:spPr>
          <a:xfrm>
            <a:off x="253766" y="700291"/>
            <a:ext cx="11314651" cy="338554"/>
          </a:xfrm>
          <a:prstGeom prst="rect">
            <a:avLst/>
          </a:prstGeom>
          <a:noFill/>
        </p:spPr>
        <p:txBody>
          <a:bodyPr wrap="square">
            <a:spAutoFit/>
          </a:bodyPr>
          <a:lstStyle/>
          <a:p>
            <a:r>
              <a:rPr lang="fr-FR" sz="1600" dirty="0">
                <a:effectLst/>
                <a:latin typeface="Calibri" panose="020F0502020204030204" pitchFamily="34" charset="0"/>
                <a:ea typeface="Calibri" panose="020F0502020204030204" pitchFamily="34" charset="0"/>
                <a:cs typeface="Times New Roman" panose="02020603050405020304" pitchFamily="18" charset="0"/>
              </a:rPr>
              <a:t>Longueur initiale de l’élastique : 7,5 cm / Elongation lors de l’étirement : 22 cm</a:t>
            </a:r>
            <a:endParaRPr lang="fr-FR" sz="1600" dirty="0"/>
          </a:p>
        </p:txBody>
      </p:sp>
      <p:pic>
        <p:nvPicPr>
          <p:cNvPr id="8" name="Image 7">
            <a:extLst>
              <a:ext uri="{FF2B5EF4-FFF2-40B4-BE49-F238E27FC236}">
                <a16:creationId xmlns:a16="http://schemas.microsoft.com/office/drawing/2014/main" id="{5E08D978-C58A-4E8A-84D6-138D6E4DE140}"/>
              </a:ext>
            </a:extLst>
          </p:cNvPr>
          <p:cNvPicPr>
            <a:picLocks noChangeAspect="1"/>
          </p:cNvPicPr>
          <p:nvPr/>
        </p:nvPicPr>
        <p:blipFill>
          <a:blip r:embed="rId2"/>
          <a:stretch>
            <a:fillRect/>
          </a:stretch>
        </p:blipFill>
        <p:spPr>
          <a:xfrm>
            <a:off x="253766" y="1185353"/>
            <a:ext cx="4913852" cy="4401715"/>
          </a:xfrm>
          <a:prstGeom prst="rect">
            <a:avLst/>
          </a:prstGeom>
        </p:spPr>
      </p:pic>
      <p:sp>
        <p:nvSpPr>
          <p:cNvPr id="11" name="ZoneTexte 10">
            <a:extLst>
              <a:ext uri="{FF2B5EF4-FFF2-40B4-BE49-F238E27FC236}">
                <a16:creationId xmlns:a16="http://schemas.microsoft.com/office/drawing/2014/main" id="{15B7B4FA-8906-4541-9964-BD436A8FEB35}"/>
              </a:ext>
            </a:extLst>
          </p:cNvPr>
          <p:cNvSpPr txBox="1"/>
          <p:nvPr/>
        </p:nvSpPr>
        <p:spPr>
          <a:xfrm>
            <a:off x="5473815" y="1185353"/>
            <a:ext cx="6094602" cy="1397947"/>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remarque que concernant l’élastique large, une modélisation par une fonction exponentielle du même type que les deux précédentes n’est pas aussi bonne. On pourrait distinguer 2 zones dans le graphique, qui pourraient être modélisées par deux fonctions exponentielles différentes : </a:t>
            </a:r>
          </a:p>
        </p:txBody>
      </p:sp>
      <p:pic>
        <p:nvPicPr>
          <p:cNvPr id="12" name="Image 11">
            <a:extLst>
              <a:ext uri="{FF2B5EF4-FFF2-40B4-BE49-F238E27FC236}">
                <a16:creationId xmlns:a16="http://schemas.microsoft.com/office/drawing/2014/main" id="{00B44D09-E976-4775-A625-90CEB0786367}"/>
              </a:ext>
            </a:extLst>
          </p:cNvPr>
          <p:cNvPicPr>
            <a:picLocks noChangeAspect="1"/>
          </p:cNvPicPr>
          <p:nvPr/>
        </p:nvPicPr>
        <p:blipFill>
          <a:blip r:embed="rId3"/>
          <a:stretch>
            <a:fillRect/>
          </a:stretch>
        </p:blipFill>
        <p:spPr>
          <a:xfrm>
            <a:off x="5473815" y="2729808"/>
            <a:ext cx="6126854" cy="2622368"/>
          </a:xfrm>
          <a:prstGeom prst="rect">
            <a:avLst/>
          </a:prstGeom>
        </p:spPr>
      </p:pic>
    </p:spTree>
    <p:extLst>
      <p:ext uri="{BB962C8B-B14F-4D97-AF65-F5344CB8AC3E}">
        <p14:creationId xmlns:p14="http://schemas.microsoft.com/office/powerpoint/2010/main" val="3216560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AFB58EF-A98B-478B-A653-E3EF88E9E553}"/>
              </a:ext>
            </a:extLst>
          </p:cNvPr>
          <p:cNvSpPr txBox="1"/>
          <p:nvPr/>
        </p:nvSpPr>
        <p:spPr>
          <a:xfrm>
            <a:off x="270545" y="198118"/>
            <a:ext cx="6094602" cy="375552"/>
          </a:xfrm>
          <a:prstGeom prst="rect">
            <a:avLst/>
          </a:prstGeom>
          <a:noFill/>
        </p:spPr>
        <p:txBody>
          <a:bodyPr wrap="square">
            <a:spAutoFit/>
          </a:bodyPr>
          <a:lstStyle/>
          <a:p>
            <a:pPr>
              <a:lnSpc>
                <a:spcPct val="107000"/>
              </a:lnSpc>
              <a:spcAft>
                <a:spcPts val="800"/>
              </a:spcAft>
            </a:pPr>
            <a:r>
              <a:rPr lang="fr-FR" sz="1800" b="1">
                <a:effectLst/>
                <a:latin typeface="Calibri" panose="020F0502020204030204" pitchFamily="34" charset="0"/>
                <a:ea typeface="Calibri" panose="020F0502020204030204" pitchFamily="34" charset="0"/>
                <a:cs typeface="Times New Roman" panose="02020603050405020304" pitchFamily="18" charset="0"/>
              </a:rPr>
              <a:t>d ) Commentaires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565C2DD7-DA8A-4BF3-ACD0-34CBB1CA14F6}"/>
              </a:ext>
            </a:extLst>
          </p:cNvPr>
          <p:cNvSpPr txBox="1"/>
          <p:nvPr/>
        </p:nvSpPr>
        <p:spPr>
          <a:xfrm>
            <a:off x="120242" y="653706"/>
            <a:ext cx="11951516" cy="6028125"/>
          </a:xfrm>
          <a:prstGeom prst="rect">
            <a:avLst/>
          </a:prstGeom>
          <a:noFill/>
        </p:spPr>
        <p:txBody>
          <a:bodyPr wrap="square">
            <a:spAutoFit/>
          </a:bodyPr>
          <a:lstStyle/>
          <a:p>
            <a:pPr marL="342900" lvl="0" indent="-342900" algn="just">
              <a:lnSpc>
                <a:spcPct val="107000"/>
              </a:lnSpc>
              <a:spcAft>
                <a:spcPts val="800"/>
              </a:spcAft>
              <a:buFont typeface="Symbol" panose="05050102010706020507" pitchFamily="18" charset="2"/>
              <a:buChar char=""/>
            </a:pPr>
            <a:r>
              <a:rPr lang="fr-FR" sz="1500" dirty="0">
                <a:effectLst/>
                <a:latin typeface="Calibri" panose="020F0502020204030204" pitchFamily="34" charset="0"/>
                <a:ea typeface="Calibri" panose="020F0502020204030204" pitchFamily="34" charset="0"/>
                <a:cs typeface="Times New Roman" panose="02020603050405020304" pitchFamily="18" charset="0"/>
              </a:rPr>
              <a:t>L’avantage d’avoir mesuré la variation de température en fonction du nombre de cycles, c’est que cela nous a permis de mesurer une variation de température pour le fil vert tout en restant dans son domaine élastique, chose qui nous avait été impossible à faire au bout d’un cycle. Mais on ne peut pas en déduire malgré tout l’augmentation de température après 1 étirement du fil. </a:t>
            </a:r>
          </a:p>
          <a:p>
            <a:pPr marL="342900" lvl="0" indent="-342900" algn="just">
              <a:lnSpc>
                <a:spcPct val="107000"/>
              </a:lnSpc>
              <a:spcAft>
                <a:spcPts val="800"/>
              </a:spcAft>
              <a:buFont typeface="Symbol" panose="05050102010706020507" pitchFamily="18" charset="2"/>
              <a:buChar char=""/>
            </a:pPr>
            <a:r>
              <a:rPr lang="fr-FR" sz="1500" dirty="0">
                <a:effectLst/>
                <a:latin typeface="Calibri" panose="020F0502020204030204" pitchFamily="34" charset="0"/>
                <a:ea typeface="Calibri" panose="020F0502020204030204" pitchFamily="34" charset="0"/>
                <a:cs typeface="Times New Roman" panose="02020603050405020304" pitchFamily="18" charset="0"/>
              </a:rPr>
              <a:t>Les courbes de températures atteignent une limite qui doit être due à une perte d’énergie thermique essentiellement provoquée par la convection. Nous pensons que, comme l’écart de température entre le fil et l’air extérieur augmente au cours du temps, le phénomène de convection va faire que la perte d’énergie thermique va augmenter au cours du nombre de cycles produits, jusqu’à égaler le gain en énergie thermique qui lui est supposé constant, car dépendant de l’action mécanique toujours identique à laquelle il est soumis.</a:t>
            </a:r>
          </a:p>
          <a:p>
            <a:pPr marL="342900" lvl="0" indent="-342900" algn="just">
              <a:lnSpc>
                <a:spcPct val="107000"/>
              </a:lnSpc>
              <a:spcAft>
                <a:spcPts val="800"/>
              </a:spcAft>
              <a:buFont typeface="Symbol" panose="05050102010706020507" pitchFamily="18" charset="2"/>
              <a:buChar char=""/>
            </a:pPr>
            <a:r>
              <a:rPr lang="fr-FR" sz="1500" dirty="0">
                <a:effectLst/>
                <a:latin typeface="Calibri" panose="020F0502020204030204" pitchFamily="34" charset="0"/>
                <a:ea typeface="Calibri" panose="020F0502020204030204" pitchFamily="34" charset="0"/>
                <a:cs typeface="Times New Roman" panose="02020603050405020304" pitchFamily="18" charset="0"/>
              </a:rPr>
              <a:t>La comparaison entre les deux fils montre à nouveau des différences que l’on peut comprendre. Certes, nous avons étiré le fil vert d’une quantité moins importante que l’élastique, mais nous nous rappelons aussi que l’énergie communiquée au fil lorsqu’on fait varier d’une même longueur est 10 fois plus grande pour le fil vert que pour l’élastique, du fait de son module d’Young 10 fois plus élevé. Pour mener une comparaison plus juste, il aurait fallu étirer les deux fils dans les mêmes proportions. C’est ce que nous avons fait par la suite. Mais en allongeant uniquement de 34% la longueur de l’élastique pour se mettre dans les mêmes conditions que celles du fil vert, les variations de températures ont été trop faibles, même après plusieurs dizaines d’aller-retours, pour pouvoir être exploitées.</a:t>
            </a:r>
          </a:p>
          <a:p>
            <a:pPr marL="342900" lvl="0" indent="-342900" algn="just">
              <a:lnSpc>
                <a:spcPct val="107000"/>
              </a:lnSpc>
              <a:spcAft>
                <a:spcPts val="800"/>
              </a:spcAft>
              <a:buFont typeface="Symbol" panose="05050102010706020507" pitchFamily="18" charset="2"/>
              <a:buChar char=""/>
            </a:pPr>
            <a:r>
              <a:rPr lang="fr-FR" sz="1500" dirty="0">
                <a:effectLst/>
                <a:latin typeface="Calibri" panose="020F0502020204030204" pitchFamily="34" charset="0"/>
                <a:ea typeface="Calibri" panose="020F0502020204030204" pitchFamily="34" charset="0"/>
                <a:cs typeface="Times New Roman" panose="02020603050405020304" pitchFamily="18" charset="0"/>
              </a:rPr>
              <a:t>La comparaison des courbes obtenues avec le fil vert et l’élastique fin, et des deux énergies thermiques calculées (14,3 J pour le fil vert, et 0,92 J pour l’élastique fin) obtenues, montre qu’il faudra fournir une énergie en tirant sur l’élastique environ 15 fois plus grande pour le fil vert que pour l’élastique pour l’amener à peu à près la même température. Cela est forcément dû à la structure interne différente de ces matériaux. Et cela est très probablement en lien avec la différence des variations de températures observées lorsqu’on étire les fils.</a:t>
            </a:r>
          </a:p>
          <a:p>
            <a:pPr marL="342900" lvl="0" indent="-342900" algn="just">
              <a:lnSpc>
                <a:spcPct val="107000"/>
              </a:lnSpc>
              <a:spcAft>
                <a:spcPts val="800"/>
              </a:spcAft>
              <a:buFont typeface="Symbol" panose="05050102010706020507" pitchFamily="18" charset="2"/>
              <a:buChar char=""/>
            </a:pPr>
            <a:r>
              <a:rPr lang="fr-FR" sz="1500" dirty="0">
                <a:effectLst/>
                <a:latin typeface="Calibri" panose="020F0502020204030204" pitchFamily="34" charset="0"/>
                <a:ea typeface="Calibri" panose="020F0502020204030204" pitchFamily="34" charset="0"/>
                <a:cs typeface="Times New Roman" panose="02020603050405020304" pitchFamily="18" charset="0"/>
              </a:rPr>
              <a:t>Le fait que l’évolution de la température pour l’élastique large semble suivre deux évolutions différentes au cours du temps pourrait traduire la présence de deux phénomènes distincts responsables de l’évolution de la température. Cela reste à confirmer en procédant à d’autres investigations.</a:t>
            </a:r>
          </a:p>
          <a:p>
            <a:pPr algn="just">
              <a:lnSpc>
                <a:spcPct val="107000"/>
              </a:lnSpc>
              <a:spcAft>
                <a:spcPts val="800"/>
              </a:spcAft>
            </a:pPr>
            <a:r>
              <a:rPr lang="fr-FR" sz="1500" dirty="0">
                <a:effectLst/>
                <a:latin typeface="Calibri" panose="020F0502020204030204" pitchFamily="34" charset="0"/>
                <a:ea typeface="Calibri" panose="020F0502020204030204" pitchFamily="34" charset="0"/>
                <a:cs typeface="Times New Roman" panose="02020603050405020304" pitchFamily="18" charset="0"/>
              </a:rPr>
              <a:t>Pour travailler encore sur les différences de comportement de ces deux matériaux, nous avons voulu voir si les variations de températures dépendaient de la longueur </a:t>
            </a:r>
            <a:r>
              <a:rPr lang="fr-FR" sz="1500" b="1" dirty="0">
                <a:effectLst/>
                <a:latin typeface="Calibri" panose="020F0502020204030204" pitchFamily="34" charset="0"/>
                <a:ea typeface="Calibri" panose="020F0502020204030204" pitchFamily="34" charset="0"/>
                <a:cs typeface="Times New Roman" panose="02020603050405020304" pitchFamily="18" charset="0"/>
              </a:rPr>
              <a:t>initialement étirée</a:t>
            </a:r>
            <a:r>
              <a:rPr lang="fr-FR" sz="1500" dirty="0">
                <a:effectLst/>
                <a:latin typeface="Calibri" panose="020F0502020204030204" pitchFamily="34" charset="0"/>
                <a:ea typeface="Calibri" panose="020F0502020204030204" pitchFamily="34" charset="0"/>
                <a:cs typeface="Times New Roman" panose="02020603050405020304" pitchFamily="18" charset="0"/>
              </a:rPr>
              <a:t> du fil. </a:t>
            </a:r>
          </a:p>
        </p:txBody>
      </p:sp>
    </p:spTree>
    <p:extLst>
      <p:ext uri="{BB962C8B-B14F-4D97-AF65-F5344CB8AC3E}">
        <p14:creationId xmlns:p14="http://schemas.microsoft.com/office/powerpoint/2010/main" val="678690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87EC223-0F81-419F-B6EE-F69585F4802D}"/>
              </a:ext>
            </a:extLst>
          </p:cNvPr>
          <p:cNvSpPr txBox="1"/>
          <p:nvPr/>
        </p:nvSpPr>
        <p:spPr>
          <a:xfrm>
            <a:off x="245377" y="184160"/>
            <a:ext cx="11683767"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II – La variation de température du fil pour une variation de longueur du fil dépend-elle de l’élongation initiale du fil ?</a:t>
            </a:r>
          </a:p>
        </p:txBody>
      </p:sp>
      <p:sp>
        <p:nvSpPr>
          <p:cNvPr id="7" name="ZoneTexte 6">
            <a:extLst>
              <a:ext uri="{FF2B5EF4-FFF2-40B4-BE49-F238E27FC236}">
                <a16:creationId xmlns:a16="http://schemas.microsoft.com/office/drawing/2014/main" id="{007FBEE3-D636-4691-A6C2-38F07BD39B1D}"/>
              </a:ext>
            </a:extLst>
          </p:cNvPr>
          <p:cNvSpPr txBox="1"/>
          <p:nvPr/>
        </p:nvSpPr>
        <p:spPr>
          <a:xfrm>
            <a:off x="206784" y="1056511"/>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1 ) Démarche expérimentale : </a:t>
            </a:r>
          </a:p>
        </p:txBody>
      </p:sp>
      <p:sp>
        <p:nvSpPr>
          <p:cNvPr id="9" name="ZoneTexte 8">
            <a:extLst>
              <a:ext uri="{FF2B5EF4-FFF2-40B4-BE49-F238E27FC236}">
                <a16:creationId xmlns:a16="http://schemas.microsoft.com/office/drawing/2014/main" id="{9D126E8F-3861-4608-A7E2-3167165266A6}"/>
              </a:ext>
            </a:extLst>
          </p:cNvPr>
          <p:cNvSpPr txBox="1"/>
          <p:nvPr/>
        </p:nvSpPr>
        <p:spPr>
          <a:xfrm>
            <a:off x="245377" y="1477109"/>
            <a:ext cx="11482432" cy="2027478"/>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mesuré les variations de la température de l’élastique lorsqu'on le tire de 2 cm. Ensuite, nous laissons l’élastique retrouver sa température initiale, tout en maintenant le fil dans sa longueur étirée de 2 cm. Une fois l’élastique revenu à sa température ambiante, nous le tirons à nouveau de 2 cm depuis sa longueur déjà étirée précédente. Nous notons à nouveau la variation de température, et nous procédons ainsi, même dans le domaine plastique du fil.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souhaitons réaliser cette mesure car cela nous permettrait de savoir si la modification de la structure interne des fils dépend de la contrainte qu’on exerce sur eux. Et cela permettrait d’identifier pour quelle contrainte on provoquerait une variation de structure éventuellement différente de ce qu’on pourrait observer pour des contraintes plus faibles. Voyons alors les résultats obtenus : </a:t>
            </a:r>
          </a:p>
        </p:txBody>
      </p:sp>
      <p:sp>
        <p:nvSpPr>
          <p:cNvPr id="11" name="ZoneTexte 10">
            <a:extLst>
              <a:ext uri="{FF2B5EF4-FFF2-40B4-BE49-F238E27FC236}">
                <a16:creationId xmlns:a16="http://schemas.microsoft.com/office/drawing/2014/main" id="{15083A29-37DC-43B8-AC0B-10E185858332}"/>
              </a:ext>
            </a:extLst>
          </p:cNvPr>
          <p:cNvSpPr txBox="1"/>
          <p:nvPr/>
        </p:nvSpPr>
        <p:spPr>
          <a:xfrm>
            <a:off x="245377" y="3546019"/>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2 ) Résultats expérimentaux : </a:t>
            </a:r>
          </a:p>
        </p:txBody>
      </p:sp>
      <p:sp>
        <p:nvSpPr>
          <p:cNvPr id="13" name="ZoneTexte 12">
            <a:extLst>
              <a:ext uri="{FF2B5EF4-FFF2-40B4-BE49-F238E27FC236}">
                <a16:creationId xmlns:a16="http://schemas.microsoft.com/office/drawing/2014/main" id="{BF832EC2-D40A-4F0B-AC5F-762B7078D575}"/>
              </a:ext>
            </a:extLst>
          </p:cNvPr>
          <p:cNvSpPr txBox="1"/>
          <p:nvPr/>
        </p:nvSpPr>
        <p:spPr>
          <a:xfrm>
            <a:off x="464191" y="4011664"/>
            <a:ext cx="6094602" cy="375552"/>
          </a:xfrm>
          <a:prstGeom prst="rect">
            <a:avLst/>
          </a:prstGeom>
          <a:noFill/>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a - Fil vert : 14,5 cm</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a:extLst>
              <a:ext uri="{FF2B5EF4-FFF2-40B4-BE49-F238E27FC236}">
                <a16:creationId xmlns:a16="http://schemas.microsoft.com/office/drawing/2014/main" id="{0A648151-56A7-4DFF-BC61-25CE3858B7A6}"/>
              </a:ext>
            </a:extLst>
          </p:cNvPr>
          <p:cNvPicPr>
            <a:picLocks noChangeAspect="1"/>
          </p:cNvPicPr>
          <p:nvPr/>
        </p:nvPicPr>
        <p:blipFill>
          <a:blip r:embed="rId2"/>
          <a:stretch>
            <a:fillRect/>
          </a:stretch>
        </p:blipFill>
        <p:spPr>
          <a:xfrm>
            <a:off x="3254085" y="4304207"/>
            <a:ext cx="4765965" cy="2394569"/>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C1E0E1AB-29E6-49E1-917D-27D69BEA47AB}"/>
                  </a:ext>
                </a:extLst>
              </p:cNvPr>
              <p:cNvSpPr txBox="1"/>
              <p:nvPr/>
            </p:nvSpPr>
            <p:spPr>
              <a:xfrm>
                <a:off x="8477936" y="4571642"/>
                <a:ext cx="3197385" cy="1750672"/>
              </a:xfrm>
              <a:prstGeom prst="rect">
                <a:avLst/>
              </a:prstGeom>
              <a:noFill/>
            </p:spPr>
            <p:txBody>
              <a:bodyPr wrap="square">
                <a:spAutoFit/>
              </a:bodyPr>
              <a:lstStyle/>
              <a:p>
                <a:pPr algn="just">
                  <a:lnSpc>
                    <a:spcPct val="107000"/>
                  </a:lnSpc>
                  <a:spcAft>
                    <a:spcPts val="800"/>
                  </a:spcAft>
                </a:pPr>
                <a:r>
                  <a:rPr lang="fr-FR" sz="1200" i="1" dirty="0">
                    <a:effectLst/>
                    <a:latin typeface="Calibri" panose="020F0502020204030204" pitchFamily="34" charset="0"/>
                    <a:ea typeface="Calibri" panose="020F0502020204030204" pitchFamily="34" charset="0"/>
                    <a:cs typeface="Times New Roman" panose="02020603050405020304" pitchFamily="18" charset="0"/>
                  </a:rPr>
                  <a:t>Figure 8 : Variation en température cumulée en tirant le fil vert par à-coups de 2 cm après refroidissement à température ambiante avant chaque nouvelle mesure. L’axe des abscisses se lit de la façon suivante : l’origine 0 correspond à la longueur </a:t>
                </a:r>
                <a14:m>
                  <m:oMath xmlns:m="http://schemas.openxmlformats.org/officeDocument/2006/math">
                    <m:sSub>
                      <m:sSubPr>
                        <m:ctrlPr>
                          <a:rPr lang="fr-FR"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400" i="1">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fr-FR" sz="1200" i="1" dirty="0">
                    <a:effectLst/>
                    <a:latin typeface="Calibri" panose="020F0502020204030204" pitchFamily="34" charset="0"/>
                    <a:ea typeface="Calibri" panose="020F0502020204030204" pitchFamily="34" charset="0"/>
                    <a:cs typeface="Times New Roman" panose="02020603050405020304" pitchFamily="18" charset="0"/>
                  </a:rPr>
                  <a:t> à vide du fil. La graduation 2 correspond à </a:t>
                </a:r>
                <a14:m>
                  <m:oMath xmlns:m="http://schemas.openxmlformats.org/officeDocument/2006/math">
                    <m:sSub>
                      <m:sSubPr>
                        <m:ctrlPr>
                          <a:rPr lang="fr-FR"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400" i="1">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fr-FR" sz="1200" i="1" dirty="0">
                    <a:effectLst/>
                    <a:latin typeface="Calibri" panose="020F0502020204030204" pitchFamily="34" charset="0"/>
                    <a:ea typeface="Calibri" panose="020F0502020204030204" pitchFamily="34" charset="0"/>
                    <a:cs typeface="Times New Roman" panose="02020603050405020304" pitchFamily="18" charset="0"/>
                  </a:rPr>
                  <a:t> + élongation de </a:t>
                </a:r>
                <a14:m>
                  <m:oMath xmlns:m="http://schemas.openxmlformats.org/officeDocument/2006/math">
                    <m:r>
                      <a:rPr lang="fr-FR" sz="12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fr-FR" sz="1200" i="1" dirty="0">
                    <a:effectLst/>
                    <a:latin typeface="Calibri" panose="020F0502020204030204" pitchFamily="34" charset="0"/>
                    <a:ea typeface="Calibri" panose="020F0502020204030204" pitchFamily="34" charset="0"/>
                    <a:cs typeface="Times New Roman" panose="02020603050405020304" pitchFamily="18" charset="0"/>
                  </a:rPr>
                  <a:t> = 2 cm, la graduation 4 à </a:t>
                </a:r>
                <a14:m>
                  <m:oMath xmlns:m="http://schemas.openxmlformats.org/officeDocument/2006/math">
                    <m:sSub>
                      <m:sSubPr>
                        <m:ctrlPr>
                          <a:rPr lang="fr-FR" sz="1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4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1400" i="1">
                        <a:effectLst/>
                        <a:latin typeface="Cambria Math" panose="02040503050406030204" pitchFamily="18" charset="0"/>
                        <a:ea typeface="Calibri" panose="020F0502020204030204" pitchFamily="34" charset="0"/>
                        <a:cs typeface="Times New Roman" panose="02020603050405020304" pitchFamily="18" charset="0"/>
                      </a:rPr>
                      <m:t>+2</m:t>
                    </m:r>
                    <m:r>
                      <a:rPr lang="fr-FR" sz="14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fr-FR" sz="1400" i="1"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200" i="1" dirty="0">
                    <a:effectLst/>
                    <a:latin typeface="Calibri" panose="020F0502020204030204" pitchFamily="34" charset="0"/>
                    <a:ea typeface="Calibri" panose="020F0502020204030204" pitchFamily="34" charset="0"/>
                    <a:cs typeface="Times New Roman" panose="02020603050405020304" pitchFamily="18" charset="0"/>
                  </a:rPr>
                  <a:t>et ainsi de suite.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ZoneTexte 9">
                <a:extLst>
                  <a:ext uri="{FF2B5EF4-FFF2-40B4-BE49-F238E27FC236}">
                    <a16:creationId xmlns:a16="http://schemas.microsoft.com/office/drawing/2014/main" id="{C1E0E1AB-29E6-49E1-917D-27D69BEA47AB}"/>
                  </a:ext>
                </a:extLst>
              </p:cNvPr>
              <p:cNvSpPr txBox="1">
                <a:spLocks noRot="1" noChangeAspect="1" noMove="1" noResize="1" noEditPoints="1" noAdjustHandles="1" noChangeArrowheads="1" noChangeShapeType="1" noTextEdit="1"/>
              </p:cNvSpPr>
              <p:nvPr/>
            </p:nvSpPr>
            <p:spPr>
              <a:xfrm>
                <a:off x="8477936" y="4571642"/>
                <a:ext cx="3197385" cy="1750672"/>
              </a:xfrm>
              <a:prstGeom prst="rect">
                <a:avLst/>
              </a:prstGeom>
              <a:blipFill>
                <a:blip r:embed="rId3"/>
                <a:stretch>
                  <a:fillRect l="-191" b="-2787"/>
                </a:stretch>
              </a:blipFill>
            </p:spPr>
            <p:txBody>
              <a:bodyPr/>
              <a:lstStyle/>
              <a:p>
                <a:r>
                  <a:rPr lang="fr-FR">
                    <a:noFill/>
                  </a:rPr>
                  <a:t> </a:t>
                </a:r>
              </a:p>
            </p:txBody>
          </p:sp>
        </mc:Fallback>
      </mc:AlternateContent>
      <p:sp>
        <p:nvSpPr>
          <p:cNvPr id="12" name="ZoneTexte 11">
            <a:extLst>
              <a:ext uri="{FF2B5EF4-FFF2-40B4-BE49-F238E27FC236}">
                <a16:creationId xmlns:a16="http://schemas.microsoft.com/office/drawing/2014/main" id="{CBC1063B-A39C-4978-9B1C-C2F2D2D2B3DC}"/>
              </a:ext>
            </a:extLst>
          </p:cNvPr>
          <p:cNvSpPr txBox="1"/>
          <p:nvPr/>
        </p:nvSpPr>
        <p:spPr>
          <a:xfrm>
            <a:off x="447444" y="4763542"/>
            <a:ext cx="2296267" cy="1234697"/>
          </a:xfrm>
          <a:prstGeom prst="rect">
            <a:avLst/>
          </a:prstGeom>
          <a:noFill/>
        </p:spPr>
        <p:txBody>
          <a:bodyPr wrap="square">
            <a:spAutoFit/>
          </a:bodyPr>
          <a:lstStyle/>
          <a:p>
            <a:pPr algn="just">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Les trois premières mesures ont été réalisées dans le domaine d’élasticité du fil, contrairement aux mesures suivantes.</a:t>
            </a:r>
          </a:p>
        </p:txBody>
      </p:sp>
      <p:sp>
        <p:nvSpPr>
          <p:cNvPr id="2" name="ZoneTexte 1">
            <a:extLst>
              <a:ext uri="{FF2B5EF4-FFF2-40B4-BE49-F238E27FC236}">
                <a16:creationId xmlns:a16="http://schemas.microsoft.com/office/drawing/2014/main" id="{F8474F2A-6C28-4C12-877D-E1D65082DD23}"/>
              </a:ext>
            </a:extLst>
          </p:cNvPr>
          <p:cNvSpPr txBox="1"/>
          <p:nvPr/>
        </p:nvSpPr>
        <p:spPr>
          <a:xfrm>
            <a:off x="3844636" y="4417754"/>
            <a:ext cx="3008709" cy="307777"/>
          </a:xfrm>
          <a:prstGeom prst="rect">
            <a:avLst/>
          </a:prstGeom>
          <a:solidFill>
            <a:schemeClr val="bg1"/>
          </a:solidFill>
        </p:spPr>
        <p:txBody>
          <a:bodyPr wrap="none" rtlCol="0">
            <a:spAutoFit/>
          </a:bodyPr>
          <a:lstStyle/>
          <a:p>
            <a:r>
              <a:rPr lang="fr-FR" sz="1400" dirty="0"/>
              <a:t>Variation cumulée de température (°C)</a:t>
            </a:r>
          </a:p>
        </p:txBody>
      </p:sp>
    </p:spTree>
    <p:extLst>
      <p:ext uri="{BB962C8B-B14F-4D97-AF65-F5344CB8AC3E}">
        <p14:creationId xmlns:p14="http://schemas.microsoft.com/office/powerpoint/2010/main" val="2581173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EEDA275-7C1C-4D05-AF04-3D2FDEB1CBCF}"/>
              </a:ext>
            </a:extLst>
          </p:cNvPr>
          <p:cNvSpPr txBox="1"/>
          <p:nvPr/>
        </p:nvSpPr>
        <p:spPr>
          <a:xfrm>
            <a:off x="295712" y="214896"/>
            <a:ext cx="6094602" cy="375552"/>
          </a:xfrm>
          <a:prstGeom prst="rect">
            <a:avLst/>
          </a:prstGeom>
          <a:noFill/>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b – Elastique fin : Longueur initiale 7,5 cm</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C7A4D06F-3953-469A-9747-81F8AE80C6AF}"/>
              </a:ext>
            </a:extLst>
          </p:cNvPr>
          <p:cNvPicPr>
            <a:picLocks noChangeAspect="1"/>
          </p:cNvPicPr>
          <p:nvPr/>
        </p:nvPicPr>
        <p:blipFill>
          <a:blip r:embed="rId2"/>
          <a:stretch>
            <a:fillRect/>
          </a:stretch>
        </p:blipFill>
        <p:spPr>
          <a:xfrm>
            <a:off x="506965" y="748935"/>
            <a:ext cx="6715125" cy="2809875"/>
          </a:xfrm>
          <a:prstGeom prst="rect">
            <a:avLst/>
          </a:prstGeom>
        </p:spPr>
      </p:pic>
      <p:sp>
        <p:nvSpPr>
          <p:cNvPr id="9" name="ZoneTexte 8">
            <a:extLst>
              <a:ext uri="{FF2B5EF4-FFF2-40B4-BE49-F238E27FC236}">
                <a16:creationId xmlns:a16="http://schemas.microsoft.com/office/drawing/2014/main" id="{600D236C-442E-4E1A-9D6C-303A0D5AE5FB}"/>
              </a:ext>
            </a:extLst>
          </p:cNvPr>
          <p:cNvSpPr txBox="1"/>
          <p:nvPr/>
        </p:nvSpPr>
        <p:spPr>
          <a:xfrm>
            <a:off x="7373924" y="1252381"/>
            <a:ext cx="4427290" cy="1134478"/>
          </a:xfrm>
          <a:prstGeom prst="rect">
            <a:avLst/>
          </a:prstGeom>
          <a:noFill/>
        </p:spPr>
        <p:txBody>
          <a:bodyPr wrap="square">
            <a:spAutoFit/>
          </a:bodyPr>
          <a:lstStyle/>
          <a:p>
            <a:pPr algn="just">
              <a:lnSpc>
                <a:spcPct val="107000"/>
              </a:lnSpc>
              <a:spcAft>
                <a:spcPts val="800"/>
              </a:spcAft>
            </a:pPr>
            <a:r>
              <a:rPr lang="fr-FR" sz="1600" i="1" dirty="0">
                <a:effectLst/>
                <a:latin typeface="Calibri" panose="020F0502020204030204" pitchFamily="34" charset="0"/>
                <a:ea typeface="Calibri" panose="020F0502020204030204" pitchFamily="34" charset="0"/>
                <a:cs typeface="Times New Roman" panose="02020603050405020304" pitchFamily="18" charset="0"/>
              </a:rPr>
              <a:t>Figure 9 : Variation cumulée de température en tirant l'élastique par à-coups de 2 cm après refroidissement à température ambiante avant chaque nouvelles mesures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3BEBD700-343B-4A12-B542-4FE341553862}"/>
              </a:ext>
            </a:extLst>
          </p:cNvPr>
          <p:cNvSpPr txBox="1"/>
          <p:nvPr/>
        </p:nvSpPr>
        <p:spPr>
          <a:xfrm>
            <a:off x="506964" y="3497777"/>
            <a:ext cx="11380235" cy="584775"/>
          </a:xfrm>
          <a:prstGeom prst="rect">
            <a:avLst/>
          </a:prstGeom>
          <a:noFill/>
        </p:spPr>
        <p:txBody>
          <a:bodyPr wrap="square">
            <a:spAutoFit/>
          </a:bodyPr>
          <a:lstStyle/>
          <a:p>
            <a:r>
              <a:rPr lang="fr-FR" sz="1600" dirty="0">
                <a:effectLst/>
                <a:latin typeface="Calibri" panose="020F0502020204030204" pitchFamily="34" charset="0"/>
                <a:ea typeface="Calibri" panose="020F0502020204030204" pitchFamily="34" charset="0"/>
                <a:cs typeface="Times New Roman" panose="02020603050405020304" pitchFamily="18" charset="0"/>
              </a:rPr>
              <a:t>Ci-dessous, figure 10, nous avons mesuré la diminution de la température lorsque nous relâchions l’élastique de 5 cm en 5 cm depuis sa longueur étirée précédente, toujours en prenant soin d’attendre, en chaque mesure, que l’élastique revienne à température ambiante.</a:t>
            </a:r>
            <a:endParaRPr lang="fr-FR" sz="1600" dirty="0"/>
          </a:p>
        </p:txBody>
      </p:sp>
      <p:pic>
        <p:nvPicPr>
          <p:cNvPr id="13" name="Image 12">
            <a:extLst>
              <a:ext uri="{FF2B5EF4-FFF2-40B4-BE49-F238E27FC236}">
                <a16:creationId xmlns:a16="http://schemas.microsoft.com/office/drawing/2014/main" id="{07EFADA8-477E-490F-B5AD-42A094890250}"/>
              </a:ext>
            </a:extLst>
          </p:cNvPr>
          <p:cNvPicPr>
            <a:picLocks noChangeAspect="1"/>
          </p:cNvPicPr>
          <p:nvPr/>
        </p:nvPicPr>
        <p:blipFill>
          <a:blip r:embed="rId3"/>
          <a:stretch>
            <a:fillRect/>
          </a:stretch>
        </p:blipFill>
        <p:spPr>
          <a:xfrm>
            <a:off x="506964" y="4198757"/>
            <a:ext cx="5222718" cy="2476166"/>
          </a:xfrm>
          <a:prstGeom prst="rect">
            <a:avLst/>
          </a:prstGeom>
        </p:spPr>
      </p:pic>
      <p:sp>
        <p:nvSpPr>
          <p:cNvPr id="15" name="ZoneTexte 14">
            <a:extLst>
              <a:ext uri="{FF2B5EF4-FFF2-40B4-BE49-F238E27FC236}">
                <a16:creationId xmlns:a16="http://schemas.microsoft.com/office/drawing/2014/main" id="{E2FAF117-87E6-4804-86B0-6416D33F9CC2}"/>
              </a:ext>
            </a:extLst>
          </p:cNvPr>
          <p:cNvSpPr txBox="1"/>
          <p:nvPr/>
        </p:nvSpPr>
        <p:spPr>
          <a:xfrm>
            <a:off x="5868099" y="4898231"/>
            <a:ext cx="6094602" cy="1077218"/>
          </a:xfrm>
          <a:prstGeom prst="rect">
            <a:avLst/>
          </a:prstGeom>
          <a:noFill/>
        </p:spPr>
        <p:txBody>
          <a:bodyPr wrap="square">
            <a:spAutoFit/>
          </a:bodyPr>
          <a:lstStyle/>
          <a:p>
            <a:r>
              <a:rPr lang="fr-FR" sz="1600" i="1" dirty="0">
                <a:effectLst/>
                <a:latin typeface="Calibri" panose="020F0502020204030204" pitchFamily="34" charset="0"/>
                <a:ea typeface="Calibri" panose="020F0502020204030204" pitchFamily="34" charset="0"/>
                <a:cs typeface="Times New Roman" panose="02020603050405020304" pitchFamily="18" charset="0"/>
              </a:rPr>
              <a:t>Figure 10 : Variation de la diminution cumulée de la température en relâchant l’élastique par à-coups, par tranche de 5 cm. Le 0 de l’axe des abscisses représente la longueur étirée (27,5 cm), l’abscisse 5 cm représente une longueur de 27,5 – 5 cm, etc.</a:t>
            </a:r>
            <a:endParaRPr lang="fr-FR" sz="1600" dirty="0"/>
          </a:p>
        </p:txBody>
      </p:sp>
      <p:sp>
        <p:nvSpPr>
          <p:cNvPr id="8" name="ZoneTexte 7">
            <a:extLst>
              <a:ext uri="{FF2B5EF4-FFF2-40B4-BE49-F238E27FC236}">
                <a16:creationId xmlns:a16="http://schemas.microsoft.com/office/drawing/2014/main" id="{CB32CF7F-C2C1-4CE8-A064-D792FB156AC9}"/>
              </a:ext>
            </a:extLst>
          </p:cNvPr>
          <p:cNvSpPr txBox="1"/>
          <p:nvPr/>
        </p:nvSpPr>
        <p:spPr>
          <a:xfrm>
            <a:off x="855818" y="690510"/>
            <a:ext cx="3008709" cy="307777"/>
          </a:xfrm>
          <a:prstGeom prst="rect">
            <a:avLst/>
          </a:prstGeom>
          <a:solidFill>
            <a:schemeClr val="bg1"/>
          </a:solidFill>
        </p:spPr>
        <p:txBody>
          <a:bodyPr wrap="none" rtlCol="0">
            <a:spAutoFit/>
          </a:bodyPr>
          <a:lstStyle/>
          <a:p>
            <a:r>
              <a:rPr lang="fr-FR" sz="1400" dirty="0"/>
              <a:t>Variation cumulée de température (°C)</a:t>
            </a:r>
          </a:p>
        </p:txBody>
      </p:sp>
      <p:sp>
        <p:nvSpPr>
          <p:cNvPr id="10" name="ZoneTexte 9">
            <a:extLst>
              <a:ext uri="{FF2B5EF4-FFF2-40B4-BE49-F238E27FC236}">
                <a16:creationId xmlns:a16="http://schemas.microsoft.com/office/drawing/2014/main" id="{5EEFDCB6-4163-4B9D-81C4-B87711F98BC0}"/>
              </a:ext>
            </a:extLst>
          </p:cNvPr>
          <p:cNvSpPr txBox="1"/>
          <p:nvPr/>
        </p:nvSpPr>
        <p:spPr>
          <a:xfrm>
            <a:off x="855817" y="4377748"/>
            <a:ext cx="3008709" cy="307777"/>
          </a:xfrm>
          <a:prstGeom prst="rect">
            <a:avLst/>
          </a:prstGeom>
          <a:solidFill>
            <a:schemeClr val="bg1"/>
          </a:solidFill>
        </p:spPr>
        <p:txBody>
          <a:bodyPr wrap="none" rtlCol="0">
            <a:spAutoFit/>
          </a:bodyPr>
          <a:lstStyle/>
          <a:p>
            <a:r>
              <a:rPr lang="fr-FR" sz="1400" dirty="0"/>
              <a:t>Variation cumulée de température (°C)</a:t>
            </a:r>
          </a:p>
        </p:txBody>
      </p:sp>
    </p:spTree>
    <p:extLst>
      <p:ext uri="{BB962C8B-B14F-4D97-AF65-F5344CB8AC3E}">
        <p14:creationId xmlns:p14="http://schemas.microsoft.com/office/powerpoint/2010/main" val="16039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1ECE817-93D9-41BB-AFF5-8B4BB0F943BA}"/>
              </a:ext>
            </a:extLst>
          </p:cNvPr>
          <p:cNvSpPr txBox="1"/>
          <p:nvPr/>
        </p:nvSpPr>
        <p:spPr>
          <a:xfrm>
            <a:off x="327170" y="122574"/>
            <a:ext cx="11694253" cy="256576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spcAft>
                <a:spcPts val="800"/>
              </a:spcAft>
            </a:pPr>
            <a:r>
              <a:rPr lang="fr-FR" sz="3200" b="1" dirty="0">
                <a:effectLst/>
                <a:latin typeface="Calibri" panose="020F0502020204030204" pitchFamily="34" charset="0"/>
                <a:ea typeface="Calibri" panose="020F0502020204030204" pitchFamily="34" charset="0"/>
                <a:cs typeface="Times New Roman" panose="02020603050405020304" pitchFamily="18" charset="0"/>
              </a:rPr>
              <a:t>Résumé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tous des élastiques chez nous, mais ils sont rarement à l’origine de questionnements très intéressants.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nous sommes donc demandés pourquoi, après avoir étiré et relâché plusieurs fois d’affilée un fil élastique, sa température s’élevait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tenté de répondre à cette question grâce à la démarche expérimentale que nous présentons dans ce mémoire. Le but de ces expériences était de bien observer quantitativement le lien qu’il y a entre la variation de longueur de l’élastique, et sa température, avant de trouver des paramètres qui pourraient modifier ce lien. C’est la façon dont nous avons mené cette quête que nous vous présentons ici.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C1524BDA-6EB5-4DAE-A67E-A5167D92B253}"/>
              </a:ext>
            </a:extLst>
          </p:cNvPr>
          <p:cNvSpPr txBox="1"/>
          <p:nvPr/>
        </p:nvSpPr>
        <p:spPr>
          <a:xfrm>
            <a:off x="327170" y="3689504"/>
            <a:ext cx="11694253" cy="31699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spcAft>
                <a:spcPts val="800"/>
              </a:spcAft>
            </a:pPr>
            <a:r>
              <a:rPr lang="fr-FR" sz="3200" b="1" dirty="0">
                <a:effectLst/>
                <a:latin typeface="Calibri" panose="020F0502020204030204" pitchFamily="34" charset="0"/>
                <a:ea typeface="Calibri" panose="020F0502020204030204" pitchFamily="34" charset="0"/>
                <a:cs typeface="Times New Roman" panose="02020603050405020304" pitchFamily="18" charset="0"/>
              </a:rPr>
              <a:t>Sommaire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b="1" dirty="0">
                <a:effectLst/>
                <a:latin typeface="Calibri" panose="020F0502020204030204" pitchFamily="34" charset="0"/>
                <a:ea typeface="Calibri" panose="020F0502020204030204" pitchFamily="34" charset="0"/>
                <a:cs typeface="Times New Roman" panose="02020603050405020304" pitchFamily="18" charset="0"/>
              </a:rPr>
              <a:t>Introduction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I – Quelles sont les énergies mises en jeu lors de l’élongation d’un fil élastique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II – La variation de température du fil pour une variation de longueur du fil dépend-elle de l’élongation initiale du fil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III – La vitesse à laquelle on étire le fil a-t-elle une influence sur la température ?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IV – Comment évolue la longueur d’un fil lorsqu’on le chauffe ?</a:t>
            </a:r>
          </a:p>
          <a:p>
            <a:pPr>
              <a:lnSpc>
                <a:spcPct val="107000"/>
              </a:lnSpc>
              <a:spcAft>
                <a:spcPts val="800"/>
              </a:spcAft>
            </a:pPr>
            <a:r>
              <a:rPr lang="fr-FR" sz="1600" b="1" dirty="0">
                <a:latin typeface="Calibri" panose="020F0502020204030204" pitchFamily="34" charset="0"/>
                <a:ea typeface="Calibri" panose="020F0502020204030204" pitchFamily="34" charset="0"/>
                <a:cs typeface="Times New Roman" panose="02020603050405020304" pitchFamily="18" charset="0"/>
              </a:rPr>
              <a:t>V – Viscoélasticité - viscoplasticité</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Conclusion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886D0C33-EC7F-408B-83A2-B0C8DBC6926A}"/>
              </a:ext>
            </a:extLst>
          </p:cNvPr>
          <p:cNvSpPr txBox="1"/>
          <p:nvPr/>
        </p:nvSpPr>
        <p:spPr>
          <a:xfrm>
            <a:off x="327169" y="2954198"/>
            <a:ext cx="11249637" cy="12254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sz="3200" b="1">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Lien vers la vidéo du projet :   </a:t>
            </a:r>
            <a:r>
              <a:rPr lang="fr-FR" dirty="0">
                <a:hlinkClick r:id="rId2"/>
              </a:rPr>
              <a:t>https://youtu.be/wdPgpDVARRU</a:t>
            </a:r>
            <a:r>
              <a:rPr lang="fr-FR" dirty="0"/>
              <a:t>  </a:t>
            </a:r>
          </a:p>
          <a:p>
            <a:r>
              <a:rPr lang="fr-FR" dirty="0"/>
              <a:t> </a:t>
            </a:r>
          </a:p>
        </p:txBody>
      </p:sp>
    </p:spTree>
    <p:extLst>
      <p:ext uri="{BB962C8B-B14F-4D97-AF65-F5344CB8AC3E}">
        <p14:creationId xmlns:p14="http://schemas.microsoft.com/office/powerpoint/2010/main" val="4086715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EDE50AE-2734-4076-9405-E5176AC0F4F3}"/>
              </a:ext>
            </a:extLst>
          </p:cNvPr>
          <p:cNvSpPr txBox="1"/>
          <p:nvPr/>
        </p:nvSpPr>
        <p:spPr>
          <a:xfrm>
            <a:off x="203433" y="172951"/>
            <a:ext cx="6094602" cy="375552"/>
          </a:xfrm>
          <a:prstGeom prst="rect">
            <a:avLst/>
          </a:prstGeom>
          <a:noFill/>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 – Elastique large : (longueur initiale de l’élastique : 7,5 cm)</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BC04DCFD-A1F4-4CC0-BD0E-F83F7D2F68E6}"/>
              </a:ext>
            </a:extLst>
          </p:cNvPr>
          <p:cNvPicPr>
            <a:picLocks noChangeAspect="1"/>
          </p:cNvPicPr>
          <p:nvPr/>
        </p:nvPicPr>
        <p:blipFill>
          <a:blip r:embed="rId2"/>
          <a:stretch>
            <a:fillRect/>
          </a:stretch>
        </p:blipFill>
        <p:spPr>
          <a:xfrm>
            <a:off x="862843" y="698776"/>
            <a:ext cx="5600700" cy="3228975"/>
          </a:xfrm>
          <a:prstGeom prst="rect">
            <a:avLst/>
          </a:prstGeom>
        </p:spPr>
      </p:pic>
      <p:sp>
        <p:nvSpPr>
          <p:cNvPr id="9" name="ZoneTexte 8">
            <a:extLst>
              <a:ext uri="{FF2B5EF4-FFF2-40B4-BE49-F238E27FC236}">
                <a16:creationId xmlns:a16="http://schemas.microsoft.com/office/drawing/2014/main" id="{2FA8B221-85FA-4E5D-99D7-DC4753680481}"/>
              </a:ext>
            </a:extLst>
          </p:cNvPr>
          <p:cNvSpPr txBox="1"/>
          <p:nvPr/>
        </p:nvSpPr>
        <p:spPr>
          <a:xfrm>
            <a:off x="6702803" y="1836918"/>
            <a:ext cx="5098410" cy="646331"/>
          </a:xfrm>
          <a:prstGeom prst="rect">
            <a:avLst/>
          </a:prstGeom>
          <a:noFill/>
        </p:spPr>
        <p:txBody>
          <a:bodyPr wrap="square">
            <a:spAutoFit/>
          </a:bodyPr>
          <a:lstStyle/>
          <a:p>
            <a:r>
              <a:rPr lang="fr-FR" sz="1200" i="1" dirty="0">
                <a:effectLst/>
                <a:latin typeface="Calibri" panose="020F0502020204030204" pitchFamily="34" charset="0"/>
                <a:ea typeface="Calibri" panose="020F0502020204030204" pitchFamily="34" charset="0"/>
                <a:cs typeface="Times New Roman" panose="02020603050405020304" pitchFamily="18" charset="0"/>
              </a:rPr>
              <a:t>Figure 10 bis : Variation de l’élévation NON cumulée de la température en tirant l'élastique par à-coups de 2 cm après refroidissement à température ambiante avant chaque nouvelle mesure.</a:t>
            </a:r>
            <a:endParaRPr lang="fr-FR" sz="1200" dirty="0"/>
          </a:p>
        </p:txBody>
      </p:sp>
      <p:sp>
        <p:nvSpPr>
          <p:cNvPr id="11" name="ZoneTexte 10">
            <a:extLst>
              <a:ext uri="{FF2B5EF4-FFF2-40B4-BE49-F238E27FC236}">
                <a16:creationId xmlns:a16="http://schemas.microsoft.com/office/drawing/2014/main" id="{036B3B5C-BFF0-4BFA-A866-F3E953AACE25}"/>
              </a:ext>
            </a:extLst>
          </p:cNvPr>
          <p:cNvSpPr txBox="1"/>
          <p:nvPr/>
        </p:nvSpPr>
        <p:spPr>
          <a:xfrm>
            <a:off x="262156" y="3927751"/>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3 ) Analyse des résultats : </a:t>
            </a:r>
          </a:p>
        </p:txBody>
      </p:sp>
      <p:sp>
        <p:nvSpPr>
          <p:cNvPr id="10" name="ZoneTexte 9">
            <a:extLst>
              <a:ext uri="{FF2B5EF4-FFF2-40B4-BE49-F238E27FC236}">
                <a16:creationId xmlns:a16="http://schemas.microsoft.com/office/drawing/2014/main" id="{F9807F80-5903-4771-893A-733C65BA0E6B}"/>
              </a:ext>
            </a:extLst>
          </p:cNvPr>
          <p:cNvSpPr txBox="1"/>
          <p:nvPr/>
        </p:nvSpPr>
        <p:spPr>
          <a:xfrm>
            <a:off x="1244235" y="1216170"/>
            <a:ext cx="5722400" cy="276999"/>
          </a:xfrm>
          <a:prstGeom prst="rect">
            <a:avLst/>
          </a:prstGeom>
          <a:solidFill>
            <a:schemeClr val="bg1"/>
          </a:solidFill>
        </p:spPr>
        <p:txBody>
          <a:bodyPr wrap="none" rtlCol="0">
            <a:spAutoFit/>
          </a:bodyPr>
          <a:lstStyle/>
          <a:p>
            <a:r>
              <a:rPr lang="fr-FR" sz="1200" dirty="0"/>
              <a:t>Variation NON cumulée de la température  lors de l’élongation de 2 cm de l’élastique (°C)</a:t>
            </a:r>
          </a:p>
        </p:txBody>
      </p:sp>
      <p:sp>
        <p:nvSpPr>
          <p:cNvPr id="12" name="ZoneTexte 11">
            <a:extLst>
              <a:ext uri="{FF2B5EF4-FFF2-40B4-BE49-F238E27FC236}">
                <a16:creationId xmlns:a16="http://schemas.microsoft.com/office/drawing/2014/main" id="{123FC6D2-BBBA-47FA-9FEA-338E5001EF2C}"/>
              </a:ext>
            </a:extLst>
          </p:cNvPr>
          <p:cNvSpPr txBox="1"/>
          <p:nvPr/>
        </p:nvSpPr>
        <p:spPr>
          <a:xfrm>
            <a:off x="561975" y="4445145"/>
            <a:ext cx="10710032" cy="1603131"/>
          </a:xfrm>
          <a:prstGeom prst="rect">
            <a:avLst/>
          </a:prstGeom>
          <a:noFill/>
        </p:spPr>
        <p:txBody>
          <a:bodyPr wrap="square">
            <a:spAutoFit/>
          </a:bodyPr>
          <a:lstStyle/>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Attardons-nous sur les résultats obtenus lors des élongations des différents élastiques.</a:t>
            </a: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peut affirmer que les résultats obtenus ne sont pas exactement ceux à quoi on aurait pu s’attendre en modélisant les élastiques par des ressorts.</a:t>
            </a: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En effet, en modélisant un élastique par un ressort soumis à la loi de Hook, l’énergie potentielle s’écrit : </a:t>
            </a:r>
            <a:br>
              <a:rPr lang="fr-FR" sz="1600" i="1" dirty="0">
                <a:effectLst/>
                <a:latin typeface="Cambria Math" panose="02040503050406030204" pitchFamily="18" charset="0"/>
                <a:ea typeface="Calibri" panose="020F0502020204030204" pitchFamily="34" charset="0"/>
                <a:cs typeface="Times New Roman" panose="02020603050405020304" pitchFamily="18" charset="0"/>
              </a:rPr>
            </a:b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96DEEDD8-CD4E-4DAF-9432-1CDE37337AB4}"/>
                  </a:ext>
                </a:extLst>
              </p:cNvPr>
              <p:cNvSpPr txBox="1"/>
              <p:nvPr/>
            </p:nvSpPr>
            <p:spPr>
              <a:xfrm>
                <a:off x="1064047" y="5889647"/>
                <a:ext cx="10467975" cy="1005147"/>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fr-FR" sz="1600" i="1" smtClean="0">
                          <a:effectLst/>
                          <a:latin typeface="Cambria Math" panose="02040503050406030204" pitchFamily="18" charset="0"/>
                          <a:ea typeface="Calibri" panose="020F0502020204030204" pitchFamily="34" charset="0"/>
                          <a:cs typeface="Times New Roman" panose="02020603050405020304" pitchFamily="18" charset="0"/>
                        </a:rPr>
                        <m:t>ℰ</m:t>
                      </m:r>
                      <m:r>
                        <a:rPr lang="fr-FR" sz="160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i="1">
                          <a:effectLst/>
                          <a:latin typeface="Cambria Math" panose="02040503050406030204" pitchFamily="18" charset="0"/>
                          <a:ea typeface="Calibri" panose="020F0502020204030204" pitchFamily="34" charset="0"/>
                          <a:cs typeface="Times New Roman" panose="02020603050405020304" pitchFamily="18" charset="0"/>
                        </a:rPr>
                        <m:t>𝐸</m:t>
                      </m:r>
                      <m:f>
                        <m:fPr>
                          <m:ctrlPr>
                            <a:rPr lang="fr-FR"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i="1">
                              <a:effectLst/>
                              <a:latin typeface="Cambria Math" panose="02040503050406030204" pitchFamily="18" charset="0"/>
                              <a:ea typeface="Calibri" panose="020F0502020204030204" pitchFamily="34" charset="0"/>
                              <a:cs typeface="Times New Roman" panose="02020603050405020304" pitchFamily="18" charset="0"/>
                            </a:rPr>
                            <m:t>𝑆</m:t>
                          </m:r>
                        </m:num>
                        <m:den>
                          <m:sSub>
                            <m:sSubPr>
                              <m:ctrlPr>
                                <a:rPr lang="fr-FR"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i="1">
                                  <a:effectLst/>
                                  <a:latin typeface="Cambria Math" panose="02040503050406030204" pitchFamily="18" charset="0"/>
                                  <a:ea typeface="Calibri" panose="020F0502020204030204" pitchFamily="34" charset="0"/>
                                  <a:cs typeface="Times New Roman" panose="02020603050405020304" pitchFamily="18" charset="0"/>
                                </a:rPr>
                                <m:t>0</m:t>
                              </m:r>
                            </m:sub>
                          </m:sSub>
                        </m:den>
                      </m:f>
                      <m:r>
                        <m:rPr>
                          <m:sty m:val="p"/>
                        </m:rPr>
                        <a:rPr lang="fr-FR" sz="1600">
                          <a:effectLst/>
                          <a:latin typeface="Cambria Math" panose="02040503050406030204" pitchFamily="18" charset="0"/>
                          <a:ea typeface="Times New Roman" panose="02020603050405020304" pitchFamily="18" charset="0"/>
                          <a:cs typeface="Times New Roman" panose="02020603050405020304" pitchFamily="18" charset="0"/>
                        </a:rPr>
                        <m:t>Δ</m:t>
                      </m:r>
                      <m:sSup>
                        <m:sSup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600">
                              <a:effectLst/>
                              <a:latin typeface="Cambria Math" panose="02040503050406030204" pitchFamily="18" charset="0"/>
                              <a:ea typeface="Times New Roman" panose="02020603050405020304" pitchFamily="18" charset="0"/>
                              <a:cs typeface="Times New Roman" panose="02020603050405020304" pitchFamily="18" charset="0"/>
                            </a:rPr>
                            <m:t>L</m:t>
                          </m:r>
                        </m:e>
                        <m:sup>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𝐴</m:t>
                      </m:r>
                      <m:r>
                        <m:rPr>
                          <m:sty m:val="p"/>
                        </m:rPr>
                        <a:rPr lang="fr-FR" sz="1600">
                          <a:effectLst/>
                          <a:latin typeface="Cambria Math" panose="02040503050406030204" pitchFamily="18" charset="0"/>
                          <a:ea typeface="Times New Roman" panose="02020603050405020304" pitchFamily="18" charset="0"/>
                          <a:cs typeface="Times New Roman" panose="02020603050405020304" pitchFamily="18" charset="0"/>
                        </a:rPr>
                        <m:t>Δ</m:t>
                      </m:r>
                      <m:sSup>
                        <m:sSup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600">
                              <a:effectLst/>
                              <a:latin typeface="Cambria Math" panose="02040503050406030204" pitchFamily="18" charset="0"/>
                              <a:ea typeface="Times New Roman" panose="02020603050405020304" pitchFamily="18" charset="0"/>
                              <a:cs typeface="Times New Roman" panose="02020603050405020304" pitchFamily="18" charset="0"/>
                            </a:rPr>
                            <m:t>L</m:t>
                          </m:r>
                        </m:e>
                        <m:sup>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𝐿</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i="1">
                                      <a:effectLst/>
                                      <a:latin typeface="Cambria Math" panose="02040503050406030204" pitchFamily="18" charset="0"/>
                                      <a:ea typeface="Calibri" panose="020F0502020204030204" pitchFamily="34" charset="0"/>
                                      <a:cs typeface="Times New Roman" panose="02020603050405020304" pitchFamily="18" charset="0"/>
                                    </a:rPr>
                                    <m:t>0</m:t>
                                  </m:r>
                                </m:sub>
                              </m:sSub>
                            </m:e>
                          </m:d>
                        </m:e>
                        <m:sup>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sup>
                      </m:sSup>
                      <m:r>
                        <m:rPr>
                          <m:nor/>
                        </m:rPr>
                        <a:rPr lang="fr-FR" sz="16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fr-FR" sz="1400" dirty="0">
                          <a:latin typeface="Calibri" panose="020F0502020204030204" pitchFamily="34" charset="0"/>
                          <a:ea typeface="Times New Roman" panose="02020603050405020304" pitchFamily="18" charset="0"/>
                          <a:cs typeface="Times New Roman" panose="02020603050405020304" pitchFamily="18" charset="0"/>
                        </a:rPr>
                        <m:t>Avec</m:t>
                      </m:r>
                      <m:r>
                        <m:rPr>
                          <m:nor/>
                        </m:rPr>
                        <a:rPr lang="fr-FR" sz="1400" dirty="0">
                          <a:latin typeface="Calibri" panose="020F0502020204030204" pitchFamily="34" charset="0"/>
                          <a:ea typeface="Times New Roman" panose="02020603050405020304" pitchFamily="18" charset="0"/>
                          <a:cs typeface="Times New Roman" panose="02020603050405020304" pitchFamily="18" charset="0"/>
                        </a:rPr>
                        <m:t> </m:t>
                      </m:r>
                      <m:r>
                        <m:rPr>
                          <m:nor/>
                        </m:rPr>
                        <a:rPr lang="fr-FR" sz="1400" dirty="0">
                          <a:latin typeface="Calibri" panose="020F0502020204030204" pitchFamily="34" charset="0"/>
                          <a:ea typeface="Times New Roman" panose="02020603050405020304" pitchFamily="18" charset="0"/>
                          <a:cs typeface="Times New Roman" panose="02020603050405020304" pitchFamily="18" charset="0"/>
                        </a:rPr>
                        <m:t>A</m:t>
                      </m:r>
                      <m:r>
                        <m:rPr>
                          <m:nor/>
                        </m:rPr>
                        <a:rPr lang="fr-FR" sz="1400" dirty="0">
                          <a:latin typeface="Calibri" panose="020F0502020204030204" pitchFamily="34" charset="0"/>
                          <a:ea typeface="Times New Roman" panose="02020603050405020304" pitchFamily="18" charset="0"/>
                          <a:cs typeface="Times New Roman" panose="02020603050405020304" pitchFamily="18" charset="0"/>
                        </a:rPr>
                        <m:t>=</m:t>
                      </m:r>
                      <m:f>
                        <m:fPr>
                          <m:ctrlPr>
                            <a:rPr lang="fr-FR" sz="1400" i="1">
                              <a:latin typeface="Cambria Math" panose="02040503050406030204" pitchFamily="18" charset="0"/>
                              <a:ea typeface="Calibri" panose="020F0502020204030204" pitchFamily="34" charset="0"/>
                              <a:cs typeface="Times New Roman" panose="02020603050405020304" pitchFamily="18" charset="0"/>
                            </a:rPr>
                          </m:ctrlPr>
                        </m:fPr>
                        <m:num>
                          <m:r>
                            <a:rPr lang="fr-FR" sz="1400" i="1">
                              <a:latin typeface="Cambria Math" panose="02040503050406030204" pitchFamily="18" charset="0"/>
                              <a:ea typeface="Calibri" panose="020F0502020204030204" pitchFamily="34" charset="0"/>
                              <a:cs typeface="Times New Roman" panose="02020603050405020304" pitchFamily="18" charset="0"/>
                            </a:rPr>
                            <m:t>1</m:t>
                          </m:r>
                        </m:num>
                        <m:den>
                          <m:r>
                            <a:rPr lang="fr-FR" sz="1400" i="1">
                              <a:latin typeface="Cambria Math" panose="02040503050406030204" pitchFamily="18" charset="0"/>
                              <a:ea typeface="Calibri" panose="020F0502020204030204" pitchFamily="34" charset="0"/>
                              <a:cs typeface="Times New Roman" panose="02020603050405020304" pitchFamily="18" charset="0"/>
                            </a:rPr>
                            <m:t>2</m:t>
                          </m:r>
                        </m:den>
                      </m:f>
                      <m:r>
                        <a:rPr lang="fr-FR" sz="1600" i="1">
                          <a:latin typeface="Cambria Math" panose="02040503050406030204" pitchFamily="18" charset="0"/>
                          <a:ea typeface="Calibri" panose="020F0502020204030204" pitchFamily="34" charset="0"/>
                          <a:cs typeface="Times New Roman" panose="02020603050405020304" pitchFamily="18" charset="0"/>
                        </a:rPr>
                        <m:t>𝐸</m:t>
                      </m:r>
                      <m:f>
                        <m:fPr>
                          <m:ctrlPr>
                            <a:rPr lang="fr-FR"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𝑆</m:t>
                          </m:r>
                        </m:num>
                        <m:den>
                          <m:sSub>
                            <m:sSubPr>
                              <m:ctrlPr>
                                <a:rPr lang="fr-FR" sz="1600" i="1">
                                  <a:latin typeface="Cambria Math" panose="02040503050406030204" pitchFamily="18" charset="0"/>
                                  <a:ea typeface="Calibri" panose="020F0502020204030204" pitchFamily="34" charset="0"/>
                                  <a:cs typeface="Times New Roman" panose="02020603050405020304" pitchFamily="18" charset="0"/>
                                </a:rPr>
                              </m:ctrlPr>
                            </m:sSubPr>
                            <m:e>
                              <m:r>
                                <a:rPr lang="fr-FR" sz="1600" i="1">
                                  <a:latin typeface="Cambria Math" panose="02040503050406030204" pitchFamily="18" charset="0"/>
                                  <a:ea typeface="Calibri" panose="020F0502020204030204" pitchFamily="34" charset="0"/>
                                  <a:cs typeface="Times New Roman" panose="02020603050405020304" pitchFamily="18" charset="0"/>
                                </a:rPr>
                                <m:t>𝐿</m:t>
                              </m:r>
                            </m:e>
                            <m:sub>
                              <m:r>
                                <a:rPr lang="fr-FR" sz="1600" i="1">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ZoneTexte 13">
                <a:extLst>
                  <a:ext uri="{FF2B5EF4-FFF2-40B4-BE49-F238E27FC236}">
                    <a16:creationId xmlns:a16="http://schemas.microsoft.com/office/drawing/2014/main" id="{96DEEDD8-CD4E-4DAF-9432-1CDE37337AB4}"/>
                  </a:ext>
                </a:extLst>
              </p:cNvPr>
              <p:cNvSpPr txBox="1">
                <a:spLocks noRot="1" noChangeAspect="1" noMove="1" noResize="1" noEditPoints="1" noAdjustHandles="1" noChangeArrowheads="1" noChangeShapeType="1" noTextEdit="1"/>
              </p:cNvSpPr>
              <p:nvPr/>
            </p:nvSpPr>
            <p:spPr>
              <a:xfrm>
                <a:off x="1064047" y="5889647"/>
                <a:ext cx="10467975" cy="1005147"/>
              </a:xfrm>
              <a:prstGeom prst="rect">
                <a:avLst/>
              </a:prstGeom>
              <a:blipFill>
                <a:blip r:embed="rId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3244752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AC15AFCD-01AB-44C1-A858-92FE20C0175B}"/>
                  </a:ext>
                </a:extLst>
              </p:cNvPr>
              <p:cNvSpPr txBox="1"/>
              <p:nvPr/>
            </p:nvSpPr>
            <p:spPr>
              <a:xfrm>
                <a:off x="247650" y="273772"/>
                <a:ext cx="11696700" cy="5007268"/>
              </a:xfrm>
              <a:prstGeom prst="rect">
                <a:avLst/>
              </a:prstGeom>
              <a:noFill/>
            </p:spPr>
            <p:txBody>
              <a:bodyPr wrap="square">
                <a:spAutoFit/>
              </a:bodyPr>
              <a:lstStyle/>
              <a:p>
                <a:pPr algn="just">
                  <a:lnSpc>
                    <a:spcPct val="107000"/>
                  </a:lnSpc>
                  <a:spcAft>
                    <a:spcPts val="800"/>
                  </a:spcAft>
                </a:pPr>
                <a:r>
                  <a:rPr lang="fr-FR" sz="1550" dirty="0">
                    <a:effectLst/>
                    <a:latin typeface="Calibri" panose="020F0502020204030204" pitchFamily="34" charset="0"/>
                    <a:ea typeface="Calibri" panose="020F0502020204030204" pitchFamily="34" charset="0"/>
                    <a:cs typeface="Times New Roman" panose="02020603050405020304" pitchFamily="18" charset="0"/>
                  </a:rPr>
                  <a:t>Ainsi, lorsqu’on tire le fil initialement d’une longueur </a:t>
                </a:r>
                <a14:m>
                  <m:oMath xmlns:m="http://schemas.openxmlformats.org/officeDocument/2006/math">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fr-FR" sz="1550" dirty="0">
                    <a:effectLst/>
                    <a:latin typeface="Calibri" panose="020F0502020204030204" pitchFamily="34" charset="0"/>
                    <a:ea typeface="Times New Roman" panose="02020603050405020304" pitchFamily="18" charset="0"/>
                    <a:cs typeface="Times New Roman" panose="02020603050405020304" pitchFamily="18" charset="0"/>
                  </a:rPr>
                  <a:t>(longueur à vide + élongation quelconque)</a:t>
                </a:r>
                <a:r>
                  <a:rPr lang="fr-FR" sz="1550" dirty="0">
                    <a:effectLst/>
                    <a:latin typeface="Calibri" panose="020F0502020204030204" pitchFamily="34" charset="0"/>
                    <a:ea typeface="Calibri" panose="020F0502020204030204" pitchFamily="34" charset="0"/>
                    <a:cs typeface="Times New Roman" panose="02020603050405020304" pitchFamily="18" charset="0"/>
                  </a:rPr>
                  <a:t> jusqu’à ce qu’il ait une longueur </a:t>
                </a:r>
                <a14:m>
                  <m:oMath xmlns:m="http://schemas.openxmlformats.org/officeDocument/2006/math">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fr-FR" sz="1550" dirty="0">
                    <a:effectLst/>
                    <a:latin typeface="Calibri" panose="020F0502020204030204" pitchFamily="34" charset="0"/>
                    <a:ea typeface="Calibri" panose="020F0502020204030204" pitchFamily="34" charset="0"/>
                    <a:cs typeface="Times New Roman" panose="02020603050405020304" pitchFamily="18" charset="0"/>
                  </a:rPr>
                  <a:t>, la variation d’énergie élastique </a:t>
                </a:r>
                <a14:m>
                  <m:oMath xmlns:m="http://schemas.openxmlformats.org/officeDocument/2006/math">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ℰ</m:t>
                    </m:r>
                  </m:oMath>
                </a14:m>
                <a:r>
                  <a:rPr lang="fr-FR" sz="1550" dirty="0">
                    <a:effectLst/>
                    <a:latin typeface="Calibri" panose="020F0502020204030204" pitchFamily="34" charset="0"/>
                    <a:ea typeface="Calibri" panose="020F0502020204030204" pitchFamily="34" charset="0"/>
                    <a:cs typeface="Times New Roman" panose="02020603050405020304" pitchFamily="18" charset="0"/>
                  </a:rPr>
                  <a:t> qui accompagne cette élongation est : </a:t>
                </a: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ℰ</m:t>
                      </m:r>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0</m:t>
                                  </m:r>
                                </m:sub>
                              </m:sSub>
                            </m:e>
                          </m:d>
                        </m:e>
                        <m:sup>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0</m:t>
                                  </m:r>
                                </m:sub>
                              </m:sSub>
                            </m:e>
                          </m:d>
                        </m:e>
                        <m:sup>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𝐴</m:t>
                      </m:r>
                      <m:d>
                        <m:dPr>
                          <m:begChr m:val="["/>
                          <m:endChr m:val="]"/>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0</m:t>
                                      </m:r>
                                    </m:sub>
                                  </m:sSub>
                                </m:e>
                              </m:d>
                            </m:e>
                            <m:sup>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0</m:t>
                                      </m:r>
                                    </m:sub>
                                  </m:sSub>
                                </m:e>
                              </m:d>
                            </m:e>
                            <m:sup>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fr-FR" sz="155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fr-FR" sz="15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fr-FR" sz="1550" i="1">
                          <a:effectLst/>
                          <a:latin typeface="Cambria Math" panose="02040503050406030204" pitchFamily="18" charset="0"/>
                          <a:ea typeface="Calibri" panose="020F0502020204030204" pitchFamily="34" charset="0"/>
                          <a:cs typeface="Times New Roman" panose="02020603050405020304" pitchFamily="18" charset="0"/>
                        </a:rPr>
                        <m:t>𝐴</m:t>
                      </m:r>
                      <m:d>
                        <m:dPr>
                          <m:begChr m:val="["/>
                          <m:endChr m:val="]"/>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pPr>
                            <m:e>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²−</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²−2</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0</m:t>
                                  </m:r>
                                </m:sub>
                              </m:sSub>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e>
                              </m:d>
                            </m:e>
                            <m:sup/>
                          </m:sSup>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𝐴</m:t>
                          </m:r>
                          <m:d>
                            <m:dPr>
                              <m:begChr m:val="["/>
                              <m:endChr m:val="]"/>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e>
                              </m:d>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0</m:t>
                                          </m:r>
                                        </m:sub>
                                      </m:sSub>
                                    </m:e>
                                  </m:d>
                                </m:e>
                              </m:d>
                            </m:e>
                          </m:d>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𝐴</m:t>
                          </m:r>
                          <m:d>
                            <m:dPr>
                              <m:begChr m:val="["/>
                              <m:endChr m:val="]"/>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550" i="1">
                                  <a:effectLst/>
                                  <a:latin typeface="Cambria Math" panose="02040503050406030204" pitchFamily="18" charset="0"/>
                                  <a:ea typeface="Calibri" panose="020F0502020204030204" pitchFamily="34" charset="0"/>
                                  <a:cs typeface="Times New Roman" panose="02020603050405020304" pitchFamily="18" charset="0"/>
                                </a:rPr>
                                <m:t>𝑋</m:t>
                              </m:r>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𝑋</m:t>
                                  </m:r>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0</m:t>
                                      </m:r>
                                    </m:sub>
                                  </m:sSub>
                                </m:e>
                              </m:d>
                            </m:e>
                          </m:d>
                        </m:e>
                      </m:d>
                    </m:oMath>
                  </m:oMathPara>
                </a14:m>
                <a:endParaRPr lang="fr-FR" sz="15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ℰ</m:t>
                      </m:r>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r>
                        <a:rPr lang="fr-FR" sz="1550" i="1">
                          <a:effectLst/>
                          <a:latin typeface="Cambria Math" panose="02040503050406030204" pitchFamily="18" charset="0"/>
                          <a:ea typeface="Calibri" panose="020F0502020204030204" pitchFamily="34" charset="0"/>
                          <a:cs typeface="Times New Roman" panose="02020603050405020304" pitchFamily="18" charset="0"/>
                        </a:rPr>
                        <m:t>𝐴𝑋</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550" i="1">
                          <a:effectLst/>
                          <a:latin typeface="Cambria Math" panose="02040503050406030204" pitchFamily="18" charset="0"/>
                          <a:ea typeface="Calibri" panose="020F0502020204030204" pitchFamily="34" charset="0"/>
                          <a:cs typeface="Times New Roman" panose="02020603050405020304" pitchFamily="18" charset="0"/>
                        </a:rPr>
                        <m:t>+</m:t>
                      </m:r>
                      <m:r>
                        <a:rPr lang="fr-FR" sz="1550" i="1">
                          <a:effectLst/>
                          <a:latin typeface="Cambria Math" panose="02040503050406030204" pitchFamily="18" charset="0"/>
                          <a:ea typeface="Calibri" panose="020F0502020204030204" pitchFamily="34" charset="0"/>
                          <a:cs typeface="Times New Roman" panose="02020603050405020304" pitchFamily="18" charset="0"/>
                        </a:rPr>
                        <m:t>𝐴𝑋</m:t>
                      </m:r>
                      <m:d>
                        <m:d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550" i="1">
                              <a:effectLst/>
                              <a:latin typeface="Cambria Math" panose="02040503050406030204" pitchFamily="18" charset="0"/>
                              <a:ea typeface="Calibri" panose="020F0502020204030204" pitchFamily="34" charset="0"/>
                              <a:cs typeface="Times New Roman" panose="02020603050405020304" pitchFamily="18" charset="0"/>
                            </a:rPr>
                            <m:t>𝑋</m:t>
                          </m:r>
                          <m:r>
                            <a:rPr lang="fr-FR" sz="155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2</m:t>
                              </m:r>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0</m:t>
                              </m:r>
                            </m:sub>
                          </m:sSub>
                        </m:e>
                      </m:d>
                    </m:oMath>
                  </m:oMathPara>
                </a14:m>
                <a:endParaRPr lang="fr-FR" sz="15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550" dirty="0">
                    <a:effectLst/>
                    <a:latin typeface="Calibri" panose="020F0502020204030204" pitchFamily="34" charset="0"/>
                    <a:ea typeface="Times New Roman" panose="02020603050405020304" pitchFamily="18" charset="0"/>
                    <a:cs typeface="Times New Roman" panose="02020603050405020304" pitchFamily="18" charset="0"/>
                  </a:rPr>
                  <a:t>Autrement dit, on voit que la variation d’énergie, pour un incrément X fixé, est une fonction croissante de la longueur initiale étirée </a:t>
                </a:r>
                <a14:m>
                  <m:oMath xmlns:m="http://schemas.openxmlformats.org/officeDocument/2006/math">
                    <m:sSub>
                      <m:sSubPr>
                        <m:ctrlPr>
                          <a:rPr lang="fr-FR" sz="155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55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fr-FR" sz="1550" dirty="0">
                    <a:effectLst/>
                    <a:latin typeface="Calibri" panose="020F0502020204030204" pitchFamily="34" charset="0"/>
                    <a:ea typeface="Times New Roman" panose="02020603050405020304" pitchFamily="18" charset="0"/>
                    <a:cs typeface="Times New Roman" panose="02020603050405020304" pitchFamily="18" charset="0"/>
                  </a:rPr>
                  <a:t> du fil.</a:t>
                </a:r>
                <a:endParaRPr lang="fr-FR" sz="15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550" dirty="0">
                    <a:effectLst/>
                    <a:latin typeface="Calibri" panose="020F0502020204030204" pitchFamily="34" charset="0"/>
                    <a:ea typeface="Times New Roman" panose="02020603050405020304" pitchFamily="18" charset="0"/>
                    <a:cs typeface="Times New Roman" panose="02020603050405020304" pitchFamily="18" charset="0"/>
                  </a:rPr>
                  <a:t>Donc, par exemple, lorsqu’on tire l’élastique de 2 cm, alors que sa longueur est initialement de 10 cm, il faut fournir une énergie plus grande que lorsqu’on le tire de 2 cm alors que sa longueur initiale est 8 cm. On doit alors s’attendre à ce que la </a:t>
                </a:r>
                <a:r>
                  <a:rPr lang="fr-FR" sz="1550" u="sng" dirty="0">
                    <a:effectLst/>
                    <a:latin typeface="Calibri" panose="020F0502020204030204" pitchFamily="34" charset="0"/>
                    <a:ea typeface="Times New Roman" panose="02020603050405020304" pitchFamily="18" charset="0"/>
                    <a:cs typeface="Times New Roman" panose="02020603050405020304" pitchFamily="18" charset="0"/>
                  </a:rPr>
                  <a:t>variation</a:t>
                </a:r>
                <a:r>
                  <a:rPr lang="fr-FR" sz="1550" dirty="0">
                    <a:effectLst/>
                    <a:latin typeface="Calibri" panose="020F0502020204030204" pitchFamily="34" charset="0"/>
                    <a:ea typeface="Times New Roman" panose="02020603050405020304" pitchFamily="18" charset="0"/>
                    <a:cs typeface="Times New Roman" panose="02020603050405020304" pitchFamily="18" charset="0"/>
                  </a:rPr>
                  <a:t> de température augmente après chaque élongation de 2 cm. Or on s’aperçoit que ce n’est pas le cas : </a:t>
                </a:r>
                <a:endParaRPr lang="fr-FR" sz="15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550" dirty="0">
                    <a:effectLst/>
                    <a:latin typeface="Calibri" panose="020F0502020204030204" pitchFamily="34" charset="0"/>
                    <a:ea typeface="Times New Roman" panose="02020603050405020304" pitchFamily="18" charset="0"/>
                    <a:cs typeface="Times New Roman" panose="02020603050405020304" pitchFamily="18" charset="0"/>
                  </a:rPr>
                  <a:t>Dans le cas de l’élastique large, on peut à la limite dire que lors de chaque élongation de 2 cm, la variation de température est relativement similaire. C’est le cas également de l’élastique fin et de l’élastique vert. En effet, les courbes montrent l’évolution de la température cumulée. Le fait d’obtenir des droites confirme que l’évolution de la température doit augmenter de la même quantité du moment que l’incrément de longueur est constant, et ce, quelle que soit la longueur de l’élastique avant son élongation. Or, en modélisant les élastiques par des ressorts, on aurait pu s’attendre à ce que l’évolution de la variation de température cumulée augmente davantage à l’allure d’une exponentielle.</a:t>
                </a:r>
                <a:endParaRPr lang="fr-FR" sz="15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550" dirty="0">
                    <a:effectLst/>
                    <a:latin typeface="Calibri" panose="020F0502020204030204" pitchFamily="34" charset="0"/>
                    <a:ea typeface="Times New Roman" panose="02020603050405020304" pitchFamily="18" charset="0"/>
                    <a:cs typeface="Times New Roman" panose="02020603050405020304" pitchFamily="18" charset="0"/>
                  </a:rPr>
                  <a:t>Cela nous amène à conclure que soit la modélisation des élastiques par un ressort sur un plan mécanique n’est vraiment pas possible, soit c’est le lien que nous faisons entre l’énergie fournie à l’élastique et sa variation de température qui en découle, qui n’est pas correct.</a:t>
                </a:r>
                <a:endParaRPr lang="fr-FR" sz="155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ZoneTexte 5">
                <a:extLst>
                  <a:ext uri="{FF2B5EF4-FFF2-40B4-BE49-F238E27FC236}">
                    <a16:creationId xmlns:a16="http://schemas.microsoft.com/office/drawing/2014/main" id="{AC15AFCD-01AB-44C1-A858-92FE20C0175B}"/>
                  </a:ext>
                </a:extLst>
              </p:cNvPr>
              <p:cNvSpPr txBox="1">
                <a:spLocks noRot="1" noChangeAspect="1" noMove="1" noResize="1" noEditPoints="1" noAdjustHandles="1" noChangeArrowheads="1" noChangeShapeType="1" noTextEdit="1"/>
              </p:cNvSpPr>
              <p:nvPr/>
            </p:nvSpPr>
            <p:spPr>
              <a:xfrm>
                <a:off x="247650" y="273772"/>
                <a:ext cx="11696700" cy="5007268"/>
              </a:xfrm>
              <a:prstGeom prst="rect">
                <a:avLst/>
              </a:prstGeom>
              <a:blipFill>
                <a:blip r:embed="rId2"/>
                <a:stretch>
                  <a:fillRect l="-261" t="-122" r="-261" b="-609"/>
                </a:stretch>
              </a:blipFill>
            </p:spPr>
            <p:txBody>
              <a:bodyPr/>
              <a:lstStyle/>
              <a:p>
                <a:r>
                  <a:rPr lang="fr-FR">
                    <a:noFill/>
                  </a:rPr>
                  <a:t> </a:t>
                </a:r>
              </a:p>
            </p:txBody>
          </p:sp>
        </mc:Fallback>
      </mc:AlternateContent>
      <p:sp>
        <p:nvSpPr>
          <p:cNvPr id="8" name="ZoneTexte 7">
            <a:extLst>
              <a:ext uri="{FF2B5EF4-FFF2-40B4-BE49-F238E27FC236}">
                <a16:creationId xmlns:a16="http://schemas.microsoft.com/office/drawing/2014/main" id="{CC9EF288-09BB-4038-9F8E-F07E33E2F82D}"/>
              </a:ext>
            </a:extLst>
          </p:cNvPr>
          <p:cNvSpPr txBox="1"/>
          <p:nvPr/>
        </p:nvSpPr>
        <p:spPr>
          <a:xfrm>
            <a:off x="247650" y="5362978"/>
            <a:ext cx="11551641" cy="973600"/>
          </a:xfrm>
          <a:prstGeom prst="rect">
            <a:avLst/>
          </a:prstGeom>
          <a:noFill/>
        </p:spPr>
        <p:txBody>
          <a:bodyPr wrap="square">
            <a:spAutoFit/>
          </a:bodyPr>
          <a:lstStyle/>
          <a:p>
            <a:pPr algn="just">
              <a:lnSpc>
                <a:spcPct val="107000"/>
              </a:lnSpc>
              <a:spcAft>
                <a:spcPts val="800"/>
              </a:spcAft>
            </a:pPr>
            <a:r>
              <a:rPr lang="fr-FR" sz="1550" dirty="0">
                <a:effectLst/>
                <a:latin typeface="Calibri" panose="020F0502020204030204" pitchFamily="34" charset="0"/>
                <a:ea typeface="Calibri" panose="020F0502020204030204" pitchFamily="34" charset="0"/>
                <a:cs typeface="Times New Roman" panose="02020603050405020304" pitchFamily="18" charset="0"/>
              </a:rPr>
              <a:t>Comment sonder davantage les fils pour comprendre ce qui provoque l’élévation de température, et les différences de variation de température que l’on observe lorsqu’on tire ou qu’on relâche les fils ?</a:t>
            </a:r>
          </a:p>
          <a:p>
            <a:pPr>
              <a:lnSpc>
                <a:spcPct val="107000"/>
              </a:lnSpc>
              <a:spcAft>
                <a:spcPts val="800"/>
              </a:spcAft>
            </a:pPr>
            <a:r>
              <a:rPr lang="fr-FR" sz="1550" dirty="0">
                <a:effectLst/>
                <a:latin typeface="Calibri" panose="020F0502020204030204" pitchFamily="34" charset="0"/>
                <a:ea typeface="Calibri" panose="020F0502020204030204" pitchFamily="34" charset="0"/>
                <a:cs typeface="Times New Roman" panose="02020603050405020304" pitchFamily="18" charset="0"/>
              </a:rPr>
              <a:t>Nous avons voulu savoir si la vitesse à laquelle on tire sur le fil pouvait avoir une influence.</a:t>
            </a:r>
          </a:p>
        </p:txBody>
      </p:sp>
    </p:spTree>
    <p:extLst>
      <p:ext uri="{BB962C8B-B14F-4D97-AF65-F5344CB8AC3E}">
        <p14:creationId xmlns:p14="http://schemas.microsoft.com/office/powerpoint/2010/main" val="3260663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B73EE73-F99E-4798-B5F9-BFA8318B9614}"/>
              </a:ext>
            </a:extLst>
          </p:cNvPr>
          <p:cNvSpPr txBox="1"/>
          <p:nvPr/>
        </p:nvSpPr>
        <p:spPr>
          <a:xfrm>
            <a:off x="354434" y="164562"/>
            <a:ext cx="10861647" cy="470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III – La vitesse à laquelle on étire le fil a-t-elle une influence sur la température ?</a:t>
            </a:r>
          </a:p>
        </p:txBody>
      </p:sp>
      <p:sp>
        <p:nvSpPr>
          <p:cNvPr id="7" name="ZoneTexte 6">
            <a:extLst>
              <a:ext uri="{FF2B5EF4-FFF2-40B4-BE49-F238E27FC236}">
                <a16:creationId xmlns:a16="http://schemas.microsoft.com/office/drawing/2014/main" id="{9FE17A4B-AC06-4AEC-AB58-44C103B7F7E9}"/>
              </a:ext>
            </a:extLst>
          </p:cNvPr>
          <p:cNvSpPr txBox="1"/>
          <p:nvPr/>
        </p:nvSpPr>
        <p:spPr>
          <a:xfrm>
            <a:off x="354435" y="726624"/>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1 ) Démarche expérimentale : </a:t>
            </a:r>
          </a:p>
        </p:txBody>
      </p:sp>
      <p:pic>
        <p:nvPicPr>
          <p:cNvPr id="8" name="image31.jpg">
            <a:extLst>
              <a:ext uri="{FF2B5EF4-FFF2-40B4-BE49-F238E27FC236}">
                <a16:creationId xmlns:a16="http://schemas.microsoft.com/office/drawing/2014/main" id="{8AD735A7-310C-4605-B90E-31F4C88B3AF4}"/>
              </a:ext>
            </a:extLst>
          </p:cNvPr>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8524985" y="826515"/>
            <a:ext cx="2917599" cy="2029673"/>
          </a:xfrm>
          <a:prstGeom prst="rect">
            <a:avLst/>
          </a:prstGeom>
          <a:ln/>
        </p:spPr>
      </p:pic>
      <p:sp>
        <p:nvSpPr>
          <p:cNvPr id="10" name="ZoneTexte 9">
            <a:extLst>
              <a:ext uri="{FF2B5EF4-FFF2-40B4-BE49-F238E27FC236}">
                <a16:creationId xmlns:a16="http://schemas.microsoft.com/office/drawing/2014/main" id="{37835F48-AAB8-40D3-8B0E-4801412E656A}"/>
              </a:ext>
            </a:extLst>
          </p:cNvPr>
          <p:cNvSpPr txBox="1"/>
          <p:nvPr/>
        </p:nvSpPr>
        <p:spPr>
          <a:xfrm>
            <a:off x="252946" y="1317802"/>
            <a:ext cx="8003097" cy="2062103"/>
          </a:xfrm>
          <a:prstGeom prst="rect">
            <a:avLst/>
          </a:prstGeom>
          <a:noFill/>
        </p:spPr>
        <p:txBody>
          <a:bodyPr wrap="square">
            <a:spAutoFit/>
          </a:bodyPr>
          <a:lstStyle/>
          <a:p>
            <a:pPr algn="just"/>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tiré le fil  à l’aide d’un moteur relié à un générateur (figure 11) dont nous avons fait varier la tension pour modifier la vitesse de rotation du moteur. Pour connaître la vitesse à laquelle le fil est tiré, nous avons simplement filmé le déplacement de la tige qui tire le fil. Nous avons ainsi fait varier la vitesse de traction de 2 cm/s jusqu’à 16 cm/s, et nous avons fait en sorte que l’élongation soit toujours la même pour chaque vitesse : environ 30 cm (sauf pour la première mesure, c’est-à-dire pour la vitesse la plus faible, pour laquelle l’élastique n’a été tiré que de 18 cm). La caméra thermique relevait alors la variation de température à l’issue de l’élongation.</a:t>
            </a:r>
            <a:endParaRPr lang="fr-FR" sz="1600" dirty="0"/>
          </a:p>
        </p:txBody>
      </p:sp>
      <p:sp>
        <p:nvSpPr>
          <p:cNvPr id="11" name="Zone de texte 52">
            <a:extLst>
              <a:ext uri="{FF2B5EF4-FFF2-40B4-BE49-F238E27FC236}">
                <a16:creationId xmlns:a16="http://schemas.microsoft.com/office/drawing/2014/main" id="{1A44A22E-2DDB-4262-B9D2-90A1759C8720}"/>
              </a:ext>
            </a:extLst>
          </p:cNvPr>
          <p:cNvSpPr txBox="1"/>
          <p:nvPr/>
        </p:nvSpPr>
        <p:spPr>
          <a:xfrm>
            <a:off x="7991527" y="2856188"/>
            <a:ext cx="4200473" cy="3200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Figure 11 – Le dispositif muni d’un moteur pour tirer le fil à vitesse constante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19E3193C-6548-40DE-99D3-9A2A41F44F5C}"/>
              </a:ext>
            </a:extLst>
          </p:cNvPr>
          <p:cNvSpPr txBox="1"/>
          <p:nvPr/>
        </p:nvSpPr>
        <p:spPr>
          <a:xfrm>
            <a:off x="252946" y="3368181"/>
            <a:ext cx="11539691" cy="1134478"/>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n’avons pu faire ces mesures que pour l’élastique, car nous voulions rester dans le domaine élastique du fil. Or le domaine élastique du fil vert était trop faible pour pouvoir mener à bien ces mesures avec une précision suffisante. Et le moteur n’était pas non plus assez puissant pour étirer l’élastique large. Voyons alors les résultats obtenus pour l’élastique : longueur initiale : 7,5 cm – longueur finale : 37,5 cm, soit une élongation de 30 cm.</a:t>
            </a:r>
          </a:p>
        </p:txBody>
      </p:sp>
      <p:sp>
        <p:nvSpPr>
          <p:cNvPr id="15" name="ZoneTexte 14">
            <a:extLst>
              <a:ext uri="{FF2B5EF4-FFF2-40B4-BE49-F238E27FC236}">
                <a16:creationId xmlns:a16="http://schemas.microsoft.com/office/drawing/2014/main" id="{60D2FAE8-000C-4EB9-BB4B-02756F353399}"/>
              </a:ext>
            </a:extLst>
          </p:cNvPr>
          <p:cNvSpPr txBox="1"/>
          <p:nvPr/>
        </p:nvSpPr>
        <p:spPr>
          <a:xfrm>
            <a:off x="252946" y="4641341"/>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2 ) Résultats expérimentaux obtenus avec l’élastique fin : </a:t>
            </a:r>
          </a:p>
        </p:txBody>
      </p:sp>
      <p:graphicFrame>
        <p:nvGraphicFramePr>
          <p:cNvPr id="16" name="Graphique 15">
            <a:extLst>
              <a:ext uri="{FF2B5EF4-FFF2-40B4-BE49-F238E27FC236}">
                <a16:creationId xmlns:a16="http://schemas.microsoft.com/office/drawing/2014/main" id="{CB71B1F6-4BF8-4757-9EDE-E7C7F30743C1}"/>
              </a:ext>
            </a:extLst>
          </p:cNvPr>
          <p:cNvGraphicFramePr/>
          <p:nvPr>
            <p:extLst>
              <p:ext uri="{D42A27DB-BD31-4B8C-83A1-F6EECF244321}">
                <p14:modId xmlns:p14="http://schemas.microsoft.com/office/powerpoint/2010/main" val="1462004635"/>
              </p:ext>
            </p:extLst>
          </p:nvPr>
        </p:nvGraphicFramePr>
        <p:xfrm>
          <a:off x="6347548" y="4248150"/>
          <a:ext cx="5410255" cy="2332272"/>
        </p:xfrm>
        <a:graphic>
          <a:graphicData uri="http://schemas.openxmlformats.org/drawingml/2006/chart">
            <c:chart xmlns:c="http://schemas.openxmlformats.org/drawingml/2006/chart" xmlns:r="http://schemas.openxmlformats.org/officeDocument/2006/relationships" r:id="rId4"/>
          </a:graphicData>
        </a:graphic>
      </p:graphicFrame>
      <p:sp>
        <p:nvSpPr>
          <p:cNvPr id="17" name="Zone de texte 53">
            <a:extLst>
              <a:ext uri="{FF2B5EF4-FFF2-40B4-BE49-F238E27FC236}">
                <a16:creationId xmlns:a16="http://schemas.microsoft.com/office/drawing/2014/main" id="{CCB293C1-1E97-49E9-AB3D-FF3B46ADA2CC}"/>
              </a:ext>
            </a:extLst>
          </p:cNvPr>
          <p:cNvSpPr txBox="1"/>
          <p:nvPr/>
        </p:nvSpPr>
        <p:spPr>
          <a:xfrm>
            <a:off x="5730311" y="6482006"/>
            <a:ext cx="6393180" cy="2209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Figure 12 – Variation de température en fonction de la vitesse d’étirement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BC8C42C5-531A-4AB8-82C5-F16255C9F276}"/>
              </a:ext>
            </a:extLst>
          </p:cNvPr>
          <p:cNvSpPr txBox="1"/>
          <p:nvPr/>
        </p:nvSpPr>
        <p:spPr>
          <a:xfrm>
            <a:off x="252946" y="5182475"/>
            <a:ext cx="5735012" cy="1397947"/>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 première vue, l’expérience montre que plus la vitesse est élevée, et plus la variation de température est grande, même si celle-ci semble vouloir atteindre une limite. Mais nous n’avons pas cherché à connaître cette limite, car une question se pose avant de conclure trop hâtivement : </a:t>
            </a:r>
          </a:p>
        </p:txBody>
      </p:sp>
    </p:spTree>
    <p:extLst>
      <p:ext uri="{BB962C8B-B14F-4D97-AF65-F5344CB8AC3E}">
        <p14:creationId xmlns:p14="http://schemas.microsoft.com/office/powerpoint/2010/main" val="3728336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B61DDB-F27D-400B-8A14-38AF1B8E317B}"/>
              </a:ext>
            </a:extLst>
          </p:cNvPr>
          <p:cNvSpPr txBox="1"/>
          <p:nvPr/>
        </p:nvSpPr>
        <p:spPr>
          <a:xfrm>
            <a:off x="428624" y="260551"/>
            <a:ext cx="11542465" cy="1661417"/>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Comme nous tirions le fil avec la même élongation, mais à des vitesses différentes, les durées des étirements étaient très variables : 1,9 seconde pour la vitesse la plus rapide, à 18,9 secondes pour la vitesse la plus lente. Il est alors évident que durant l’étirement de l’élastique, le fil peut se refroidir de façon importante et très inégale en fonction de la vitesse, du fait d’un transfert thermique par convection. On le voit clairement pour la première mesure : en tirant le fil à une vitesse de 1 cm/s, nous ne voyons pas de modification de la température. Nous avons voulu savoir si on pouvait estimer la variation de température due au phénomène de convection, pour ensuite en tenir compte dans nos résultats expérimentaux.</a:t>
            </a:r>
          </a:p>
        </p:txBody>
      </p:sp>
      <p:sp>
        <p:nvSpPr>
          <p:cNvPr id="7" name="ZoneTexte 6">
            <a:extLst>
              <a:ext uri="{FF2B5EF4-FFF2-40B4-BE49-F238E27FC236}">
                <a16:creationId xmlns:a16="http://schemas.microsoft.com/office/drawing/2014/main" id="{F1E299C1-FEB6-44DD-B8F1-313E59C9FBB5}"/>
              </a:ext>
            </a:extLst>
          </p:cNvPr>
          <p:cNvSpPr txBox="1"/>
          <p:nvPr/>
        </p:nvSpPr>
        <p:spPr>
          <a:xfrm>
            <a:off x="159389" y="2173032"/>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3) Correction des résultats du fait de la convection</a:t>
            </a:r>
          </a:p>
        </p:txBody>
      </p:sp>
      <p:sp>
        <p:nvSpPr>
          <p:cNvPr id="9" name="ZoneTexte 8">
            <a:extLst>
              <a:ext uri="{FF2B5EF4-FFF2-40B4-BE49-F238E27FC236}">
                <a16:creationId xmlns:a16="http://schemas.microsoft.com/office/drawing/2014/main" id="{AC89DF10-D3B4-4E50-A4E8-059161515314}"/>
              </a:ext>
            </a:extLst>
          </p:cNvPr>
          <p:cNvSpPr txBox="1"/>
          <p:nvPr/>
        </p:nvSpPr>
        <p:spPr>
          <a:xfrm>
            <a:off x="395400" y="2784354"/>
            <a:ext cx="5961358" cy="973600"/>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pour cela tiré le fil et l’avons maintenu dans sa position étirée, et nous l’avons laissé se refroidir au cours du temps :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Voici alors l’évolution de sa température au cours du temps : figure 13</a:t>
            </a:r>
          </a:p>
        </p:txBody>
      </p:sp>
      <p:pic>
        <p:nvPicPr>
          <p:cNvPr id="10" name="image2.png" descr="Graphique">
            <a:extLst>
              <a:ext uri="{FF2B5EF4-FFF2-40B4-BE49-F238E27FC236}">
                <a16:creationId xmlns:a16="http://schemas.microsoft.com/office/drawing/2014/main" id="{A2810014-763E-40C0-A186-FE43A691E650}"/>
              </a:ext>
            </a:extLst>
          </p:cNvPr>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6656" b="4123"/>
          <a:stretch/>
        </p:blipFill>
        <p:spPr bwMode="auto">
          <a:xfrm>
            <a:off x="6356758" y="1647825"/>
            <a:ext cx="5614333" cy="2676525"/>
          </a:xfrm>
          <a:prstGeom prst="rect">
            <a:avLst/>
          </a:prstGeom>
          <a:ln>
            <a:noFill/>
          </a:ln>
          <a:extLst>
            <a:ext uri="{53640926-AAD7-44D8-BBD7-CCE9431645EC}">
              <a14:shadowObscured xmlns:a14="http://schemas.microsoft.com/office/drawing/2010/main"/>
            </a:ext>
          </a:extLst>
        </p:spPr>
      </p:pic>
      <p:sp>
        <p:nvSpPr>
          <p:cNvPr id="12" name="ZoneTexte 11">
            <a:extLst>
              <a:ext uri="{FF2B5EF4-FFF2-40B4-BE49-F238E27FC236}">
                <a16:creationId xmlns:a16="http://schemas.microsoft.com/office/drawing/2014/main" id="{6AC310E8-03C5-4DFC-8E22-6A54B191C788}"/>
              </a:ext>
            </a:extLst>
          </p:cNvPr>
          <p:cNvSpPr txBox="1"/>
          <p:nvPr/>
        </p:nvSpPr>
        <p:spPr>
          <a:xfrm>
            <a:off x="6825581" y="4049007"/>
            <a:ext cx="5145509" cy="541687"/>
          </a:xfrm>
          <a:prstGeom prst="rect">
            <a:avLst/>
          </a:prstGeom>
          <a:solidFill>
            <a:schemeClr val="bg1"/>
          </a:solidFill>
        </p:spPr>
        <p:txBody>
          <a:bodyPr wrap="square">
            <a:spAutoFit/>
          </a:bodyPr>
          <a:lstStyle/>
          <a:p>
            <a:pPr algn="just"/>
            <a:r>
              <a:rPr lang="fr-FR" sz="1200" i="1" dirty="0">
                <a:effectLst/>
                <a:latin typeface="Calibri" panose="020F0502020204030204" pitchFamily="34" charset="0"/>
                <a:ea typeface="Calibri" panose="020F0502020204030204" pitchFamily="34" charset="0"/>
                <a:cs typeface="Times New Roman" panose="02020603050405020304" pitchFamily="18" charset="0"/>
              </a:rPr>
              <a:t>Figure 13 : Evolution de la température de l’élastique lors de son refroidissement après l’avoir tiré et maintenu dans sa position étirée</a:t>
            </a:r>
            <a:r>
              <a:rPr lang="fr-FR" sz="1600" i="1" dirty="0">
                <a:effectLst/>
                <a:latin typeface="Calibri" panose="020F0502020204030204" pitchFamily="34" charset="0"/>
                <a:ea typeface="Calibri" panose="020F0502020204030204" pitchFamily="34"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42B33073-51B9-4516-A2AD-891B821886FB}"/>
                  </a:ext>
                </a:extLst>
              </p:cNvPr>
              <p:cNvSpPr txBox="1"/>
              <p:nvPr/>
            </p:nvSpPr>
            <p:spPr>
              <a:xfrm>
                <a:off x="395399" y="4049162"/>
                <a:ext cx="7556705" cy="1339662"/>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La diminution de température semble suivre une décroissance telle que : </a:t>
                </a: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𝑇</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𝐶</m:t>
                      </m:r>
                      <m:r>
                        <a:rPr lang="fr-FR" sz="1600" i="1">
                          <a:effectLst/>
                          <a:latin typeface="Cambria Math" panose="02040503050406030204" pitchFamily="18" charset="0"/>
                          <a:ea typeface="Calibri" panose="020F0502020204030204" pitchFamily="34" charset="0"/>
                          <a:cs typeface="Times New Roman" panose="02020603050405020304" pitchFamily="18" charset="0"/>
                        </a:rPr>
                        <m:t>)= −0,1 </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𝑡</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𝑠</m:t>
                      </m:r>
                      <m:r>
                        <a:rPr lang="fr-FR" sz="1600" i="1">
                          <a:effectLst/>
                          <a:latin typeface="Cambria Math" panose="02040503050406030204" pitchFamily="18" charset="0"/>
                          <a:ea typeface="Calibri" panose="020F0502020204030204" pitchFamily="34" charset="0"/>
                          <a:cs typeface="Times New Roman" panose="02020603050405020304" pitchFamily="18" charset="0"/>
                        </a:rPr>
                        <m:t>)+24,6</m:t>
                      </m:r>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Autrement dit, le fil perd 0,1°C par seconde, et ce, quelle que soit sa température (du moins, dans la plage de températures dans laquelle nous travaillons).</a:t>
                </a:r>
              </a:p>
            </p:txBody>
          </p:sp>
        </mc:Choice>
        <mc:Fallback xmlns="">
          <p:sp>
            <p:nvSpPr>
              <p:cNvPr id="14" name="ZoneTexte 13">
                <a:extLst>
                  <a:ext uri="{FF2B5EF4-FFF2-40B4-BE49-F238E27FC236}">
                    <a16:creationId xmlns:a16="http://schemas.microsoft.com/office/drawing/2014/main" id="{42B33073-51B9-4516-A2AD-891B821886FB}"/>
                  </a:ext>
                </a:extLst>
              </p:cNvPr>
              <p:cNvSpPr txBox="1">
                <a:spLocks noRot="1" noChangeAspect="1" noMove="1" noResize="1" noEditPoints="1" noAdjustHandles="1" noChangeArrowheads="1" noChangeShapeType="1" noTextEdit="1"/>
              </p:cNvSpPr>
              <p:nvPr/>
            </p:nvSpPr>
            <p:spPr>
              <a:xfrm>
                <a:off x="395399" y="4049162"/>
                <a:ext cx="7556705" cy="1339662"/>
              </a:xfrm>
              <a:prstGeom prst="rect">
                <a:avLst/>
              </a:prstGeom>
              <a:blipFill>
                <a:blip r:embed="rId4"/>
                <a:stretch>
                  <a:fillRect l="-484" t="-909" r="-404" b="-5000"/>
                </a:stretch>
              </a:blipFill>
            </p:spPr>
            <p:txBody>
              <a:bodyPr/>
              <a:lstStyle/>
              <a:p>
                <a:r>
                  <a:rPr lang="fr-FR">
                    <a:noFill/>
                  </a:rPr>
                  <a:t> </a:t>
                </a:r>
              </a:p>
            </p:txBody>
          </p:sp>
        </mc:Fallback>
      </mc:AlternateContent>
      <p:sp>
        <p:nvSpPr>
          <p:cNvPr id="16" name="ZoneTexte 15">
            <a:extLst>
              <a:ext uri="{FF2B5EF4-FFF2-40B4-BE49-F238E27FC236}">
                <a16:creationId xmlns:a16="http://schemas.microsoft.com/office/drawing/2014/main" id="{88724CDD-A3D4-47BB-B422-231A48EC26AD}"/>
              </a:ext>
            </a:extLst>
          </p:cNvPr>
          <p:cNvSpPr txBox="1"/>
          <p:nvPr/>
        </p:nvSpPr>
        <p:spPr>
          <a:xfrm>
            <a:off x="395399" y="5406122"/>
            <a:ext cx="11575691" cy="607539"/>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Remarque : nous avons également fait une étude théorique du refroidissement du fil par convection grâce à la loi de Newton, mais dont les résultats se sont avérés différents des résultats expérimentaux (voir annexe 2)</a:t>
            </a:r>
          </a:p>
        </p:txBody>
      </p:sp>
      <p:sp>
        <p:nvSpPr>
          <p:cNvPr id="18" name="ZoneTexte 17">
            <a:extLst>
              <a:ext uri="{FF2B5EF4-FFF2-40B4-BE49-F238E27FC236}">
                <a16:creationId xmlns:a16="http://schemas.microsoft.com/office/drawing/2014/main" id="{BC6077E5-2925-410A-9536-E50BA0682FDA}"/>
              </a:ext>
            </a:extLst>
          </p:cNvPr>
          <p:cNvSpPr txBox="1"/>
          <p:nvPr/>
        </p:nvSpPr>
        <p:spPr>
          <a:xfrm>
            <a:off x="395399" y="6075766"/>
            <a:ext cx="10845849" cy="344069"/>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corrigeons les valeurs expérimentales précédentes en ajoutant la perte de température estimée à -0,1°/s : </a:t>
            </a:r>
          </a:p>
        </p:txBody>
      </p:sp>
      <p:sp>
        <p:nvSpPr>
          <p:cNvPr id="2" name="ZoneTexte 1">
            <a:extLst>
              <a:ext uri="{FF2B5EF4-FFF2-40B4-BE49-F238E27FC236}">
                <a16:creationId xmlns:a16="http://schemas.microsoft.com/office/drawing/2014/main" id="{FA0538C1-3671-43A6-BEF0-8E7B870D9D82}"/>
              </a:ext>
            </a:extLst>
          </p:cNvPr>
          <p:cNvSpPr txBox="1"/>
          <p:nvPr/>
        </p:nvSpPr>
        <p:spPr>
          <a:xfrm>
            <a:off x="11020425" y="3290500"/>
            <a:ext cx="776175" cy="276999"/>
          </a:xfrm>
          <a:prstGeom prst="rect">
            <a:avLst/>
          </a:prstGeom>
          <a:solidFill>
            <a:schemeClr val="bg1"/>
          </a:solidFill>
        </p:spPr>
        <p:txBody>
          <a:bodyPr wrap="none" rtlCol="0">
            <a:spAutoFit/>
          </a:bodyPr>
          <a:lstStyle/>
          <a:p>
            <a:r>
              <a:rPr lang="fr-FR" sz="1200" dirty="0"/>
              <a:t>Temps (s)</a:t>
            </a:r>
          </a:p>
        </p:txBody>
      </p:sp>
    </p:spTree>
    <p:extLst>
      <p:ext uri="{BB962C8B-B14F-4D97-AF65-F5344CB8AC3E}">
        <p14:creationId xmlns:p14="http://schemas.microsoft.com/office/powerpoint/2010/main" val="2420911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E7347C6-8F72-42BD-BEB5-70421F9F309A}"/>
              </a:ext>
            </a:extLst>
          </p:cNvPr>
          <p:cNvPicPr>
            <a:picLocks noChangeAspect="1"/>
          </p:cNvPicPr>
          <p:nvPr/>
        </p:nvPicPr>
        <p:blipFill>
          <a:blip r:embed="rId2"/>
          <a:stretch>
            <a:fillRect/>
          </a:stretch>
        </p:blipFill>
        <p:spPr>
          <a:xfrm>
            <a:off x="403238" y="472056"/>
            <a:ext cx="5692762" cy="1990725"/>
          </a:xfrm>
          <a:prstGeom prst="rect">
            <a:avLst/>
          </a:prstGeom>
        </p:spPr>
      </p:pic>
      <p:pic>
        <p:nvPicPr>
          <p:cNvPr id="6" name="Image 5">
            <a:extLst>
              <a:ext uri="{FF2B5EF4-FFF2-40B4-BE49-F238E27FC236}">
                <a16:creationId xmlns:a16="http://schemas.microsoft.com/office/drawing/2014/main" id="{68ABFC05-C1E0-40C6-8CBB-C2FD6EB8F3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07597" y="2739561"/>
            <a:ext cx="5389472" cy="2876693"/>
          </a:xfrm>
          <a:prstGeom prst="rect">
            <a:avLst/>
          </a:prstGeom>
        </p:spPr>
      </p:pic>
      <p:sp>
        <p:nvSpPr>
          <p:cNvPr id="7" name="Zone de texte 55">
            <a:extLst>
              <a:ext uri="{FF2B5EF4-FFF2-40B4-BE49-F238E27FC236}">
                <a16:creationId xmlns:a16="http://schemas.microsoft.com/office/drawing/2014/main" id="{FF5E5848-E517-45CD-B970-68546B50D76C}"/>
              </a:ext>
            </a:extLst>
          </p:cNvPr>
          <p:cNvSpPr txBox="1"/>
          <p:nvPr/>
        </p:nvSpPr>
        <p:spPr>
          <a:xfrm>
            <a:off x="227450" y="5852544"/>
            <a:ext cx="5801843" cy="5334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000" i="1" dirty="0">
                <a:effectLst/>
                <a:latin typeface="Calibri" panose="020F0502020204030204" pitchFamily="34" charset="0"/>
                <a:ea typeface="Calibri" panose="020F0502020204030204" pitchFamily="34" charset="0"/>
                <a:cs typeface="Times New Roman" panose="02020603050405020304" pitchFamily="18" charset="0"/>
              </a:rPr>
              <a:t>Figure 14 – Variation de température (en tenant compte du phénomène de convection) en fonction de la vitesse d’étirement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2D6AA3A8-C1E7-47A8-A830-AB48EC6D7656}"/>
              </a:ext>
            </a:extLst>
          </p:cNvPr>
          <p:cNvSpPr txBox="1"/>
          <p:nvPr/>
        </p:nvSpPr>
        <p:spPr>
          <a:xfrm>
            <a:off x="6265876" y="245846"/>
            <a:ext cx="5618527" cy="5966570"/>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Avec cette correction, notre avis quant à l’influence de la vitesse sur la variation de la température change radicalement : la vitesse ne semble pas avoir d’influence sur la variation de température. Cela dit, là encore, il faut modérer nos propos : nous n’avons fait varier la vitesse de l’étirement que dans une certaine plage de vitesse. Avec des moyens plus performants, on pourrait tirer plus vite, et surtout plus lentement si on avait moyen de réaliser cette expérience sous vide, afin de limiter les variations de températures par convection.</a:t>
            </a:r>
          </a:p>
          <a:p>
            <a:pPr algn="just">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Il est clair que trouver un paramètre qui modifie les variations de température nous aiderait à mieux comprendre pourquoi les fils chauffent. Mais on peut également se dire que le fait de trouver un paramètre qui ne provoque pas de modification, c’est aussi une façon d’éliminer une hypothèse et de se rapprocher de la solution. C’est une vision optimiste.</a:t>
            </a:r>
          </a:p>
          <a:p>
            <a:pPr algn="just">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600" dirty="0">
                <a:effectLst/>
                <a:latin typeface="Calibri" panose="020F0502020204030204" pitchFamily="34" charset="0"/>
                <a:ea typeface="Calibri" panose="020F0502020204030204" pitchFamily="34" charset="0"/>
                <a:cs typeface="Times New Roman" panose="02020603050405020304" pitchFamily="18" charset="0"/>
              </a:rPr>
              <a:t>Et si on procédait complètement autrement de ce qu’on a fait jusqu’à présent ? Nous avons toujours tiré le fil et nous avons mesuré des variations de température ? Faisons-le dans l’autre sens :</a:t>
            </a:r>
            <a:endParaRPr lang="fr-FR" sz="1600" dirty="0"/>
          </a:p>
        </p:txBody>
      </p:sp>
    </p:spTree>
    <p:extLst>
      <p:ext uri="{BB962C8B-B14F-4D97-AF65-F5344CB8AC3E}">
        <p14:creationId xmlns:p14="http://schemas.microsoft.com/office/powerpoint/2010/main" val="146121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FB23812-2C6B-4C58-A146-3E33F63CE4B9}"/>
              </a:ext>
            </a:extLst>
          </p:cNvPr>
          <p:cNvSpPr txBox="1"/>
          <p:nvPr/>
        </p:nvSpPr>
        <p:spPr>
          <a:xfrm>
            <a:off x="278934" y="217716"/>
            <a:ext cx="8512728"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IV – Comment évolue la longueur d’un fil lorsqu’on le chauffe ?</a:t>
            </a:r>
          </a:p>
        </p:txBody>
      </p:sp>
      <p:sp>
        <p:nvSpPr>
          <p:cNvPr id="7" name="ZoneTexte 6">
            <a:extLst>
              <a:ext uri="{FF2B5EF4-FFF2-40B4-BE49-F238E27FC236}">
                <a16:creationId xmlns:a16="http://schemas.microsoft.com/office/drawing/2014/main" id="{4AFAFDD6-2178-49A1-B8CC-A7BD8545FB8B}"/>
              </a:ext>
            </a:extLst>
          </p:cNvPr>
          <p:cNvSpPr txBox="1"/>
          <p:nvPr/>
        </p:nvSpPr>
        <p:spPr>
          <a:xfrm>
            <a:off x="278934" y="751791"/>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1 ) Le dispositif expérimental</a:t>
            </a:r>
          </a:p>
        </p:txBody>
      </p:sp>
      <p:pic>
        <p:nvPicPr>
          <p:cNvPr id="9" name="Image 8">
            <a:extLst>
              <a:ext uri="{FF2B5EF4-FFF2-40B4-BE49-F238E27FC236}">
                <a16:creationId xmlns:a16="http://schemas.microsoft.com/office/drawing/2014/main" id="{558CD802-2008-4FC0-8AB5-CA3B41F5A6F7}"/>
              </a:ext>
            </a:extLst>
          </p:cNvPr>
          <p:cNvPicPr>
            <a:picLocks noChangeAspect="1"/>
          </p:cNvPicPr>
          <p:nvPr/>
        </p:nvPicPr>
        <p:blipFill>
          <a:blip r:embed="rId2"/>
          <a:stretch>
            <a:fillRect/>
          </a:stretch>
        </p:blipFill>
        <p:spPr>
          <a:xfrm>
            <a:off x="-48621" y="1590080"/>
            <a:ext cx="7184157" cy="3175724"/>
          </a:xfrm>
          <a:prstGeom prst="rect">
            <a:avLst/>
          </a:prstGeom>
        </p:spPr>
      </p:pic>
      <p:sp>
        <p:nvSpPr>
          <p:cNvPr id="10" name="Zone de texte 57">
            <a:extLst>
              <a:ext uri="{FF2B5EF4-FFF2-40B4-BE49-F238E27FC236}">
                <a16:creationId xmlns:a16="http://schemas.microsoft.com/office/drawing/2014/main" id="{6BA8F3DA-6521-436A-981B-D4E83DC0F3EC}"/>
              </a:ext>
            </a:extLst>
          </p:cNvPr>
          <p:cNvSpPr txBox="1"/>
          <p:nvPr/>
        </p:nvSpPr>
        <p:spPr>
          <a:xfrm>
            <a:off x="222588" y="5033129"/>
            <a:ext cx="6393180" cy="2209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Figure 15 – Dispositif expérimental permettant d’étudier le comportement du fil soumis à une forte température.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0826D977-B9AB-46E8-980F-A7B363752865}"/>
              </a:ext>
            </a:extLst>
          </p:cNvPr>
          <p:cNvSpPr txBox="1"/>
          <p:nvPr/>
        </p:nvSpPr>
        <p:spPr>
          <a:xfrm>
            <a:off x="7135536" y="751791"/>
            <a:ext cx="4777530" cy="5688801"/>
          </a:xfrm>
          <a:prstGeom prst="rect">
            <a:avLst/>
          </a:prstGeom>
          <a:noFill/>
        </p:spPr>
        <p:txBody>
          <a:bodyPr wrap="square">
            <a:spAutoFit/>
          </a:bodyPr>
          <a:lstStyle/>
          <a:p>
            <a:pPr algn="just">
              <a:lnSpc>
                <a:spcPct val="115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essayé d'étudier la variation de la tension de l'élastique en fonction de la température de celui-ci. Pour cela, nous avons imaginé un dispositif où deux plaques chauffantes installées perpendiculairement au bureau viennent chauffer un élastique tendu à l’aide d’un poids, lui-même installé sur une balance afin de pouvoir mesurer la variation de la tension de l’élastique à l’aide de la masse affichée sur la balance. Pour chaque expérience que nous avons faite, deux caméras étaient braquées sur le dispositif : une qui mesurait la température du fil, et l’autre qui filmait la masse affichée par la balance.</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préalablement vérifié que la température entre les plaques était constante et c’était bien le cas.  Les courbes suivantes montrent parfois des évolutions de masses mesurées par la balance. On pourrait déduire la tension du fil à partir de cette masse, mais dans un premier temps, nous voulons savoir s’il y a des différences de comportement entre le fil vert et l’élastique. Voyons alors les résultats obtenus : </a:t>
            </a:r>
          </a:p>
        </p:txBody>
      </p:sp>
      <p:sp>
        <p:nvSpPr>
          <p:cNvPr id="2" name="ZoneTexte 1">
            <a:extLst>
              <a:ext uri="{FF2B5EF4-FFF2-40B4-BE49-F238E27FC236}">
                <a16:creationId xmlns:a16="http://schemas.microsoft.com/office/drawing/2014/main" id="{450F3E10-EA2D-4A35-BEF8-41399F1BB694}"/>
              </a:ext>
            </a:extLst>
          </p:cNvPr>
          <p:cNvSpPr txBox="1"/>
          <p:nvPr/>
        </p:nvSpPr>
        <p:spPr>
          <a:xfrm>
            <a:off x="762000" y="5521434"/>
            <a:ext cx="5334000" cy="584775"/>
          </a:xfrm>
          <a:prstGeom prst="rect">
            <a:avLst/>
          </a:prstGeom>
          <a:noFill/>
        </p:spPr>
        <p:txBody>
          <a:bodyPr wrap="square" rtlCol="0">
            <a:spAutoFit/>
          </a:bodyPr>
          <a:lstStyle/>
          <a:p>
            <a:pPr algn="ctr"/>
            <a:r>
              <a:rPr lang="fr-FR" sz="1600" dirty="0"/>
              <a:t>Le dispositif est plus clairement schématisé sur la diapositive suivante</a:t>
            </a:r>
          </a:p>
        </p:txBody>
      </p:sp>
    </p:spTree>
    <p:extLst>
      <p:ext uri="{BB962C8B-B14F-4D97-AF65-F5344CB8AC3E}">
        <p14:creationId xmlns:p14="http://schemas.microsoft.com/office/powerpoint/2010/main" val="1593080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necteur droit 27">
            <a:extLst>
              <a:ext uri="{FF2B5EF4-FFF2-40B4-BE49-F238E27FC236}">
                <a16:creationId xmlns:a16="http://schemas.microsoft.com/office/drawing/2014/main" id="{AD881DB0-D9E2-4249-A9C6-5549BB12A1D5}"/>
              </a:ext>
            </a:extLst>
          </p:cNvPr>
          <p:cNvCxnSpPr>
            <a:cxnSpLocks/>
          </p:cNvCxnSpPr>
          <p:nvPr/>
        </p:nvCxnSpPr>
        <p:spPr>
          <a:xfrm>
            <a:off x="3959678" y="3020787"/>
            <a:ext cx="100692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29106DA-C680-4CF6-878E-F8E719724382}"/>
              </a:ext>
            </a:extLst>
          </p:cNvPr>
          <p:cNvCxnSpPr>
            <a:cxnSpLocks/>
          </p:cNvCxnSpPr>
          <p:nvPr/>
        </p:nvCxnSpPr>
        <p:spPr>
          <a:xfrm>
            <a:off x="3456214" y="3429000"/>
            <a:ext cx="100692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ube 4">
            <a:extLst>
              <a:ext uri="{FF2B5EF4-FFF2-40B4-BE49-F238E27FC236}">
                <a16:creationId xmlns:a16="http://schemas.microsoft.com/office/drawing/2014/main" id="{09F6EEE1-7578-4BFD-BA21-DB8DDDE7BAAD}"/>
              </a:ext>
            </a:extLst>
          </p:cNvPr>
          <p:cNvSpPr/>
          <p:nvPr/>
        </p:nvSpPr>
        <p:spPr>
          <a:xfrm>
            <a:off x="3927021" y="723901"/>
            <a:ext cx="887185" cy="2808514"/>
          </a:xfrm>
          <a:prstGeom prst="cube">
            <a:avLst>
              <a:gd name="adj" fmla="val 635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Cylindre 3">
            <a:extLst>
              <a:ext uri="{FF2B5EF4-FFF2-40B4-BE49-F238E27FC236}">
                <a16:creationId xmlns:a16="http://schemas.microsoft.com/office/drawing/2014/main" id="{46D3BB21-390D-4EFE-A130-820C51EC92C2}"/>
              </a:ext>
            </a:extLst>
          </p:cNvPr>
          <p:cNvSpPr/>
          <p:nvPr/>
        </p:nvSpPr>
        <p:spPr>
          <a:xfrm rot="5400000">
            <a:off x="3831771" y="1839686"/>
            <a:ext cx="1741715" cy="664028"/>
          </a:xfrm>
          <a:prstGeom prst="can">
            <a:avLst/>
          </a:prstGeom>
          <a:gradFill>
            <a:gsLst>
              <a:gs pos="0">
                <a:schemeClr val="bg2">
                  <a:lumMod val="10000"/>
                </a:schemeClr>
              </a:gs>
              <a:gs pos="66000">
                <a:schemeClr val="bg2">
                  <a:lumMod val="75000"/>
                </a:schemeClr>
              </a:gs>
              <a:gs pos="83000">
                <a:schemeClr val="bg2">
                  <a:lumMod val="50000"/>
                </a:schemeClr>
              </a:gs>
              <a:gs pos="100000">
                <a:schemeClr val="bg1">
                  <a:lumMod val="5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DC67669D-AFE0-441A-8EF7-A2EC2A684946}"/>
              </a:ext>
            </a:extLst>
          </p:cNvPr>
          <p:cNvSpPr/>
          <p:nvPr/>
        </p:nvSpPr>
        <p:spPr>
          <a:xfrm>
            <a:off x="5442857" y="1026295"/>
            <a:ext cx="4767943" cy="954905"/>
          </a:xfrm>
          <a:custGeom>
            <a:avLst/>
            <a:gdLst>
              <a:gd name="connsiteX0" fmla="*/ 0 w 4767943"/>
              <a:gd name="connsiteY0" fmla="*/ 889591 h 954905"/>
              <a:gd name="connsiteX1" fmla="*/ 348343 w 4767943"/>
              <a:gd name="connsiteY1" fmla="*/ 563019 h 954905"/>
              <a:gd name="connsiteX2" fmla="*/ 1774372 w 4767943"/>
              <a:gd name="connsiteY2" fmla="*/ 40505 h 954905"/>
              <a:gd name="connsiteX3" fmla="*/ 2732314 w 4767943"/>
              <a:gd name="connsiteY3" fmla="*/ 84048 h 954905"/>
              <a:gd name="connsiteX4" fmla="*/ 4114800 w 4767943"/>
              <a:gd name="connsiteY4" fmla="*/ 475934 h 954905"/>
              <a:gd name="connsiteX5" fmla="*/ 4767943 w 4767943"/>
              <a:gd name="connsiteY5" fmla="*/ 954905 h 954905"/>
              <a:gd name="connsiteX6" fmla="*/ 4767943 w 4767943"/>
              <a:gd name="connsiteY6" fmla="*/ 954905 h 95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7943" h="954905">
                <a:moveTo>
                  <a:pt x="0" y="889591"/>
                </a:moveTo>
                <a:cubicBezTo>
                  <a:pt x="26307" y="797062"/>
                  <a:pt x="52614" y="704533"/>
                  <a:pt x="348343" y="563019"/>
                </a:cubicBezTo>
                <a:cubicBezTo>
                  <a:pt x="644072" y="421505"/>
                  <a:pt x="1377043" y="120334"/>
                  <a:pt x="1774372" y="40505"/>
                </a:cubicBezTo>
                <a:cubicBezTo>
                  <a:pt x="2171701" y="-39324"/>
                  <a:pt x="2342243" y="11477"/>
                  <a:pt x="2732314" y="84048"/>
                </a:cubicBezTo>
                <a:cubicBezTo>
                  <a:pt x="3122385" y="156619"/>
                  <a:pt x="3775529" y="330791"/>
                  <a:pt x="4114800" y="475934"/>
                </a:cubicBezTo>
                <a:cubicBezTo>
                  <a:pt x="4454072" y="621077"/>
                  <a:pt x="4767943" y="954905"/>
                  <a:pt x="4767943" y="954905"/>
                </a:cubicBezTo>
                <a:lnTo>
                  <a:pt x="4767943" y="954905"/>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a:extLst>
              <a:ext uri="{FF2B5EF4-FFF2-40B4-BE49-F238E27FC236}">
                <a16:creationId xmlns:a16="http://schemas.microsoft.com/office/drawing/2014/main" id="{24E5840B-475A-46DA-93B3-EFA84A9875AB}"/>
              </a:ext>
            </a:extLst>
          </p:cNvPr>
          <p:cNvCxnSpPr>
            <a:cxnSpLocks/>
          </p:cNvCxnSpPr>
          <p:nvPr/>
        </p:nvCxnSpPr>
        <p:spPr>
          <a:xfrm>
            <a:off x="5897334" y="3080659"/>
            <a:ext cx="100692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ylindre 6">
            <a:extLst>
              <a:ext uri="{FF2B5EF4-FFF2-40B4-BE49-F238E27FC236}">
                <a16:creationId xmlns:a16="http://schemas.microsoft.com/office/drawing/2014/main" id="{F3EF43C3-FAEA-496E-A956-FCF51B45971D}"/>
              </a:ext>
            </a:extLst>
          </p:cNvPr>
          <p:cNvSpPr/>
          <p:nvPr/>
        </p:nvSpPr>
        <p:spPr>
          <a:xfrm rot="5400000">
            <a:off x="5105398" y="1856016"/>
            <a:ext cx="1741715" cy="664028"/>
          </a:xfrm>
          <a:prstGeom prst="can">
            <a:avLst/>
          </a:prstGeom>
          <a:gradFill>
            <a:gsLst>
              <a:gs pos="0">
                <a:schemeClr val="bg2">
                  <a:lumMod val="10000"/>
                </a:schemeClr>
              </a:gs>
              <a:gs pos="66000">
                <a:schemeClr val="bg2">
                  <a:lumMod val="75000"/>
                </a:schemeClr>
              </a:gs>
              <a:gs pos="83000">
                <a:schemeClr val="bg2">
                  <a:lumMod val="50000"/>
                </a:schemeClr>
              </a:gs>
              <a:gs pos="100000">
                <a:schemeClr val="bg1">
                  <a:lumMod val="5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46B62F86-9472-4690-AD1A-D8AED355BC89}"/>
              </a:ext>
            </a:extLst>
          </p:cNvPr>
          <p:cNvCxnSpPr>
            <a:cxnSpLocks/>
          </p:cNvCxnSpPr>
          <p:nvPr/>
        </p:nvCxnSpPr>
        <p:spPr>
          <a:xfrm>
            <a:off x="5562598" y="3407229"/>
            <a:ext cx="100692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ube 17">
            <a:extLst>
              <a:ext uri="{FF2B5EF4-FFF2-40B4-BE49-F238E27FC236}">
                <a16:creationId xmlns:a16="http://schemas.microsoft.com/office/drawing/2014/main" id="{ECC5CEC3-3A2C-4DF4-B627-F357380E71E4}"/>
              </a:ext>
            </a:extLst>
          </p:cNvPr>
          <p:cNvSpPr/>
          <p:nvPr/>
        </p:nvSpPr>
        <p:spPr>
          <a:xfrm>
            <a:off x="1153885" y="4373262"/>
            <a:ext cx="8817425" cy="1954559"/>
          </a:xfrm>
          <a:prstGeom prst="cube">
            <a:avLst>
              <a:gd name="adj" fmla="val 93571"/>
            </a:avLst>
          </a:prstGeom>
          <a:gradFill>
            <a:gsLst>
              <a:gs pos="0">
                <a:schemeClr val="bg2">
                  <a:lumMod val="10000"/>
                </a:schemeClr>
              </a:gs>
              <a:gs pos="66000">
                <a:schemeClr val="bg2">
                  <a:lumMod val="75000"/>
                </a:schemeClr>
              </a:gs>
              <a:gs pos="83000">
                <a:schemeClr val="bg2">
                  <a:lumMod val="50000"/>
                </a:schemeClr>
              </a:gs>
              <a:gs pos="100000">
                <a:schemeClr val="bg1">
                  <a:lumMod val="5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Cube 5">
            <a:extLst>
              <a:ext uri="{FF2B5EF4-FFF2-40B4-BE49-F238E27FC236}">
                <a16:creationId xmlns:a16="http://schemas.microsoft.com/office/drawing/2014/main" id="{254A0A60-658E-4BE0-96B2-771A3B4AAE79}"/>
              </a:ext>
            </a:extLst>
          </p:cNvPr>
          <p:cNvSpPr/>
          <p:nvPr/>
        </p:nvSpPr>
        <p:spPr>
          <a:xfrm>
            <a:off x="5864678" y="723901"/>
            <a:ext cx="887185" cy="2808514"/>
          </a:xfrm>
          <a:prstGeom prst="cube">
            <a:avLst>
              <a:gd name="adj" fmla="val 635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E4B2CFB-325D-440B-A9DE-1A9B8EC33F2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99114" y="4324423"/>
            <a:ext cx="2623459" cy="2073582"/>
          </a:xfrm>
          <a:prstGeom prst="rect">
            <a:avLst/>
          </a:prstGeom>
        </p:spPr>
      </p:pic>
      <p:pic>
        <p:nvPicPr>
          <p:cNvPr id="12" name="Image 11">
            <a:extLst>
              <a:ext uri="{FF2B5EF4-FFF2-40B4-BE49-F238E27FC236}">
                <a16:creationId xmlns:a16="http://schemas.microsoft.com/office/drawing/2014/main" id="{D6E07D5E-A5AA-42E8-8435-65942B4B448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42454" y="4446240"/>
            <a:ext cx="761320" cy="643405"/>
          </a:xfrm>
          <a:prstGeom prst="rect">
            <a:avLst/>
          </a:prstGeom>
        </p:spPr>
      </p:pic>
      <p:sp>
        <p:nvSpPr>
          <p:cNvPr id="15" name="Cylindre 14">
            <a:extLst>
              <a:ext uri="{FF2B5EF4-FFF2-40B4-BE49-F238E27FC236}">
                <a16:creationId xmlns:a16="http://schemas.microsoft.com/office/drawing/2014/main" id="{49EB4E66-5ED2-4B8B-B4EB-6C25B85A9E70}"/>
              </a:ext>
            </a:extLst>
          </p:cNvPr>
          <p:cNvSpPr/>
          <p:nvPr/>
        </p:nvSpPr>
        <p:spPr>
          <a:xfrm>
            <a:off x="3309257" y="304800"/>
            <a:ext cx="5856514" cy="155195"/>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27087EBC-76F3-4746-A17C-997EE675CA4F}"/>
              </a:ext>
            </a:extLst>
          </p:cNvPr>
          <p:cNvCxnSpPr/>
          <p:nvPr/>
        </p:nvCxnSpPr>
        <p:spPr>
          <a:xfrm>
            <a:off x="8632371" y="228027"/>
            <a:ext cx="0" cy="520394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C3C698A3-ABAA-4A28-9A43-9C447DDF7426}"/>
              </a:ext>
            </a:extLst>
          </p:cNvPr>
          <p:cNvCxnSpPr>
            <a:cxnSpLocks/>
          </p:cNvCxnSpPr>
          <p:nvPr/>
        </p:nvCxnSpPr>
        <p:spPr>
          <a:xfrm>
            <a:off x="3429000" y="1643743"/>
            <a:ext cx="0" cy="41039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E65C713-4DD7-49B4-BA13-DC5698FD0411}"/>
              </a:ext>
            </a:extLst>
          </p:cNvPr>
          <p:cNvCxnSpPr>
            <a:cxnSpLocks/>
          </p:cNvCxnSpPr>
          <p:nvPr/>
        </p:nvCxnSpPr>
        <p:spPr>
          <a:xfrm>
            <a:off x="3927021" y="778042"/>
            <a:ext cx="0" cy="41039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A246264-5F87-4EAD-98F9-5B78E5D35725}"/>
              </a:ext>
            </a:extLst>
          </p:cNvPr>
          <p:cNvCxnSpPr>
            <a:cxnSpLocks/>
          </p:cNvCxnSpPr>
          <p:nvPr/>
        </p:nvCxnSpPr>
        <p:spPr>
          <a:xfrm>
            <a:off x="6422573" y="1643743"/>
            <a:ext cx="0" cy="41039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AE97A47-FF0E-4850-92AA-7B8B9D5D3ADF}"/>
              </a:ext>
            </a:extLst>
          </p:cNvPr>
          <p:cNvCxnSpPr>
            <a:cxnSpLocks/>
          </p:cNvCxnSpPr>
          <p:nvPr/>
        </p:nvCxnSpPr>
        <p:spPr>
          <a:xfrm>
            <a:off x="6855278" y="854242"/>
            <a:ext cx="0" cy="41039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Cube 31">
            <a:extLst>
              <a:ext uri="{FF2B5EF4-FFF2-40B4-BE49-F238E27FC236}">
                <a16:creationId xmlns:a16="http://schemas.microsoft.com/office/drawing/2014/main" id="{C95B7C7D-4061-42C6-A39D-C76FF423596E}"/>
              </a:ext>
            </a:extLst>
          </p:cNvPr>
          <p:cNvSpPr/>
          <p:nvPr/>
        </p:nvSpPr>
        <p:spPr>
          <a:xfrm>
            <a:off x="5094515" y="1938130"/>
            <a:ext cx="429988" cy="280221"/>
          </a:xfrm>
          <a:prstGeom prst="cube">
            <a:avLst>
              <a:gd name="adj" fmla="val 16549"/>
            </a:avLst>
          </a:prstGeom>
          <a:gradFill>
            <a:gsLst>
              <a:gs pos="0">
                <a:srgbClr val="C00000"/>
              </a:gs>
              <a:gs pos="74000">
                <a:schemeClr val="accent4">
                  <a:lumMod val="75000"/>
                </a:schemeClr>
              </a:gs>
              <a:gs pos="100000">
                <a:schemeClr val="accent2">
                  <a:lumMod val="50000"/>
                </a:schemeClr>
              </a:gs>
              <a:gs pos="100000">
                <a:schemeClr val="accent4">
                  <a:lumMod val="20000"/>
                  <a:lumOff val="80000"/>
                </a:schemeClr>
              </a:gs>
            </a:gsLst>
            <a:lin ang="5400000" scaled="1"/>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A3050A7C-91A1-4A71-908E-7198B6222A75}"/>
              </a:ext>
            </a:extLst>
          </p:cNvPr>
          <p:cNvCxnSpPr>
            <a:cxnSpLocks/>
          </p:cNvCxnSpPr>
          <p:nvPr/>
        </p:nvCxnSpPr>
        <p:spPr>
          <a:xfrm>
            <a:off x="5323114" y="424543"/>
            <a:ext cx="0" cy="4169228"/>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Thermomètre à Sucre Digital">
            <a:extLst>
              <a:ext uri="{FF2B5EF4-FFF2-40B4-BE49-F238E27FC236}">
                <a16:creationId xmlns:a16="http://schemas.microsoft.com/office/drawing/2014/main" id="{BA111843-E23F-4267-8B6E-C5B174FC366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701157">
            <a:off x="4316863" y="2642365"/>
            <a:ext cx="1549854" cy="1549854"/>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35">
            <a:extLst>
              <a:ext uri="{FF2B5EF4-FFF2-40B4-BE49-F238E27FC236}">
                <a16:creationId xmlns:a16="http://schemas.microsoft.com/office/drawing/2014/main" id="{B92278C2-63BA-4136-A900-84CB51FF0AD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843159" y="1938130"/>
            <a:ext cx="3142005" cy="3020026"/>
          </a:xfrm>
          <a:prstGeom prst="rect">
            <a:avLst/>
          </a:prstGeom>
        </p:spPr>
      </p:pic>
      <p:pic>
        <p:nvPicPr>
          <p:cNvPr id="35" name="Image 34">
            <a:extLst>
              <a:ext uri="{FF2B5EF4-FFF2-40B4-BE49-F238E27FC236}">
                <a16:creationId xmlns:a16="http://schemas.microsoft.com/office/drawing/2014/main" id="{8F7B43B1-C380-4DE7-BF74-DE5BE0200770}"/>
              </a:ext>
            </a:extLst>
          </p:cNvPr>
          <p:cNvPicPr>
            <a:picLocks noChangeAspect="1"/>
          </p:cNvPicPr>
          <p:nvPr/>
        </p:nvPicPr>
        <p:blipFill rotWithShape="1">
          <a:blip r:embed="rId6">
            <a:extLst>
              <a:ext uri="{28A0092B-C50C-407E-A947-70E740481C1C}">
                <a14:useLocalDpi xmlns:a14="http://schemas.microsoft.com/office/drawing/2010/main" val="0"/>
              </a:ext>
            </a:extLst>
          </a:blip>
          <a:srcRect r="50194"/>
          <a:stretch/>
        </p:blipFill>
        <p:spPr>
          <a:xfrm>
            <a:off x="9779634" y="2023344"/>
            <a:ext cx="1258481" cy="2767769"/>
          </a:xfrm>
          <a:prstGeom prst="rect">
            <a:avLst/>
          </a:prstGeom>
        </p:spPr>
      </p:pic>
      <p:sp>
        <p:nvSpPr>
          <p:cNvPr id="2" name="ZoneTexte 1">
            <a:extLst>
              <a:ext uri="{FF2B5EF4-FFF2-40B4-BE49-F238E27FC236}">
                <a16:creationId xmlns:a16="http://schemas.microsoft.com/office/drawing/2014/main" id="{4F2DFFD5-00CE-4676-AA22-B18D94867F8B}"/>
              </a:ext>
            </a:extLst>
          </p:cNvPr>
          <p:cNvSpPr txBox="1"/>
          <p:nvPr/>
        </p:nvSpPr>
        <p:spPr>
          <a:xfrm>
            <a:off x="949472" y="539235"/>
            <a:ext cx="2064861" cy="369332"/>
          </a:xfrm>
          <a:prstGeom prst="rect">
            <a:avLst/>
          </a:prstGeom>
          <a:noFill/>
        </p:spPr>
        <p:txBody>
          <a:bodyPr wrap="none" rtlCol="0">
            <a:spAutoFit/>
          </a:bodyPr>
          <a:lstStyle/>
          <a:p>
            <a:r>
              <a:rPr lang="fr-FR" dirty="0"/>
              <a:t>Plaques chauffantes</a:t>
            </a:r>
          </a:p>
        </p:txBody>
      </p:sp>
      <p:cxnSp>
        <p:nvCxnSpPr>
          <p:cNvPr id="8" name="Connecteur droit avec flèche 7">
            <a:extLst>
              <a:ext uri="{FF2B5EF4-FFF2-40B4-BE49-F238E27FC236}">
                <a16:creationId xmlns:a16="http://schemas.microsoft.com/office/drawing/2014/main" id="{56D35EB3-40A9-4050-8468-A3EC44EC925D}"/>
              </a:ext>
            </a:extLst>
          </p:cNvPr>
          <p:cNvCxnSpPr>
            <a:cxnSpLocks/>
          </p:cNvCxnSpPr>
          <p:nvPr/>
        </p:nvCxnSpPr>
        <p:spPr>
          <a:xfrm>
            <a:off x="2830637" y="854242"/>
            <a:ext cx="1745014" cy="810419"/>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31" name="Connecteur droit avec flèche 30">
            <a:extLst>
              <a:ext uri="{FF2B5EF4-FFF2-40B4-BE49-F238E27FC236}">
                <a16:creationId xmlns:a16="http://schemas.microsoft.com/office/drawing/2014/main" id="{EAF95918-E586-46CC-8A25-79D230F69929}"/>
              </a:ext>
            </a:extLst>
          </p:cNvPr>
          <p:cNvCxnSpPr>
            <a:cxnSpLocks/>
          </p:cNvCxnSpPr>
          <p:nvPr/>
        </p:nvCxnSpPr>
        <p:spPr>
          <a:xfrm>
            <a:off x="2873837" y="881405"/>
            <a:ext cx="2933693" cy="752680"/>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34" name="ZoneTexte 33">
            <a:extLst>
              <a:ext uri="{FF2B5EF4-FFF2-40B4-BE49-F238E27FC236}">
                <a16:creationId xmlns:a16="http://schemas.microsoft.com/office/drawing/2014/main" id="{A1AFBB41-E11A-489D-BE16-559AF1261014}"/>
              </a:ext>
            </a:extLst>
          </p:cNvPr>
          <p:cNvSpPr txBox="1"/>
          <p:nvPr/>
        </p:nvSpPr>
        <p:spPr>
          <a:xfrm>
            <a:off x="874975" y="1528834"/>
            <a:ext cx="1948034" cy="369332"/>
          </a:xfrm>
          <a:prstGeom prst="rect">
            <a:avLst/>
          </a:prstGeom>
          <a:noFill/>
        </p:spPr>
        <p:txBody>
          <a:bodyPr wrap="none" rtlCol="0">
            <a:spAutoFit/>
          </a:bodyPr>
          <a:lstStyle/>
          <a:p>
            <a:r>
              <a:rPr lang="fr-FR" dirty="0"/>
              <a:t>Caméra thermique</a:t>
            </a:r>
          </a:p>
        </p:txBody>
      </p:sp>
      <p:cxnSp>
        <p:nvCxnSpPr>
          <p:cNvPr id="37" name="Connecteur droit avec flèche 36">
            <a:extLst>
              <a:ext uri="{FF2B5EF4-FFF2-40B4-BE49-F238E27FC236}">
                <a16:creationId xmlns:a16="http://schemas.microsoft.com/office/drawing/2014/main" id="{2B1E3499-0CB6-4D65-B855-E49725F0577B}"/>
              </a:ext>
            </a:extLst>
          </p:cNvPr>
          <p:cNvCxnSpPr>
            <a:cxnSpLocks/>
          </p:cNvCxnSpPr>
          <p:nvPr/>
        </p:nvCxnSpPr>
        <p:spPr>
          <a:xfrm>
            <a:off x="2777329" y="1729875"/>
            <a:ext cx="2445098" cy="395490"/>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38" name="ZoneTexte 37">
            <a:extLst>
              <a:ext uri="{FF2B5EF4-FFF2-40B4-BE49-F238E27FC236}">
                <a16:creationId xmlns:a16="http://schemas.microsoft.com/office/drawing/2014/main" id="{28563DF6-2F14-41DD-8E43-DE742C62F26B}"/>
              </a:ext>
            </a:extLst>
          </p:cNvPr>
          <p:cNvSpPr txBox="1"/>
          <p:nvPr/>
        </p:nvSpPr>
        <p:spPr>
          <a:xfrm>
            <a:off x="898169" y="2163726"/>
            <a:ext cx="1036502" cy="369332"/>
          </a:xfrm>
          <a:prstGeom prst="rect">
            <a:avLst/>
          </a:prstGeom>
          <a:noFill/>
        </p:spPr>
        <p:txBody>
          <a:bodyPr wrap="none" rtlCol="0">
            <a:spAutoFit/>
          </a:bodyPr>
          <a:lstStyle/>
          <a:p>
            <a:r>
              <a:rPr lang="fr-FR" dirty="0"/>
              <a:t>Elastique</a:t>
            </a:r>
          </a:p>
        </p:txBody>
      </p:sp>
      <p:cxnSp>
        <p:nvCxnSpPr>
          <p:cNvPr id="39" name="Connecteur droit avec flèche 38">
            <a:extLst>
              <a:ext uri="{FF2B5EF4-FFF2-40B4-BE49-F238E27FC236}">
                <a16:creationId xmlns:a16="http://schemas.microsoft.com/office/drawing/2014/main" id="{37AF98A9-38F3-40AC-B23E-E1C27109273B}"/>
              </a:ext>
            </a:extLst>
          </p:cNvPr>
          <p:cNvCxnSpPr>
            <a:cxnSpLocks/>
          </p:cNvCxnSpPr>
          <p:nvPr/>
        </p:nvCxnSpPr>
        <p:spPr>
          <a:xfrm>
            <a:off x="1882732" y="2375331"/>
            <a:ext cx="3440382" cy="604155"/>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40" name="ZoneTexte 39">
            <a:extLst>
              <a:ext uri="{FF2B5EF4-FFF2-40B4-BE49-F238E27FC236}">
                <a16:creationId xmlns:a16="http://schemas.microsoft.com/office/drawing/2014/main" id="{59F0F0C8-6489-45E1-9546-F0B443470431}"/>
              </a:ext>
            </a:extLst>
          </p:cNvPr>
          <p:cNvSpPr txBox="1"/>
          <p:nvPr/>
        </p:nvSpPr>
        <p:spPr>
          <a:xfrm>
            <a:off x="896244" y="2890014"/>
            <a:ext cx="1488484" cy="369332"/>
          </a:xfrm>
          <a:prstGeom prst="rect">
            <a:avLst/>
          </a:prstGeom>
          <a:noFill/>
        </p:spPr>
        <p:txBody>
          <a:bodyPr wrap="none" rtlCol="0">
            <a:spAutoFit/>
          </a:bodyPr>
          <a:lstStyle/>
          <a:p>
            <a:r>
              <a:rPr lang="fr-FR" dirty="0"/>
              <a:t>Thermomètre</a:t>
            </a:r>
          </a:p>
        </p:txBody>
      </p:sp>
      <p:cxnSp>
        <p:nvCxnSpPr>
          <p:cNvPr id="41" name="Connecteur droit avec flèche 40">
            <a:extLst>
              <a:ext uri="{FF2B5EF4-FFF2-40B4-BE49-F238E27FC236}">
                <a16:creationId xmlns:a16="http://schemas.microsoft.com/office/drawing/2014/main" id="{54FBC8A0-A228-4553-B8CB-60ECFA744DFA}"/>
              </a:ext>
            </a:extLst>
          </p:cNvPr>
          <p:cNvCxnSpPr>
            <a:cxnSpLocks/>
          </p:cNvCxnSpPr>
          <p:nvPr/>
        </p:nvCxnSpPr>
        <p:spPr>
          <a:xfrm>
            <a:off x="2320163" y="3139565"/>
            <a:ext cx="2758023" cy="267663"/>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42" name="ZoneTexte 41">
            <a:extLst>
              <a:ext uri="{FF2B5EF4-FFF2-40B4-BE49-F238E27FC236}">
                <a16:creationId xmlns:a16="http://schemas.microsoft.com/office/drawing/2014/main" id="{FDF05E47-0EE7-4DDD-AD82-5913E76CD21F}"/>
              </a:ext>
            </a:extLst>
          </p:cNvPr>
          <p:cNvSpPr txBox="1"/>
          <p:nvPr/>
        </p:nvSpPr>
        <p:spPr>
          <a:xfrm>
            <a:off x="1295765" y="3820333"/>
            <a:ext cx="918841" cy="369332"/>
          </a:xfrm>
          <a:prstGeom prst="rect">
            <a:avLst/>
          </a:prstGeom>
          <a:noFill/>
        </p:spPr>
        <p:txBody>
          <a:bodyPr wrap="none" rtlCol="0">
            <a:spAutoFit/>
          </a:bodyPr>
          <a:lstStyle/>
          <a:p>
            <a:r>
              <a:rPr lang="fr-FR" dirty="0"/>
              <a:t>Balance</a:t>
            </a:r>
          </a:p>
        </p:txBody>
      </p:sp>
      <p:cxnSp>
        <p:nvCxnSpPr>
          <p:cNvPr id="43" name="Connecteur droit avec flèche 42">
            <a:extLst>
              <a:ext uri="{FF2B5EF4-FFF2-40B4-BE49-F238E27FC236}">
                <a16:creationId xmlns:a16="http://schemas.microsoft.com/office/drawing/2014/main" id="{2E00B8EE-896F-4018-BF47-A847D9098F5D}"/>
              </a:ext>
            </a:extLst>
          </p:cNvPr>
          <p:cNvCxnSpPr>
            <a:cxnSpLocks/>
          </p:cNvCxnSpPr>
          <p:nvPr/>
        </p:nvCxnSpPr>
        <p:spPr>
          <a:xfrm>
            <a:off x="2256870" y="4051931"/>
            <a:ext cx="2427292" cy="889001"/>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87532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8CC9AB4-0414-4517-9163-29034F5C66D7}"/>
              </a:ext>
            </a:extLst>
          </p:cNvPr>
          <p:cNvSpPr txBox="1"/>
          <p:nvPr/>
        </p:nvSpPr>
        <p:spPr>
          <a:xfrm>
            <a:off x="312490" y="290397"/>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2 ) Avec le fil vert : </a:t>
            </a:r>
          </a:p>
        </p:txBody>
      </p:sp>
      <p:sp>
        <p:nvSpPr>
          <p:cNvPr id="7" name="ZoneTexte 6">
            <a:extLst>
              <a:ext uri="{FF2B5EF4-FFF2-40B4-BE49-F238E27FC236}">
                <a16:creationId xmlns:a16="http://schemas.microsoft.com/office/drawing/2014/main" id="{54EBFC58-E712-4107-95D3-22C7E5612848}"/>
              </a:ext>
            </a:extLst>
          </p:cNvPr>
          <p:cNvSpPr txBox="1"/>
          <p:nvPr/>
        </p:nvSpPr>
        <p:spPr>
          <a:xfrm>
            <a:off x="312490" y="741450"/>
            <a:ext cx="11641822" cy="1477777"/>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La température des plaques était réglée à 100°C. La courbe de l’évolution de la tension exercée sur le fil en fonction de la température du fil montre que plus la température du fil est grande, et plus le fil se détend. Les deux premières courbes montre bien qu’il y a une corrélation entre masse et température, car on retrouve des petites variations aux même endroits dans ces deux courbes (figure 16)</a:t>
            </a:r>
          </a:p>
          <a:p>
            <a:r>
              <a:rPr lang="fr-FR" sz="1600" dirty="0">
                <a:effectLst/>
                <a:latin typeface="Calibri" panose="020F0502020204030204" pitchFamily="34" charset="0"/>
                <a:ea typeface="Calibri" panose="020F0502020204030204" pitchFamily="34" charset="0"/>
                <a:cs typeface="Times New Roman" panose="02020603050405020304" pitchFamily="18" charset="0"/>
              </a:rPr>
              <a:t>Le fait que le fil vert se détende avec la température est tout à fait naturel : c’est assez commun pour la majorité des matériaux qui nous entourent. </a:t>
            </a:r>
            <a:endParaRPr lang="fr-FR" sz="1600" dirty="0"/>
          </a:p>
        </p:txBody>
      </p:sp>
      <p:pic>
        <p:nvPicPr>
          <p:cNvPr id="8" name="Image 7">
            <a:extLst>
              <a:ext uri="{FF2B5EF4-FFF2-40B4-BE49-F238E27FC236}">
                <a16:creationId xmlns:a16="http://schemas.microsoft.com/office/drawing/2014/main" id="{ACB40F08-5CC7-4BB5-A6E0-4C091ABA8B7D}"/>
              </a:ext>
            </a:extLst>
          </p:cNvPr>
          <p:cNvPicPr>
            <a:picLocks noChangeAspect="1"/>
          </p:cNvPicPr>
          <p:nvPr/>
        </p:nvPicPr>
        <p:blipFill>
          <a:blip r:embed="rId2"/>
          <a:stretch>
            <a:fillRect/>
          </a:stretch>
        </p:blipFill>
        <p:spPr>
          <a:xfrm>
            <a:off x="393462" y="2294728"/>
            <a:ext cx="3512813" cy="2579276"/>
          </a:xfrm>
          <a:prstGeom prst="rect">
            <a:avLst/>
          </a:prstGeom>
        </p:spPr>
      </p:pic>
      <p:pic>
        <p:nvPicPr>
          <p:cNvPr id="9" name="Image 8">
            <a:extLst>
              <a:ext uri="{FF2B5EF4-FFF2-40B4-BE49-F238E27FC236}">
                <a16:creationId xmlns:a16="http://schemas.microsoft.com/office/drawing/2014/main" id="{C6F6CB4B-2782-49EB-ACAC-A7BB6E04123D}"/>
              </a:ext>
            </a:extLst>
          </p:cNvPr>
          <p:cNvPicPr>
            <a:picLocks noChangeAspect="1"/>
          </p:cNvPicPr>
          <p:nvPr/>
        </p:nvPicPr>
        <p:blipFill>
          <a:blip r:embed="rId3"/>
          <a:stretch>
            <a:fillRect/>
          </a:stretch>
        </p:blipFill>
        <p:spPr>
          <a:xfrm>
            <a:off x="4246619" y="2237896"/>
            <a:ext cx="3840368" cy="2624937"/>
          </a:xfrm>
          <a:prstGeom prst="rect">
            <a:avLst/>
          </a:prstGeom>
        </p:spPr>
      </p:pic>
      <p:sp>
        <p:nvSpPr>
          <p:cNvPr id="11" name="ZoneTexte 10">
            <a:extLst>
              <a:ext uri="{FF2B5EF4-FFF2-40B4-BE49-F238E27FC236}">
                <a16:creationId xmlns:a16="http://schemas.microsoft.com/office/drawing/2014/main" id="{81B3C028-64F1-4F03-BA60-7189120436B7}"/>
              </a:ext>
            </a:extLst>
          </p:cNvPr>
          <p:cNvSpPr txBox="1"/>
          <p:nvPr/>
        </p:nvSpPr>
        <p:spPr>
          <a:xfrm>
            <a:off x="1252057" y="4949505"/>
            <a:ext cx="5367818" cy="461665"/>
          </a:xfrm>
          <a:prstGeom prst="rect">
            <a:avLst/>
          </a:prstGeom>
          <a:noFill/>
        </p:spPr>
        <p:txBody>
          <a:bodyPr wrap="square">
            <a:spAutoFit/>
          </a:bodyPr>
          <a:lstStyle/>
          <a:p>
            <a:r>
              <a:rPr lang="fr-FR" sz="1200" i="1" dirty="0">
                <a:effectLst/>
                <a:latin typeface="Calibri" panose="020F0502020204030204" pitchFamily="34" charset="0"/>
                <a:ea typeface="Calibri" panose="020F0502020204030204" pitchFamily="34" charset="0"/>
                <a:cs typeface="Times New Roman" panose="02020603050405020304" pitchFamily="18" charset="0"/>
              </a:rPr>
              <a:t>Figure 16 – </a:t>
            </a:r>
            <a:r>
              <a:rPr lang="fr-FR" sz="1200" b="1" i="1" dirty="0">
                <a:effectLst/>
                <a:latin typeface="Calibri" panose="020F0502020204030204" pitchFamily="34" charset="0"/>
                <a:ea typeface="Calibri" panose="020F0502020204030204" pitchFamily="34" charset="0"/>
                <a:cs typeface="Times New Roman" panose="02020603050405020304" pitchFamily="18" charset="0"/>
              </a:rPr>
              <a:t>à gauche</a:t>
            </a:r>
            <a:r>
              <a:rPr lang="fr-FR" sz="1200" i="1" dirty="0">
                <a:effectLst/>
                <a:latin typeface="Calibri" panose="020F0502020204030204" pitchFamily="34" charset="0"/>
                <a:ea typeface="Calibri" panose="020F0502020204030204" pitchFamily="34" charset="0"/>
                <a:cs typeface="Times New Roman" panose="02020603050405020304" pitchFamily="18" charset="0"/>
              </a:rPr>
              <a:t> : évolution de la masse exercée sur le fil en fonction du temps.</a:t>
            </a:r>
          </a:p>
          <a:p>
            <a:pPr indent="630555"/>
            <a:r>
              <a:rPr lang="fr-FR" sz="1200" b="1" i="1" dirty="0">
                <a:effectLst/>
                <a:latin typeface="Calibri" panose="020F0502020204030204" pitchFamily="34" charset="0"/>
                <a:ea typeface="Calibri" panose="020F0502020204030204" pitchFamily="34" charset="0"/>
                <a:cs typeface="Times New Roman" panose="02020603050405020304" pitchFamily="18" charset="0"/>
              </a:rPr>
              <a:t>à droite</a:t>
            </a:r>
            <a:r>
              <a:rPr lang="fr-FR" sz="1200" i="1" dirty="0">
                <a:effectLst/>
                <a:latin typeface="Calibri" panose="020F0502020204030204" pitchFamily="34" charset="0"/>
                <a:ea typeface="Calibri" panose="020F0502020204030204" pitchFamily="34" charset="0"/>
                <a:cs typeface="Times New Roman" panose="02020603050405020304" pitchFamily="18" charset="0"/>
              </a:rPr>
              <a:t> : évolution de la température du fil en fonction du temps</a:t>
            </a:r>
          </a:p>
        </p:txBody>
      </p:sp>
      <p:graphicFrame>
        <p:nvGraphicFramePr>
          <p:cNvPr id="12" name="Graphique 11" title="Graphique">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1701639271"/>
              </p:ext>
            </p:extLst>
          </p:nvPr>
        </p:nvGraphicFramePr>
        <p:xfrm>
          <a:off x="7735593" y="1908495"/>
          <a:ext cx="3924842" cy="3164194"/>
        </p:xfrm>
        <a:graphic>
          <a:graphicData uri="http://schemas.openxmlformats.org/drawingml/2006/chart">
            <c:chart xmlns:c="http://schemas.openxmlformats.org/drawingml/2006/chart" xmlns:r="http://schemas.openxmlformats.org/officeDocument/2006/relationships" r:id="rId4"/>
          </a:graphicData>
        </a:graphic>
      </p:graphicFrame>
      <p:sp>
        <p:nvSpPr>
          <p:cNvPr id="14" name="ZoneTexte 13">
            <a:extLst>
              <a:ext uri="{FF2B5EF4-FFF2-40B4-BE49-F238E27FC236}">
                <a16:creationId xmlns:a16="http://schemas.microsoft.com/office/drawing/2014/main" id="{0E68431D-36E7-4C5E-9DD2-F3E2310B5A11}"/>
              </a:ext>
            </a:extLst>
          </p:cNvPr>
          <p:cNvSpPr txBox="1"/>
          <p:nvPr/>
        </p:nvSpPr>
        <p:spPr>
          <a:xfrm>
            <a:off x="471881" y="5632195"/>
            <a:ext cx="11482431" cy="607539"/>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Si la masse affichée par la balance augmente, c’est que le poids (l’objet massique) déposé sur la balance est moins tiré vers le haut pas l’élastique, ce qui signifie que la contrainte exercée sur l’élastique devient plus faible. </a:t>
            </a:r>
          </a:p>
        </p:txBody>
      </p:sp>
      <p:sp>
        <p:nvSpPr>
          <p:cNvPr id="10" name="ZoneTexte 9">
            <a:extLst>
              <a:ext uri="{FF2B5EF4-FFF2-40B4-BE49-F238E27FC236}">
                <a16:creationId xmlns:a16="http://schemas.microsoft.com/office/drawing/2014/main" id="{F7761B41-D043-4A24-AFAD-0A2652A7D3CB}"/>
              </a:ext>
            </a:extLst>
          </p:cNvPr>
          <p:cNvSpPr txBox="1"/>
          <p:nvPr/>
        </p:nvSpPr>
        <p:spPr>
          <a:xfrm>
            <a:off x="7735593" y="4926960"/>
            <a:ext cx="4312119" cy="478849"/>
          </a:xfrm>
          <a:prstGeom prst="rect">
            <a:avLst/>
          </a:prstGeom>
          <a:noFill/>
        </p:spPr>
        <p:txBody>
          <a:bodyPr wrap="square">
            <a:spAutoFit/>
          </a:bodyPr>
          <a:lstStyle/>
          <a:p>
            <a:pPr algn="ctr">
              <a:lnSpc>
                <a:spcPct val="107000"/>
              </a:lnSpc>
              <a:spcAft>
                <a:spcPts val="800"/>
              </a:spcAft>
            </a:pPr>
            <a:r>
              <a:rPr lang="fr-FR" sz="1200" i="1" dirty="0">
                <a:effectLst/>
                <a:latin typeface="Calibri" panose="020F0502020204030204" pitchFamily="34" charset="0"/>
                <a:ea typeface="Calibri" panose="020F0502020204030204" pitchFamily="34" charset="0"/>
                <a:cs typeface="Times New Roman" panose="02020603050405020304" pitchFamily="18" charset="0"/>
              </a:rPr>
              <a:t>Figure 17 – Evolution de la contrainte</a:t>
            </a:r>
            <a:r>
              <a:rPr lang="fr-FR" sz="1200" i="1" baseline="0" dirty="0">
                <a:effectLst/>
                <a:latin typeface="Calibri" panose="020F0502020204030204" pitchFamily="34" charset="0"/>
                <a:ea typeface="Calibri" panose="020F0502020204030204" pitchFamily="34" charset="0"/>
                <a:cs typeface="Times New Roman" panose="02020603050405020304" pitchFamily="18" charset="0"/>
              </a:rPr>
              <a:t> en fonction de la température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437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62901BF-19BF-4543-A706-7D4AE2400B20}"/>
              </a:ext>
            </a:extLst>
          </p:cNvPr>
          <p:cNvSpPr txBox="1"/>
          <p:nvPr/>
        </p:nvSpPr>
        <p:spPr>
          <a:xfrm>
            <a:off x="497048" y="310285"/>
            <a:ext cx="6094602"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3 ) Elastique fin : </a:t>
            </a:r>
          </a:p>
        </p:txBody>
      </p:sp>
      <p:pic>
        <p:nvPicPr>
          <p:cNvPr id="8" name="Image 7">
            <a:extLst>
              <a:ext uri="{FF2B5EF4-FFF2-40B4-BE49-F238E27FC236}">
                <a16:creationId xmlns:a16="http://schemas.microsoft.com/office/drawing/2014/main" id="{362E693B-EE1F-465E-A212-2A0AA4B982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5261" y="814955"/>
            <a:ext cx="4388443" cy="2918146"/>
          </a:xfrm>
          <a:prstGeom prst="rect">
            <a:avLst/>
          </a:prstGeom>
        </p:spPr>
      </p:pic>
      <p:pic>
        <p:nvPicPr>
          <p:cNvPr id="10" name="Image 9">
            <a:extLst>
              <a:ext uri="{FF2B5EF4-FFF2-40B4-BE49-F238E27FC236}">
                <a16:creationId xmlns:a16="http://schemas.microsoft.com/office/drawing/2014/main" id="{620C0994-D3F4-48E0-8D65-419974A750E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16310" y="679617"/>
            <a:ext cx="4177717" cy="3448050"/>
          </a:xfrm>
          <a:prstGeom prst="rect">
            <a:avLst/>
          </a:prstGeom>
        </p:spPr>
      </p:pic>
      <p:sp>
        <p:nvSpPr>
          <p:cNvPr id="11" name="Zone de texte 62">
            <a:extLst>
              <a:ext uri="{FF2B5EF4-FFF2-40B4-BE49-F238E27FC236}">
                <a16:creationId xmlns:a16="http://schemas.microsoft.com/office/drawing/2014/main" id="{36D1A094-29FC-42E4-9243-5FDF1F09A04C}"/>
              </a:ext>
            </a:extLst>
          </p:cNvPr>
          <p:cNvSpPr txBox="1"/>
          <p:nvPr/>
        </p:nvSpPr>
        <p:spPr>
          <a:xfrm>
            <a:off x="9332966" y="1583688"/>
            <a:ext cx="2546894" cy="7696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Figure 18 – A gauche : évolution de la masse en fonction du temps – A droite, superposition de la courbe montrant l’évolution de la température au cours du temps (en rouge) et de la courbe retournée de la masse (en bleu)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D264CAB3-11CE-4BA7-A32C-742DAEC76303}"/>
              </a:ext>
            </a:extLst>
          </p:cNvPr>
          <p:cNvSpPr txBox="1"/>
          <p:nvPr/>
        </p:nvSpPr>
        <p:spPr>
          <a:xfrm>
            <a:off x="211821" y="4145559"/>
            <a:ext cx="4712517" cy="2451825"/>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Là encore, on remarque une très bonne corrélation entre l’évolution de la température du fil et l’évolution de la tension du fil au cours du temps. Nous avons superposé ces deux évolutions, en retournant la courbe de la masse en fonction du temps pour que la comparaison soit plus simple à réaliser. Par contre, et c’est vraiment spectaculaire, lorsqu’on chauffe l’élastique, on voit que la masse affichée par la balance diminue, ce qui montre que le fil se rétracte. </a:t>
            </a:r>
          </a:p>
        </p:txBody>
      </p:sp>
      <p:pic>
        <p:nvPicPr>
          <p:cNvPr id="15" name="Image 14">
            <a:extLst>
              <a:ext uri="{FF2B5EF4-FFF2-40B4-BE49-F238E27FC236}">
                <a16:creationId xmlns:a16="http://schemas.microsoft.com/office/drawing/2014/main" id="{3CB23AB0-4E07-47E5-B423-1AB36EEA35F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924338" y="4224646"/>
            <a:ext cx="4269689" cy="2293649"/>
          </a:xfrm>
          <a:prstGeom prst="rect">
            <a:avLst/>
          </a:prstGeom>
        </p:spPr>
      </p:pic>
      <p:sp>
        <p:nvSpPr>
          <p:cNvPr id="16" name="Zone de texte 63">
            <a:extLst>
              <a:ext uri="{FF2B5EF4-FFF2-40B4-BE49-F238E27FC236}">
                <a16:creationId xmlns:a16="http://schemas.microsoft.com/office/drawing/2014/main" id="{0F7C63A3-0C65-40C6-852F-F05387949AF1}"/>
              </a:ext>
            </a:extLst>
          </p:cNvPr>
          <p:cNvSpPr txBox="1"/>
          <p:nvPr/>
        </p:nvSpPr>
        <p:spPr>
          <a:xfrm>
            <a:off x="9105516" y="5138323"/>
            <a:ext cx="2774344" cy="27197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a:effectLst/>
                <a:latin typeface="Calibri" panose="020F0502020204030204" pitchFamily="34" charset="0"/>
                <a:ea typeface="Calibri" panose="020F0502020204030204" pitchFamily="34" charset="0"/>
                <a:cs typeface="Times New Roman" panose="02020603050405020304" pitchFamily="18" charset="0"/>
              </a:rPr>
              <a:t>Figure 19 – Evolution de la masse en fonction de la température pour l’élastique fin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3342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C15D0C8-B513-452A-B2C6-1E4FAA038786}"/>
              </a:ext>
            </a:extLst>
          </p:cNvPr>
          <p:cNvSpPr txBox="1"/>
          <p:nvPr/>
        </p:nvSpPr>
        <p:spPr>
          <a:xfrm>
            <a:off x="262156" y="223285"/>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4 ) Cas de l’élastique large : </a:t>
            </a:r>
          </a:p>
        </p:txBody>
      </p:sp>
      <p:pic>
        <p:nvPicPr>
          <p:cNvPr id="7" name="Image 6">
            <a:extLst>
              <a:ext uri="{FF2B5EF4-FFF2-40B4-BE49-F238E27FC236}">
                <a16:creationId xmlns:a16="http://schemas.microsoft.com/office/drawing/2014/main" id="{10DA3765-564D-43E1-9786-3CC4E0657C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92448" y="760994"/>
            <a:ext cx="5048250" cy="2466975"/>
          </a:xfrm>
          <a:prstGeom prst="rect">
            <a:avLst/>
          </a:prstGeom>
        </p:spPr>
      </p:pic>
      <p:sp>
        <p:nvSpPr>
          <p:cNvPr id="8" name="Zone de texte 103">
            <a:extLst>
              <a:ext uri="{FF2B5EF4-FFF2-40B4-BE49-F238E27FC236}">
                <a16:creationId xmlns:a16="http://schemas.microsoft.com/office/drawing/2014/main" id="{395BFC44-A688-478F-B3EF-FABA61FAD545}"/>
              </a:ext>
            </a:extLst>
          </p:cNvPr>
          <p:cNvSpPr txBox="1"/>
          <p:nvPr/>
        </p:nvSpPr>
        <p:spPr>
          <a:xfrm>
            <a:off x="478172" y="3305788"/>
            <a:ext cx="4426975" cy="3115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a:effectLst/>
                <a:latin typeface="Calibri" panose="020F0502020204030204" pitchFamily="34" charset="0"/>
                <a:ea typeface="Calibri" panose="020F0502020204030204" pitchFamily="34" charset="0"/>
                <a:cs typeface="Times New Roman" panose="02020603050405020304" pitchFamily="18" charset="0"/>
              </a:rPr>
              <a:t>Figure 20 – Evolution de la masse en fonction de la température pour l’élastique large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F8A4D13D-9B46-4195-A539-CE5F3D1EE30E}"/>
              </a:ext>
            </a:extLst>
          </p:cNvPr>
          <p:cNvSpPr txBox="1"/>
          <p:nvPr/>
        </p:nvSpPr>
        <p:spPr>
          <a:xfrm>
            <a:off x="5530442" y="411061"/>
            <a:ext cx="6094602" cy="3044616"/>
          </a:xfrm>
          <a:prstGeom prst="rect">
            <a:avLst/>
          </a:prstGeom>
          <a:noFill/>
        </p:spPr>
        <p:txBody>
          <a:bodyPr wrap="square">
            <a:spAutoFit/>
          </a:bodyPr>
          <a:lstStyle/>
          <a:p>
            <a:pPr algn="just">
              <a:lnSpc>
                <a:spcPct val="107000"/>
              </a:lnSpc>
              <a:spcAft>
                <a:spcPts val="80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BILAN : </a:t>
            </a:r>
            <a:r>
              <a:rPr lang="fr-FR" sz="1600" dirty="0">
                <a:effectLst/>
                <a:latin typeface="Calibri" panose="020F0502020204030204" pitchFamily="34" charset="0"/>
                <a:ea typeface="Calibri" panose="020F0502020204030204" pitchFamily="34" charset="0"/>
                <a:cs typeface="Times New Roman" panose="02020603050405020304" pitchFamily="18" charset="0"/>
              </a:rPr>
              <a:t>On a donc clairement 3 comportements différents pour les élastiques et le fil vert. Le fil vert et l’élastique large se dilatent lorsqu’on les soumet à une forte température, mais alors qu’avec le fil vert, on observe une linéarité entre la variation de la masse mesurée et la température, cela n’est pas du tout le cas avec l’élastique large. Et concernant l’élastique fin, le comportement est complètement différent puisqu’il se comprime lorsqu’on le chauffe. Autant nous connaissons le phénomène de dilatation, mais comment expliquer que lorsqu’on veuille chauffer l’élastique, celui-ci cherche à se rétracter ? Là encore, tout nous pousse à nous intéresser à la structure interne d’un élastique. C’est donc ce que nous avons fait.</a:t>
            </a:r>
          </a:p>
        </p:txBody>
      </p:sp>
      <p:sp>
        <p:nvSpPr>
          <p:cNvPr id="12" name="ZoneTexte 11">
            <a:extLst>
              <a:ext uri="{FF2B5EF4-FFF2-40B4-BE49-F238E27FC236}">
                <a16:creationId xmlns:a16="http://schemas.microsoft.com/office/drawing/2014/main" id="{AE98B7F6-36C6-491A-8EBE-34CC2D233814}"/>
              </a:ext>
            </a:extLst>
          </p:cNvPr>
          <p:cNvSpPr txBox="1"/>
          <p:nvPr/>
        </p:nvSpPr>
        <p:spPr>
          <a:xfrm>
            <a:off x="329268" y="3713562"/>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5 ) Structure de l’élastique : </a:t>
            </a:r>
          </a:p>
        </p:txBody>
      </p:sp>
      <p:sp>
        <p:nvSpPr>
          <p:cNvPr id="14" name="ZoneTexte 13">
            <a:extLst>
              <a:ext uri="{FF2B5EF4-FFF2-40B4-BE49-F238E27FC236}">
                <a16:creationId xmlns:a16="http://schemas.microsoft.com/office/drawing/2014/main" id="{101B1A5F-BBD1-4443-A042-BC0E486557BF}"/>
              </a:ext>
            </a:extLst>
          </p:cNvPr>
          <p:cNvSpPr txBox="1"/>
          <p:nvPr/>
        </p:nvSpPr>
        <p:spPr>
          <a:xfrm>
            <a:off x="478172" y="4185366"/>
            <a:ext cx="11216081" cy="1134478"/>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Les élastiques sont faits de caoutchouc, auquel des composants ont été ajoutés pour le rendre plus solide, tout en préservant ses propriétés élastiques. Nous avons pu lire qu’un élastomère est constitué de longues chaînes moléculaires rassemblées, au repos, en « pelotes ». Ces chaînes sont typiquement reliées entre elles par des enchevêtrements, des nœuds de réticulation, des ponts. En tirant sur l’élastique, on défait les pelotes pour aligner la chaîne moléculaire. </a:t>
            </a:r>
          </a:p>
        </p:txBody>
      </p:sp>
      <p:sp>
        <p:nvSpPr>
          <p:cNvPr id="16" name="ZoneTexte 15">
            <a:extLst>
              <a:ext uri="{FF2B5EF4-FFF2-40B4-BE49-F238E27FC236}">
                <a16:creationId xmlns:a16="http://schemas.microsoft.com/office/drawing/2014/main" id="{A9F44515-7B3C-4EE1-92B6-BD4CF7D0B558}"/>
              </a:ext>
            </a:extLst>
          </p:cNvPr>
          <p:cNvSpPr txBox="1"/>
          <p:nvPr/>
        </p:nvSpPr>
        <p:spPr>
          <a:xfrm>
            <a:off x="478172" y="5319844"/>
            <a:ext cx="11235656" cy="1237070"/>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Ce serait donc cette modification de structure interne de l’élastique qui serait à l’origine de son comportement lorsqu’on augmente sa température. Et pour prendre ensuite le problème dans le sens inverse, la température que l’élastique acquière lorsqu’on l’étire, ou qu’il perd lorsqu’on le détend, serait aussi liée à cette organisation interne de l’élastique.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 contrario, le fil vert serait d’une composition différente, ce que nous avons pu montrer. </a:t>
            </a:r>
          </a:p>
        </p:txBody>
      </p:sp>
    </p:spTree>
    <p:extLst>
      <p:ext uri="{BB962C8B-B14F-4D97-AF65-F5344CB8AC3E}">
        <p14:creationId xmlns:p14="http://schemas.microsoft.com/office/powerpoint/2010/main" val="25403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21D67B9-28A4-4946-BBF5-617F042B0098}"/>
              </a:ext>
            </a:extLst>
          </p:cNvPr>
          <p:cNvSpPr txBox="1"/>
          <p:nvPr/>
        </p:nvSpPr>
        <p:spPr>
          <a:xfrm>
            <a:off x="173372" y="1521009"/>
            <a:ext cx="11845255" cy="4618380"/>
          </a:xfrm>
          <a:prstGeom prst="rect">
            <a:avLst/>
          </a:prstGeom>
          <a:noFill/>
        </p:spPr>
        <p:txBody>
          <a:bodyPr wrap="square">
            <a:spAutoFit/>
          </a:bodyPr>
          <a:lstStyle/>
          <a:p>
            <a:pPr>
              <a:lnSpc>
                <a:spcPct val="107000"/>
              </a:lnSpc>
              <a:spcAft>
                <a:spcPts val="800"/>
              </a:spcAft>
            </a:pPr>
            <a:r>
              <a:rPr lang="fr-FR" sz="5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Prenons un élastique et tirons dessus : sa température augmente. Relâchons-le, sa température diminue. On peut se dire que c’est normal : on donne de l’énergie en tirant dessus, cette énergie est convertie en énergie thermique. Puis on le relâche, l’élastique perd cette énergie thermique. Si on maintient l’élastique tendu avant de lui redonner sa longueur initiale, sa température une fois revenu à sa longueur initiale est plus basse que la température ambiante. Cela semble prévisible. Mais alors, pourquoi après avoir étiré et comprimé un fil élastique plusieurs fois d’affilée, la température du fil s’élève ?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Et finalement, est-on certain de bien comprendre les échanges énergétiques qui se produisent lorsqu’on étire l’élastique ? Pour répondre à ces questions, nous avons dans un premier temps fait une analyse énergétique. Puis nous avons fait des études plus approfondies, durant lesquelles nous avons tenté de comprendre ce qui provoquait réellement les variations de température de l’élastique, en choisissant par exemple des domaines dans lesquels on tirait sur les élastiques. Enfin, pour comprendre ce lien qu’il y a entre longueur et température, nous avons pris le problème à l’envers : quelle action peut avoir un gain d’énergie thermique sur les caractéristiques d’un élastique.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 réalité, nous ne nous sommes pas contentés d’étudier un seul élastique. Nous avons mené systématiquement notre étude sur trois matériaux élastiques, mais qui ont révélé quelques différences. Et nous espérons que ces différences nous permettront de répondre à notre problématique.</a:t>
            </a:r>
          </a:p>
        </p:txBody>
      </p:sp>
      <p:sp>
        <p:nvSpPr>
          <p:cNvPr id="4" name="ZoneTexte 3">
            <a:extLst>
              <a:ext uri="{FF2B5EF4-FFF2-40B4-BE49-F238E27FC236}">
                <a16:creationId xmlns:a16="http://schemas.microsoft.com/office/drawing/2014/main" id="{F1FCD9B7-9413-4CEE-AE2D-79FCADB3862F}"/>
              </a:ext>
            </a:extLst>
          </p:cNvPr>
          <p:cNvSpPr txBox="1"/>
          <p:nvPr/>
        </p:nvSpPr>
        <p:spPr>
          <a:xfrm>
            <a:off x="173372" y="971553"/>
            <a:ext cx="6094638" cy="470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spcAft>
                <a:spcPts val="800"/>
              </a:spcAft>
            </a:pPr>
            <a:r>
              <a:rPr lang="fr-FR"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INTRODUCTION : </a:t>
            </a:r>
            <a:endParaRPr lang="fr-F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4363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F236057-4E6C-4B8F-9962-FA792DF28E92}"/>
              </a:ext>
            </a:extLst>
          </p:cNvPr>
          <p:cNvSpPr txBox="1"/>
          <p:nvPr/>
        </p:nvSpPr>
        <p:spPr>
          <a:xfrm>
            <a:off x="185956" y="192764"/>
            <a:ext cx="11820088" cy="1397947"/>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En effet, il existe une expérience au cours de laquelle on met une goutte de limonène sur un ballon de baudruche préalablement gonflé, et le ballon éclate au bout de quelques secondes : l’explication est que le limonène casse des ponts existant entre les différentes chaînes moléculaires de caoutchouc. Nous avons dans un premier temps fait cette expérience et filmé avec la caméra thermique, pour voir si on arrivait à détecter une brève élévation de température du fait de la rupture des liaisons, avant un refroidissement après éclatement du ballon, mais la caméra thermique ne permet pas de filmer avec suffisamment d’images par seconde. Figure 20.</a:t>
            </a:r>
          </a:p>
        </p:txBody>
      </p:sp>
      <p:sp>
        <p:nvSpPr>
          <p:cNvPr id="7" name="ZoneTexte 6">
            <a:extLst>
              <a:ext uri="{FF2B5EF4-FFF2-40B4-BE49-F238E27FC236}">
                <a16:creationId xmlns:a16="http://schemas.microsoft.com/office/drawing/2014/main" id="{F374B286-228F-4728-8DE4-F1FAE4DC3DA3}"/>
              </a:ext>
            </a:extLst>
          </p:cNvPr>
          <p:cNvSpPr txBox="1"/>
          <p:nvPr/>
        </p:nvSpPr>
        <p:spPr>
          <a:xfrm>
            <a:off x="185956" y="1584438"/>
            <a:ext cx="6944686" cy="2554545"/>
          </a:xfrm>
          <a:prstGeom prst="rect">
            <a:avLst/>
          </a:prstGeom>
          <a:noFill/>
        </p:spPr>
        <p:txBody>
          <a:bodyPr wrap="square">
            <a:spAutoFit/>
          </a:bodyPr>
          <a:lstStyle/>
          <a:p>
            <a:pPr algn="just"/>
            <a:r>
              <a:rPr lang="fr-FR" sz="1600" dirty="0">
                <a:effectLst/>
                <a:latin typeface="Calibri" panose="020F0502020204030204" pitchFamily="34" charset="0"/>
                <a:ea typeface="Calibri" panose="020F0502020204030204" pitchFamily="34" charset="0"/>
                <a:cs typeface="Times New Roman" panose="02020603050405020304" pitchFamily="18" charset="0"/>
              </a:rPr>
              <a:t>Alors nous avons mis du limonène sur un élastique tendu, sur lequel on a fait des graduations. On a laissé le limonène agir environ 30 minutes, puis on a étiré l’élastique, tout en filmant avec la caméra thermique, et voilà ce que l’on obtient (figure 21) : on voit que la partie qui a reçu le limonène ne chauffe pas. Par contre, en regardant les graduations, on a pu remarquer qu’elle s’étire, mais dans des proportions moins grandes que les parties de l’élastique qui n’ont pas reçu de limonène. De la même manière, lorsqu’on relâche l’élastique, on voit que la température de la partie touchée par le limonène ne refroidit pas, et sa longueur est plus grande qu’au départ, c’est à dire que lorsqu’on a étiré l’élastique, on l’a déformé de façon permanente.</a:t>
            </a:r>
            <a:endParaRPr lang="fr-FR" sz="1600" dirty="0"/>
          </a:p>
        </p:txBody>
      </p:sp>
      <p:pic>
        <p:nvPicPr>
          <p:cNvPr id="8" name="image30.jpg">
            <a:extLst>
              <a:ext uri="{FF2B5EF4-FFF2-40B4-BE49-F238E27FC236}">
                <a16:creationId xmlns:a16="http://schemas.microsoft.com/office/drawing/2014/main" id="{EFB75DF3-6D9C-4D64-87BF-93CAAA2AC83B}"/>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a:xfrm>
            <a:off x="7309642" y="1664900"/>
            <a:ext cx="4198620" cy="3360420"/>
          </a:xfrm>
          <a:prstGeom prst="rect">
            <a:avLst/>
          </a:prstGeom>
          <a:ln>
            <a:noFill/>
          </a:ln>
          <a:effectLst>
            <a:outerShdw blurRad="292100" dist="139700" dir="2700000" algn="tl" rotWithShape="0">
              <a:srgbClr val="333333">
                <a:alpha val="65000"/>
              </a:srgbClr>
            </a:outerShdw>
          </a:effectLst>
        </p:spPr>
      </p:pic>
      <p:sp>
        <p:nvSpPr>
          <p:cNvPr id="9" name="Zone de texte 64">
            <a:extLst>
              <a:ext uri="{FF2B5EF4-FFF2-40B4-BE49-F238E27FC236}">
                <a16:creationId xmlns:a16="http://schemas.microsoft.com/office/drawing/2014/main" id="{1E694928-6E52-4831-9585-07F87B979FF6}"/>
              </a:ext>
            </a:extLst>
          </p:cNvPr>
          <p:cNvSpPr txBox="1"/>
          <p:nvPr/>
        </p:nvSpPr>
        <p:spPr>
          <a:xfrm>
            <a:off x="7625592" y="5065500"/>
            <a:ext cx="3764245" cy="255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a:effectLst/>
                <a:latin typeface="Calibri" panose="020F0502020204030204" pitchFamily="34" charset="0"/>
                <a:ea typeface="Calibri" panose="020F0502020204030204" pitchFamily="34" charset="0"/>
                <a:cs typeface="Times New Roman" panose="02020603050405020304" pitchFamily="18" charset="0"/>
              </a:rPr>
              <a:t>Figure 20 – Dépôt d’une goutte de limonène sur une ballon de baudruche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93878FF8-2910-4E20-B363-2AB896E38043}"/>
              </a:ext>
            </a:extLst>
          </p:cNvPr>
          <p:cNvSpPr txBox="1"/>
          <p:nvPr/>
        </p:nvSpPr>
        <p:spPr>
          <a:xfrm>
            <a:off x="2667150" y="4213411"/>
            <a:ext cx="4463491" cy="2188356"/>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a donc transformé l’élastomère en thermoplastique, en modifiant sa structure interne. Et on le voit sur cette image (figure 22), une fois que le limonène est déposé, et avant même d’étirer ensuite l’élastique, son volume a quasiment doublé, et il est devenu légèrement translucide. C’est comme si on ne permettait plus à l’élastique de contenir des pelotes de monomères.</a:t>
            </a:r>
          </a:p>
        </p:txBody>
      </p:sp>
      <p:pic>
        <p:nvPicPr>
          <p:cNvPr id="12" name="Image 11">
            <a:extLst>
              <a:ext uri="{FF2B5EF4-FFF2-40B4-BE49-F238E27FC236}">
                <a16:creationId xmlns:a16="http://schemas.microsoft.com/office/drawing/2014/main" id="{59A26919-6A63-4AE6-A47E-D72E2476091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48175" y="4132687"/>
            <a:ext cx="2071499" cy="2269080"/>
          </a:xfrm>
          <a:prstGeom prst="rect">
            <a:avLst/>
          </a:prstGeom>
          <a:ln>
            <a:noFill/>
          </a:ln>
          <a:effectLst>
            <a:outerShdw blurRad="292100" dist="139700" dir="2700000" algn="tl" rotWithShape="0">
              <a:srgbClr val="333333">
                <a:alpha val="65000"/>
              </a:srgbClr>
            </a:outerShdw>
          </a:effectLst>
        </p:spPr>
      </p:pic>
      <p:sp>
        <p:nvSpPr>
          <p:cNvPr id="13" name="Zone de texte 70">
            <a:extLst>
              <a:ext uri="{FF2B5EF4-FFF2-40B4-BE49-F238E27FC236}">
                <a16:creationId xmlns:a16="http://schemas.microsoft.com/office/drawing/2014/main" id="{553D4C94-C72C-4959-AA48-2F993A31B985}"/>
              </a:ext>
            </a:extLst>
          </p:cNvPr>
          <p:cNvSpPr txBox="1"/>
          <p:nvPr/>
        </p:nvSpPr>
        <p:spPr>
          <a:xfrm>
            <a:off x="-1314504" y="6476195"/>
            <a:ext cx="11820087" cy="828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Figure 21 – A gauche :  retour à la longueur à vide de l’élastique après dépôt d’une goutte de limonène. A droite : Résultat de l’élongation qui a suivi le retour à la longueur à vide de l’élastique.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7723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51E7AE6-D9B3-48E7-BCE7-075A2A1EB0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04800" y="291398"/>
            <a:ext cx="4310666" cy="1644517"/>
          </a:xfrm>
          <a:prstGeom prst="rect">
            <a:avLst/>
          </a:prstGeom>
          <a:ln>
            <a:noFill/>
          </a:ln>
          <a:effectLst>
            <a:outerShdw blurRad="292100" dist="139700" dir="2700000" algn="tl" rotWithShape="0">
              <a:srgbClr val="333333">
                <a:alpha val="65000"/>
              </a:srgbClr>
            </a:outerShdw>
          </a:effectLst>
        </p:spPr>
      </p:pic>
      <p:sp>
        <p:nvSpPr>
          <p:cNvPr id="5" name="Zone de texte 65">
            <a:extLst>
              <a:ext uri="{FF2B5EF4-FFF2-40B4-BE49-F238E27FC236}">
                <a16:creationId xmlns:a16="http://schemas.microsoft.com/office/drawing/2014/main" id="{CDF8A40C-F3EC-486C-8D2F-307C45C4CA72}"/>
              </a:ext>
            </a:extLst>
          </p:cNvPr>
          <p:cNvSpPr txBox="1"/>
          <p:nvPr/>
        </p:nvSpPr>
        <p:spPr>
          <a:xfrm>
            <a:off x="3946525" y="1598987"/>
            <a:ext cx="6635750" cy="2908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dirty="0">
                <a:effectLst/>
                <a:latin typeface="Calibri" panose="020F0502020204030204" pitchFamily="34" charset="0"/>
                <a:ea typeface="Calibri" panose="020F0502020204030204" pitchFamily="34" charset="0"/>
                <a:cs typeface="Times New Roman" panose="02020603050405020304" pitchFamily="18" charset="0"/>
              </a:rPr>
              <a:t>Figure 22 – Gonflement et transparence de l’élastique suite au dépôt de limonène en un point de sa surface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552957E2-EAE4-493D-8886-F4FF5159F7E6}"/>
              </a:ext>
            </a:extLst>
          </p:cNvPr>
          <p:cNvSpPr txBox="1"/>
          <p:nvPr/>
        </p:nvSpPr>
        <p:spPr>
          <a:xfrm>
            <a:off x="152112" y="2059764"/>
            <a:ext cx="11794921" cy="2862322"/>
          </a:xfrm>
          <a:prstGeom prst="rect">
            <a:avLst/>
          </a:prstGeom>
          <a:noFill/>
        </p:spPr>
        <p:txBody>
          <a:bodyPr wrap="square">
            <a:spAutoFit/>
          </a:bodyPr>
          <a:lstStyle>
            <a:defPPr>
              <a:defRPr lang="fr-FR"/>
            </a:defPPr>
            <a:lvl1pPr algn="just">
              <a:defRPr sz="1500">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 Pour finir, nous avons eu la chance de pouvoir échanger avec Sylvie </a:t>
            </a:r>
            <a:r>
              <a:rPr lang="fr-FR" dirty="0" err="1"/>
              <a:t>Castagnet</a:t>
            </a:r>
            <a:r>
              <a:rPr lang="fr-FR" dirty="0"/>
              <a:t>, Directrice de recherche CNRS à l’Université de Poitiers, à propos des travaux que nous menons. Cet échange a été suivi d’une séance d’expériences réalisées avec nos matériaux, à l’ENSMA, début janvier 2022. Les expériences menées ont pu confirmer les différences de comportement des trois matériaux étudiés. Et ces différences se trouvent effectivement au niveau de leurs compositions, qui vont leur conférer des propriétés viscoélastiques ou viscoplastiques. Notre projet, commencé au début du mois d’octobre 2021, a donc beaucoup progressé . Suite à l’analyse de nos résultats et de nos premiers échanges avec Sylvie </a:t>
            </a:r>
            <a:r>
              <a:rPr lang="fr-FR" dirty="0" err="1"/>
              <a:t>Castagnet</a:t>
            </a:r>
            <a:r>
              <a:rPr lang="fr-FR" dirty="0"/>
              <a:t>, voilà ce que nous pouvons affirmer :  </a:t>
            </a:r>
          </a:p>
          <a:p>
            <a:r>
              <a:rPr lang="fr-FR" dirty="0"/>
              <a:t> En étirant l’élastique, on déplie effectivement les pelotes et on allonge donc les monomères. Cela revient a ordonner davantage la structure interne de l’élastique. Et c’est en ordonnant alors la matière que sa température diminue. Une fois relâchée la contrainte, la nature fait que le système va évoluer vers un état le plus désordonné, ce qui s’accompagne d’une diminution de la température. Ainsi, la force qui permet à l’élastique de revenir à sa taille initiale n’est pas de même nature que celle d’un ressort, mais repose sur cette notion d’ordre et de désordre, traduite par une grandeur physique nommée entropie. On peut alors dire que la force de rappel de l’élastique a une origine entropique. Mais cela reste assez amusant de pouvoir la modéliser, du moins en partie comme on vous le précisera lors de notre présentation, par une force de rappel d’un ressort.</a:t>
            </a:r>
          </a:p>
        </p:txBody>
      </p:sp>
      <p:sp>
        <p:nvSpPr>
          <p:cNvPr id="9" name="ZoneTexte 8">
            <a:extLst>
              <a:ext uri="{FF2B5EF4-FFF2-40B4-BE49-F238E27FC236}">
                <a16:creationId xmlns:a16="http://schemas.microsoft.com/office/drawing/2014/main" id="{E75F2CB1-5AB1-42CB-98D8-4CC18A30BE26}"/>
              </a:ext>
            </a:extLst>
          </p:cNvPr>
          <p:cNvSpPr txBox="1"/>
          <p:nvPr/>
        </p:nvSpPr>
        <p:spPr>
          <a:xfrm>
            <a:off x="4743450" y="291398"/>
            <a:ext cx="7345260" cy="1015663"/>
          </a:xfrm>
          <a:prstGeom prst="rect">
            <a:avLst/>
          </a:prstGeom>
          <a:noFill/>
        </p:spPr>
        <p:txBody>
          <a:bodyPr wrap="square">
            <a:spAutoFit/>
          </a:bodyPr>
          <a:lstStyle>
            <a:defPPr>
              <a:defRPr lang="fr-FR"/>
            </a:defPPr>
            <a:lvl1pPr algn="just">
              <a:defRPr sz="1500">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Nous avons fait ces expériences sur le fil vert, et rien de tout cela n’a été observé, ce qui conforte notre remarque faite sur la composition du fil vert : il n’est pas composé uniquement d’un élastomère, puisqu’il ne réagit pas au limonène de la manière qu’un élastomère. Il n’y a pas eu d’effet visible non plus sur l’élastique large.</a:t>
            </a:r>
          </a:p>
        </p:txBody>
      </p:sp>
      <p:sp>
        <p:nvSpPr>
          <p:cNvPr id="6" name="ZoneTexte 5">
            <a:extLst>
              <a:ext uri="{FF2B5EF4-FFF2-40B4-BE49-F238E27FC236}">
                <a16:creationId xmlns:a16="http://schemas.microsoft.com/office/drawing/2014/main" id="{B5D9C5FE-6F1B-49F8-9F31-2CB81E607BC8}"/>
              </a:ext>
            </a:extLst>
          </p:cNvPr>
          <p:cNvSpPr txBox="1"/>
          <p:nvPr/>
        </p:nvSpPr>
        <p:spPr>
          <a:xfrm>
            <a:off x="152112" y="4936125"/>
            <a:ext cx="11702642" cy="1708160"/>
          </a:xfrm>
          <a:prstGeom prst="rect">
            <a:avLst/>
          </a:prstGeom>
          <a:noFill/>
        </p:spPr>
        <p:txBody>
          <a:bodyPr wrap="square">
            <a:spAutoFit/>
          </a:bodyPr>
          <a:lstStyle/>
          <a:p>
            <a:pPr algn="just"/>
            <a:r>
              <a:rPr lang="fr-FR" sz="1500" dirty="0">
                <a:effectLst/>
                <a:latin typeface="Calibri" panose="020F0502020204030204" pitchFamily="34" charset="0"/>
                <a:ea typeface="Calibri" panose="020F0502020204030204" pitchFamily="34" charset="0"/>
                <a:cs typeface="Times New Roman" panose="02020603050405020304" pitchFamily="18" charset="0"/>
              </a:rPr>
              <a:t>Cela explique pourquoi la température de l’élastique fin augmente lorsqu’on l’allonge, mais cela n’explique pas le fait que la variation de température lors de l’élongation est différente de celle lors du retour à la dimension initiale. Il faut pour cela prendre en compte les propriétés viscoélastiques du matériau. </a:t>
            </a:r>
          </a:p>
          <a:p>
            <a:pPr algn="just"/>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500" dirty="0">
                <a:effectLst/>
                <a:latin typeface="Calibri" panose="020F0502020204030204" pitchFamily="34" charset="0"/>
                <a:ea typeface="Calibri" panose="020F0502020204030204" pitchFamily="34" charset="0"/>
                <a:cs typeface="Times New Roman" panose="02020603050405020304" pitchFamily="18" charset="0"/>
              </a:rPr>
              <a:t>Cela n’explique pas non plus pourquoi le comportement de l’élastique large et du fil vert est différent. Et il faut alors pour expliquer ce comportement discuter en termes de viscoplasticité. </a:t>
            </a:r>
          </a:p>
          <a:p>
            <a:pPr algn="just"/>
            <a:r>
              <a:rPr lang="fr-FR" sz="1500" dirty="0">
                <a:effectLst/>
                <a:latin typeface="Calibri" panose="020F0502020204030204" pitchFamily="34" charset="0"/>
                <a:ea typeface="Calibri" panose="020F0502020204030204" pitchFamily="34" charset="0"/>
                <a:cs typeface="Times New Roman" panose="02020603050405020304" pitchFamily="18" charset="0"/>
              </a:rPr>
              <a:t>Pour cela, nous avons pu mener des expériences plus précises à l’ENSMA, dans le laboratoire dirigé par Sylvie </a:t>
            </a:r>
            <a:r>
              <a:rPr lang="fr-FR" sz="1500" dirty="0" err="1">
                <a:effectLst/>
                <a:latin typeface="Calibri" panose="020F0502020204030204" pitchFamily="34" charset="0"/>
                <a:ea typeface="Calibri" panose="020F0502020204030204" pitchFamily="34" charset="0"/>
                <a:cs typeface="Times New Roman" panose="02020603050405020304" pitchFamily="18" charset="0"/>
              </a:rPr>
              <a:t>Castagnet</a:t>
            </a:r>
            <a:r>
              <a:rPr lang="fr-FR" sz="15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408433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F54C97C-70A7-4C01-B813-EC6E2BC8B35F}"/>
              </a:ext>
            </a:extLst>
          </p:cNvPr>
          <p:cNvSpPr txBox="1"/>
          <p:nvPr/>
        </p:nvSpPr>
        <p:spPr>
          <a:xfrm>
            <a:off x="404769" y="307175"/>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V – Viscoélasticité - Viscoplasticité</a:t>
            </a:r>
          </a:p>
        </p:txBody>
      </p:sp>
      <p:sp>
        <p:nvSpPr>
          <p:cNvPr id="7" name="ZoneTexte 6">
            <a:extLst>
              <a:ext uri="{FF2B5EF4-FFF2-40B4-BE49-F238E27FC236}">
                <a16:creationId xmlns:a16="http://schemas.microsoft.com/office/drawing/2014/main" id="{A5AC6F15-9D3D-4058-80C4-8CDE3277B127}"/>
              </a:ext>
            </a:extLst>
          </p:cNvPr>
          <p:cNvSpPr txBox="1"/>
          <p:nvPr/>
        </p:nvSpPr>
        <p:spPr>
          <a:xfrm>
            <a:off x="404769" y="901962"/>
            <a:ext cx="11457264" cy="1211422"/>
          </a:xfrm>
          <a:prstGeom prst="rect">
            <a:avLst/>
          </a:prstGeom>
          <a:noFill/>
        </p:spPr>
        <p:txBody>
          <a:bodyPr wrap="square">
            <a:spAutoFit/>
          </a:bodyPr>
          <a:lstStyle/>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avons réalisé des expériences à l’ENSMA, au cours desquelles il a été possible de tirer en continu l’élastique (opération nommée « charge ») et de le relâcher en continu (opération nommée « décharge »), tout en mesurant avec précision l’élongation de l’élastique, et la contrainte exercée.</a:t>
            </a:r>
          </a:p>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Voici par exemple le graphique qui montre l’évolution de la contrainte exercée sur l’élastique fin en fonction de son élongation relative : </a:t>
            </a:r>
          </a:p>
        </p:txBody>
      </p:sp>
      <p:graphicFrame>
        <p:nvGraphicFramePr>
          <p:cNvPr id="8" name="Graphique 7">
            <a:extLst>
              <a:ext uri="{FF2B5EF4-FFF2-40B4-BE49-F238E27FC236}">
                <a16:creationId xmlns:a16="http://schemas.microsoft.com/office/drawing/2014/main" id="{AD79D84A-E782-4759-9F44-C6AE8965E42B}"/>
              </a:ext>
            </a:extLst>
          </p:cNvPr>
          <p:cNvGraphicFramePr/>
          <p:nvPr>
            <p:extLst>
              <p:ext uri="{D42A27DB-BD31-4B8C-83A1-F6EECF244321}">
                <p14:modId xmlns:p14="http://schemas.microsoft.com/office/powerpoint/2010/main" val="1851270510"/>
              </p:ext>
            </p:extLst>
          </p:nvPr>
        </p:nvGraphicFramePr>
        <p:xfrm>
          <a:off x="404769" y="2198395"/>
          <a:ext cx="4997741" cy="3866845"/>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34F23047-7538-42F0-91F7-337103577DFF}"/>
              </a:ext>
            </a:extLst>
          </p:cNvPr>
          <p:cNvSpPr txBox="1"/>
          <p:nvPr/>
        </p:nvSpPr>
        <p:spPr>
          <a:xfrm>
            <a:off x="266350" y="6071976"/>
            <a:ext cx="11734101" cy="478849"/>
          </a:xfrm>
          <a:prstGeom prst="rect">
            <a:avLst/>
          </a:prstGeom>
          <a:noFill/>
        </p:spPr>
        <p:txBody>
          <a:bodyPr wrap="square">
            <a:spAutoFit/>
          </a:bodyPr>
          <a:lstStyle/>
          <a:p>
            <a:pPr algn="just">
              <a:lnSpc>
                <a:spcPct val="107000"/>
              </a:lnSpc>
              <a:spcAft>
                <a:spcPts val="600"/>
              </a:spcAft>
            </a:pPr>
            <a:r>
              <a:rPr lang="fr-FR" sz="1200" i="1" dirty="0">
                <a:effectLst/>
                <a:latin typeface="Calibri" panose="020F0502020204030204" pitchFamily="34" charset="0"/>
                <a:ea typeface="Calibri" panose="020F0502020204030204" pitchFamily="34" charset="0"/>
                <a:cs typeface="Times New Roman" panose="02020603050405020304" pitchFamily="18" charset="0"/>
              </a:rPr>
              <a:t>Evolution de la contrainte exercée sur l’élastique fin lors de la charge (élongation ) et la décharge (relâchement) en fonction de l’élongation relative de l’élastique. La charge et la décharge ont été pilotées en déformation.</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C828BD86-3DE4-47A5-B213-99C151917084}"/>
              </a:ext>
            </a:extLst>
          </p:cNvPr>
          <p:cNvSpPr txBox="1"/>
          <p:nvPr/>
        </p:nvSpPr>
        <p:spPr>
          <a:xfrm>
            <a:off x="5679347" y="2827570"/>
            <a:ext cx="6094602" cy="2869183"/>
          </a:xfrm>
          <a:prstGeom prst="rect">
            <a:avLst/>
          </a:prstGeom>
          <a:noFill/>
        </p:spPr>
        <p:txBody>
          <a:bodyPr wrap="square">
            <a:spAutoFit/>
          </a:bodyPr>
          <a:lstStyle/>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Ce graphique montre que le chemin emprunté lors de la charge n’est pas le même que celui suivi lors de la décharge. On observe comme un retard au retour à la longueur initiale de l’élastique, puisque pour une même valeur de contrainte, l’élongation relative de l’élastique est plus grande lors de la charge que lors de la décharge. Ce retard traduit un comportement « visqueux » de l’élastique. Des frottements, associés à cette propriété de viscoélasticité vont être à l’origine de ce retard.</a:t>
            </a:r>
          </a:p>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Comparons alors ces résultats avec ceux obtenus avec l’élastique large et le fil vert : </a:t>
            </a:r>
          </a:p>
        </p:txBody>
      </p:sp>
    </p:spTree>
    <p:extLst>
      <p:ext uri="{BB962C8B-B14F-4D97-AF65-F5344CB8AC3E}">
        <p14:creationId xmlns:p14="http://schemas.microsoft.com/office/powerpoint/2010/main" val="1259205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 coins arrondis 1">
                <a:extLst>
                  <a:ext uri="{FF2B5EF4-FFF2-40B4-BE49-F238E27FC236}">
                    <a16:creationId xmlns:a16="http://schemas.microsoft.com/office/drawing/2014/main" id="{0FA2ED0B-90F4-433B-B864-E3745B52F0BD}"/>
                  </a:ext>
                </a:extLst>
              </p:cNvPr>
              <p:cNvSpPr/>
              <p:nvPr/>
            </p:nvSpPr>
            <p:spPr>
              <a:xfrm>
                <a:off x="209082" y="89150"/>
                <a:ext cx="10706568" cy="5072027"/>
              </a:xfrm>
              <a:prstGeom prst="roundRect">
                <a:avLst>
                  <a:gd name="adj" fmla="val 5399"/>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Choice>
        <mc:Fallback xmlns="">
          <p:sp>
            <p:nvSpPr>
              <p:cNvPr id="2" name="Rectangle : coins arrondis 1">
                <a:extLst>
                  <a:ext uri="{FF2B5EF4-FFF2-40B4-BE49-F238E27FC236}">
                    <a16:creationId xmlns:a16="http://schemas.microsoft.com/office/drawing/2014/main" id="{0FA2ED0B-90F4-433B-B864-E3745B52F0BD}"/>
                  </a:ext>
                </a:extLst>
              </p:cNvPr>
              <p:cNvSpPr>
                <a:spLocks noRot="1" noChangeAspect="1" noMove="1" noResize="1" noEditPoints="1" noAdjustHandles="1" noChangeArrowheads="1" noChangeShapeType="1" noTextEdit="1"/>
              </p:cNvSpPr>
              <p:nvPr/>
            </p:nvSpPr>
            <p:spPr>
              <a:xfrm>
                <a:off x="209082" y="89150"/>
                <a:ext cx="10706568" cy="5072027"/>
              </a:xfrm>
              <a:prstGeom prst="roundRect">
                <a:avLst>
                  <a:gd name="adj" fmla="val 5399"/>
                </a:avLst>
              </a:prstGeom>
              <a:blipFill>
                <a:blip r:embed="rId2"/>
                <a:stretch>
                  <a:fillRect/>
                </a:stretch>
              </a:blipFill>
              <a:ln>
                <a:noFill/>
              </a:ln>
              <a:effectLst>
                <a:outerShdw blurRad="44450" dist="27940" dir="5400000" algn="ctr">
                  <a:srgbClr val="000000">
                    <a:alpha val="32000"/>
                  </a:srgbClr>
                </a:outerShdw>
              </a:effectLst>
            </p:spPr>
            <p:txBody>
              <a:bodyPr/>
              <a:lstStyle/>
              <a:p>
                <a:r>
                  <a:rPr lang="fr-FR">
                    <a:noFill/>
                  </a:rPr>
                  <a:t> </a:t>
                </a:r>
              </a:p>
            </p:txBody>
          </p:sp>
        </mc:Fallback>
      </mc:AlternateContent>
      <p:graphicFrame>
        <p:nvGraphicFramePr>
          <p:cNvPr id="4" name="Graphique 3">
            <a:extLst>
              <a:ext uri="{FF2B5EF4-FFF2-40B4-BE49-F238E27FC236}">
                <a16:creationId xmlns:a16="http://schemas.microsoft.com/office/drawing/2014/main" id="{B4A33797-D04F-4C25-8DC0-D3A5655448D7}"/>
              </a:ext>
            </a:extLst>
          </p:cNvPr>
          <p:cNvGraphicFramePr/>
          <p:nvPr>
            <p:extLst>
              <p:ext uri="{D42A27DB-BD31-4B8C-83A1-F6EECF244321}">
                <p14:modId xmlns:p14="http://schemas.microsoft.com/office/powerpoint/2010/main" val="3725471876"/>
              </p:ext>
            </p:extLst>
          </p:nvPr>
        </p:nvGraphicFramePr>
        <p:xfrm>
          <a:off x="292011" y="3155139"/>
          <a:ext cx="3106840" cy="16287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a:extLst>
              <a:ext uri="{FF2B5EF4-FFF2-40B4-BE49-F238E27FC236}">
                <a16:creationId xmlns:a16="http://schemas.microsoft.com/office/drawing/2014/main" id="{E69E65BD-D7E8-46CB-B4D2-081384787CCA}"/>
              </a:ext>
            </a:extLst>
          </p:cNvPr>
          <p:cNvGraphicFramePr/>
          <p:nvPr>
            <p:extLst>
              <p:ext uri="{D42A27DB-BD31-4B8C-83A1-F6EECF244321}">
                <p14:modId xmlns:p14="http://schemas.microsoft.com/office/powerpoint/2010/main" val="442542988"/>
              </p:ext>
            </p:extLst>
          </p:nvPr>
        </p:nvGraphicFramePr>
        <p:xfrm>
          <a:off x="7422770" y="205058"/>
          <a:ext cx="3314700" cy="48402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phique 5">
            <a:extLst>
              <a:ext uri="{FF2B5EF4-FFF2-40B4-BE49-F238E27FC236}">
                <a16:creationId xmlns:a16="http://schemas.microsoft.com/office/drawing/2014/main" id="{FC43F0AE-53B1-4D2A-A16A-A5F4492EB6D7}"/>
              </a:ext>
            </a:extLst>
          </p:cNvPr>
          <p:cNvGraphicFramePr/>
          <p:nvPr>
            <p:extLst>
              <p:ext uri="{D42A27DB-BD31-4B8C-83A1-F6EECF244321}">
                <p14:modId xmlns:p14="http://schemas.microsoft.com/office/powerpoint/2010/main" val="1405825249"/>
              </p:ext>
            </p:extLst>
          </p:nvPr>
        </p:nvGraphicFramePr>
        <p:xfrm>
          <a:off x="3481780" y="524292"/>
          <a:ext cx="3858061" cy="4520977"/>
        </p:xfrm>
        <a:graphic>
          <a:graphicData uri="http://schemas.openxmlformats.org/drawingml/2006/chart">
            <c:chart xmlns:c="http://schemas.openxmlformats.org/drawingml/2006/chart" xmlns:r="http://schemas.openxmlformats.org/officeDocument/2006/relationships" r:id="rId5"/>
          </a:graphicData>
        </a:graphic>
      </p:graphicFrame>
      <p:sp>
        <p:nvSpPr>
          <p:cNvPr id="8" name="ZoneTexte 7">
            <a:extLst>
              <a:ext uri="{FF2B5EF4-FFF2-40B4-BE49-F238E27FC236}">
                <a16:creationId xmlns:a16="http://schemas.microsoft.com/office/drawing/2014/main" id="{5F71F388-2003-4D83-8C38-4CB04C17A3A8}"/>
              </a:ext>
            </a:extLst>
          </p:cNvPr>
          <p:cNvSpPr txBox="1"/>
          <p:nvPr/>
        </p:nvSpPr>
        <p:spPr>
          <a:xfrm>
            <a:off x="209082" y="5161177"/>
            <a:ext cx="11773835" cy="1024896"/>
          </a:xfrm>
          <a:prstGeom prst="rect">
            <a:avLst/>
          </a:prstGeom>
          <a:noFill/>
        </p:spPr>
        <p:txBody>
          <a:bodyPr wrap="square">
            <a:spAutoFit/>
          </a:bodyPr>
          <a:lstStyle/>
          <a:p>
            <a:pPr algn="just">
              <a:lnSpc>
                <a:spcPct val="107000"/>
              </a:lnSpc>
              <a:spcAft>
                <a:spcPts val="6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Les résultats montrent que l’élastique large et le fil vert sont bien plus viscoélastique que l’est l’élastique fin.</a:t>
            </a:r>
          </a:p>
          <a:p>
            <a:pPr algn="ctr">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Cette différence de comportement traduit donc une différence de structure interne du matériau.</a:t>
            </a:r>
          </a:p>
        </p:txBody>
      </p:sp>
    </p:spTree>
    <p:extLst>
      <p:ext uri="{BB962C8B-B14F-4D97-AF65-F5344CB8AC3E}">
        <p14:creationId xmlns:p14="http://schemas.microsoft.com/office/powerpoint/2010/main" val="2024009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 111">
            <a:extLst>
              <a:ext uri="{FF2B5EF4-FFF2-40B4-BE49-F238E27FC236}">
                <a16:creationId xmlns:a16="http://schemas.microsoft.com/office/drawing/2014/main" id="{40A48578-437D-466F-AC76-8BEE18A89A9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675" y="1629658"/>
            <a:ext cx="4759785" cy="44714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 112">
            <a:extLst>
              <a:ext uri="{FF2B5EF4-FFF2-40B4-BE49-F238E27FC236}">
                <a16:creationId xmlns:a16="http://schemas.microsoft.com/office/drawing/2014/main" id="{E78E6023-FC19-4235-9205-AD5C22B630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03395" y="2043545"/>
            <a:ext cx="4219232" cy="4057534"/>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113">
            <a:extLst>
              <a:ext uri="{FF2B5EF4-FFF2-40B4-BE49-F238E27FC236}">
                <a16:creationId xmlns:a16="http://schemas.microsoft.com/office/drawing/2014/main" id="{F6CAB4DD-01C7-4443-83CA-05428B73EF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22627" y="1629658"/>
            <a:ext cx="3495040" cy="4471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ZoneTexte 1">
                <a:extLst>
                  <a:ext uri="{FF2B5EF4-FFF2-40B4-BE49-F238E27FC236}">
                    <a16:creationId xmlns:a16="http://schemas.microsoft.com/office/drawing/2014/main" id="{0C46238D-3562-479C-AE58-092401E54A58}"/>
                  </a:ext>
                </a:extLst>
              </p:cNvPr>
              <p:cNvSpPr txBox="1"/>
              <p:nvPr/>
            </p:nvSpPr>
            <p:spPr>
              <a:xfrm>
                <a:off x="3732882" y="5360314"/>
                <a:ext cx="744785" cy="7407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fr-FR" sz="1400" b="1" i="1" smtClean="0">
                              <a:latin typeface="Cambria Math" panose="02040503050406030204" pitchFamily="18" charset="0"/>
                            </a:rPr>
                          </m:ctrlPr>
                        </m:fPr>
                        <m:num>
                          <m:r>
                            <a:rPr lang="fr-FR" sz="1400" b="1" i="1" smtClean="0">
                              <a:latin typeface="Cambria Math" panose="02040503050406030204" pitchFamily="18" charset="0"/>
                              <a:ea typeface="Cambria Math" panose="02040503050406030204" pitchFamily="18" charset="0"/>
                            </a:rPr>
                            <m:t>∆</m:t>
                          </m:r>
                          <m:r>
                            <a:rPr lang="fr-FR" sz="1400" b="1" i="1" smtClean="0">
                              <a:latin typeface="Cambria Math" panose="02040503050406030204" pitchFamily="18" charset="0"/>
                              <a:ea typeface="Cambria Math" panose="02040503050406030204" pitchFamily="18" charset="0"/>
                            </a:rPr>
                            <m:t>𝑳</m:t>
                          </m:r>
                        </m:num>
                        <m:den>
                          <m:sSub>
                            <m:sSubPr>
                              <m:ctrlPr>
                                <a:rPr lang="fr-FR" sz="1400" b="1" i="1" smtClean="0">
                                  <a:latin typeface="Cambria Math" panose="02040503050406030204" pitchFamily="18" charset="0"/>
                                </a:rPr>
                              </m:ctrlPr>
                            </m:sSubPr>
                            <m:e>
                              <m:r>
                                <a:rPr lang="fr-FR" sz="1400" b="1" i="1" smtClean="0">
                                  <a:latin typeface="Cambria Math" panose="02040503050406030204" pitchFamily="18" charset="0"/>
                                </a:rPr>
                                <m:t>𝑳</m:t>
                              </m:r>
                            </m:e>
                            <m:sub>
                              <m:r>
                                <a:rPr lang="fr-FR" sz="1400" b="1" i="1" smtClean="0">
                                  <a:latin typeface="Cambria Math" panose="02040503050406030204" pitchFamily="18" charset="0"/>
                                </a:rPr>
                                <m:t>𝟎</m:t>
                              </m:r>
                            </m:sub>
                          </m:sSub>
                        </m:den>
                      </m:f>
                    </m:oMath>
                  </m:oMathPara>
                </a14:m>
                <a:endParaRPr lang="fr-FR" sz="1100" b="1" dirty="0"/>
              </a:p>
            </p:txBody>
          </p:sp>
        </mc:Choice>
        <mc:Fallback xmlns="">
          <p:sp>
            <p:nvSpPr>
              <p:cNvPr id="5" name="ZoneTexte 1">
                <a:extLst>
                  <a:ext uri="{FF2B5EF4-FFF2-40B4-BE49-F238E27FC236}">
                    <a16:creationId xmlns:a16="http://schemas.microsoft.com/office/drawing/2014/main" id="{0C46238D-3562-479C-AE58-092401E54A58}"/>
                  </a:ext>
                </a:extLst>
              </p:cNvPr>
              <p:cNvSpPr txBox="1">
                <a:spLocks noRot="1" noChangeAspect="1" noMove="1" noResize="1" noEditPoints="1" noAdjustHandles="1" noChangeArrowheads="1" noChangeShapeType="1" noTextEdit="1"/>
              </p:cNvSpPr>
              <p:nvPr/>
            </p:nvSpPr>
            <p:spPr>
              <a:xfrm>
                <a:off x="3732882" y="5360314"/>
                <a:ext cx="744785" cy="740765"/>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1">
                <a:extLst>
                  <a:ext uri="{FF2B5EF4-FFF2-40B4-BE49-F238E27FC236}">
                    <a16:creationId xmlns:a16="http://schemas.microsoft.com/office/drawing/2014/main" id="{0C46238D-3562-479C-AE58-092401E54A58}"/>
                  </a:ext>
                </a:extLst>
              </p:cNvPr>
              <p:cNvSpPr txBox="1"/>
              <p:nvPr/>
            </p:nvSpPr>
            <p:spPr>
              <a:xfrm>
                <a:off x="7801441" y="5360313"/>
                <a:ext cx="744785" cy="7407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fr-FR" sz="1400" b="1" i="1" smtClean="0">
                              <a:latin typeface="Cambria Math" panose="02040503050406030204" pitchFamily="18" charset="0"/>
                            </a:rPr>
                          </m:ctrlPr>
                        </m:fPr>
                        <m:num>
                          <m:r>
                            <a:rPr lang="fr-FR" sz="1400" b="1" i="1" smtClean="0">
                              <a:latin typeface="Cambria Math" panose="02040503050406030204" pitchFamily="18" charset="0"/>
                              <a:ea typeface="Cambria Math" panose="02040503050406030204" pitchFamily="18" charset="0"/>
                            </a:rPr>
                            <m:t>∆</m:t>
                          </m:r>
                          <m:r>
                            <a:rPr lang="fr-FR" sz="1400" b="1" i="1" smtClean="0">
                              <a:latin typeface="Cambria Math" panose="02040503050406030204" pitchFamily="18" charset="0"/>
                              <a:ea typeface="Cambria Math" panose="02040503050406030204" pitchFamily="18" charset="0"/>
                            </a:rPr>
                            <m:t>𝑳</m:t>
                          </m:r>
                        </m:num>
                        <m:den>
                          <m:sSub>
                            <m:sSubPr>
                              <m:ctrlPr>
                                <a:rPr lang="fr-FR" sz="1400" b="1" i="1" smtClean="0">
                                  <a:latin typeface="Cambria Math" panose="02040503050406030204" pitchFamily="18" charset="0"/>
                                </a:rPr>
                              </m:ctrlPr>
                            </m:sSubPr>
                            <m:e>
                              <m:r>
                                <a:rPr lang="fr-FR" sz="1400" b="1" i="1" smtClean="0">
                                  <a:latin typeface="Cambria Math" panose="02040503050406030204" pitchFamily="18" charset="0"/>
                                </a:rPr>
                                <m:t>𝑳</m:t>
                              </m:r>
                            </m:e>
                            <m:sub>
                              <m:r>
                                <a:rPr lang="fr-FR" sz="1400" b="1" i="1" smtClean="0">
                                  <a:latin typeface="Cambria Math" panose="02040503050406030204" pitchFamily="18" charset="0"/>
                                </a:rPr>
                                <m:t>𝟎</m:t>
                              </m:r>
                            </m:sub>
                          </m:sSub>
                        </m:den>
                      </m:f>
                    </m:oMath>
                  </m:oMathPara>
                </a14:m>
                <a:endParaRPr lang="fr-FR" sz="1100" b="1" dirty="0"/>
              </a:p>
            </p:txBody>
          </p:sp>
        </mc:Choice>
        <mc:Fallback xmlns="">
          <p:sp>
            <p:nvSpPr>
              <p:cNvPr id="6" name="ZoneTexte 1">
                <a:extLst>
                  <a:ext uri="{FF2B5EF4-FFF2-40B4-BE49-F238E27FC236}">
                    <a16:creationId xmlns:a16="http://schemas.microsoft.com/office/drawing/2014/main" id="{0C46238D-3562-479C-AE58-092401E54A58}"/>
                  </a:ext>
                </a:extLst>
              </p:cNvPr>
              <p:cNvSpPr txBox="1">
                <a:spLocks noRot="1" noChangeAspect="1" noMove="1" noResize="1" noEditPoints="1" noAdjustHandles="1" noChangeArrowheads="1" noChangeShapeType="1" noTextEdit="1"/>
              </p:cNvSpPr>
              <p:nvPr/>
            </p:nvSpPr>
            <p:spPr>
              <a:xfrm>
                <a:off x="7801441" y="5360313"/>
                <a:ext cx="744785" cy="740765"/>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1">
                <a:extLst>
                  <a:ext uri="{FF2B5EF4-FFF2-40B4-BE49-F238E27FC236}">
                    <a16:creationId xmlns:a16="http://schemas.microsoft.com/office/drawing/2014/main" id="{0C46238D-3562-479C-AE58-092401E54A58}"/>
                  </a:ext>
                </a:extLst>
              </p:cNvPr>
              <p:cNvSpPr txBox="1"/>
              <p:nvPr/>
            </p:nvSpPr>
            <p:spPr>
              <a:xfrm>
                <a:off x="11362407" y="5360313"/>
                <a:ext cx="744785" cy="7407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fr-FR" sz="1400" b="1" i="1" smtClean="0">
                              <a:latin typeface="Cambria Math" panose="02040503050406030204" pitchFamily="18" charset="0"/>
                            </a:rPr>
                          </m:ctrlPr>
                        </m:fPr>
                        <m:num>
                          <m:r>
                            <a:rPr lang="fr-FR" sz="1400" b="1" i="1" smtClean="0">
                              <a:latin typeface="Cambria Math" panose="02040503050406030204" pitchFamily="18" charset="0"/>
                              <a:ea typeface="Cambria Math" panose="02040503050406030204" pitchFamily="18" charset="0"/>
                            </a:rPr>
                            <m:t>∆</m:t>
                          </m:r>
                          <m:r>
                            <a:rPr lang="fr-FR" sz="1400" b="1" i="1" smtClean="0">
                              <a:latin typeface="Cambria Math" panose="02040503050406030204" pitchFamily="18" charset="0"/>
                              <a:ea typeface="Cambria Math" panose="02040503050406030204" pitchFamily="18" charset="0"/>
                            </a:rPr>
                            <m:t>𝑳</m:t>
                          </m:r>
                        </m:num>
                        <m:den>
                          <m:sSub>
                            <m:sSubPr>
                              <m:ctrlPr>
                                <a:rPr lang="fr-FR" sz="1400" b="1" i="1" smtClean="0">
                                  <a:latin typeface="Cambria Math" panose="02040503050406030204" pitchFamily="18" charset="0"/>
                                </a:rPr>
                              </m:ctrlPr>
                            </m:sSubPr>
                            <m:e>
                              <m:r>
                                <a:rPr lang="fr-FR" sz="1400" b="1" i="1" smtClean="0">
                                  <a:latin typeface="Cambria Math" panose="02040503050406030204" pitchFamily="18" charset="0"/>
                                </a:rPr>
                                <m:t>𝑳</m:t>
                              </m:r>
                            </m:e>
                            <m:sub>
                              <m:r>
                                <a:rPr lang="fr-FR" sz="1400" b="1" i="1" smtClean="0">
                                  <a:latin typeface="Cambria Math" panose="02040503050406030204" pitchFamily="18" charset="0"/>
                                </a:rPr>
                                <m:t>𝟎</m:t>
                              </m:r>
                            </m:sub>
                          </m:sSub>
                        </m:den>
                      </m:f>
                    </m:oMath>
                  </m:oMathPara>
                </a14:m>
                <a:endParaRPr lang="fr-FR" sz="1100" b="1" dirty="0"/>
              </a:p>
            </p:txBody>
          </p:sp>
        </mc:Choice>
        <mc:Fallback xmlns="">
          <p:sp>
            <p:nvSpPr>
              <p:cNvPr id="7" name="ZoneTexte 1">
                <a:extLst>
                  <a:ext uri="{FF2B5EF4-FFF2-40B4-BE49-F238E27FC236}">
                    <a16:creationId xmlns:a16="http://schemas.microsoft.com/office/drawing/2014/main" id="{0C46238D-3562-479C-AE58-092401E54A58}"/>
                  </a:ext>
                </a:extLst>
              </p:cNvPr>
              <p:cNvSpPr txBox="1">
                <a:spLocks noRot="1" noChangeAspect="1" noMove="1" noResize="1" noEditPoints="1" noAdjustHandles="1" noChangeArrowheads="1" noChangeShapeType="1" noTextEdit="1"/>
              </p:cNvSpPr>
              <p:nvPr/>
            </p:nvSpPr>
            <p:spPr>
              <a:xfrm>
                <a:off x="11362407" y="5360313"/>
                <a:ext cx="744785" cy="740765"/>
              </a:xfrm>
              <a:prstGeom prst="rect">
                <a:avLst/>
              </a:prstGeom>
              <a:blipFill>
                <a:blip r:embed="rId9"/>
                <a:stretch>
                  <a:fillRect/>
                </a:stretch>
              </a:blipFill>
            </p:spPr>
            <p:txBody>
              <a:bodyPr/>
              <a:lstStyle/>
              <a:p>
                <a:r>
                  <a:rPr lang="fr-FR">
                    <a:noFill/>
                  </a:rPr>
                  <a:t> </a:t>
                </a:r>
              </a:p>
            </p:txBody>
          </p:sp>
        </mc:Fallback>
      </mc:AlternateContent>
      <p:sp>
        <p:nvSpPr>
          <p:cNvPr id="9" name="ZoneTexte 8">
            <a:extLst>
              <a:ext uri="{FF2B5EF4-FFF2-40B4-BE49-F238E27FC236}">
                <a16:creationId xmlns:a16="http://schemas.microsoft.com/office/drawing/2014/main" id="{B1B5B480-5709-4E53-ABA4-0C79D6C11AD6}"/>
              </a:ext>
            </a:extLst>
          </p:cNvPr>
          <p:cNvSpPr txBox="1"/>
          <p:nvPr/>
        </p:nvSpPr>
        <p:spPr>
          <a:xfrm>
            <a:off x="317010" y="266876"/>
            <a:ext cx="11341589" cy="947952"/>
          </a:xfrm>
          <a:prstGeom prst="rect">
            <a:avLst/>
          </a:prstGeom>
          <a:noFill/>
        </p:spPr>
        <p:txBody>
          <a:bodyPr wrap="square">
            <a:spAutoFit/>
          </a:bodyPr>
          <a:lstStyle/>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aller plus loin, nous avons en réalité réalisé ce cycle charge décharge à 2 vitesses différentes : une vitesse lente à 1cm/s, et une vitesse rapide à 1m/s.</a:t>
            </a:r>
          </a:p>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Voici alors les résultats que nous avons obtenus pour les trois matériaux : </a:t>
            </a:r>
          </a:p>
        </p:txBody>
      </p:sp>
      <p:sp>
        <p:nvSpPr>
          <p:cNvPr id="3" name="Rectangle : coins arrondis 2">
            <a:extLst>
              <a:ext uri="{FF2B5EF4-FFF2-40B4-BE49-F238E27FC236}">
                <a16:creationId xmlns:a16="http://schemas.microsoft.com/office/drawing/2014/main" id="{3E208472-8205-42F9-B373-2525E2137770}"/>
              </a:ext>
            </a:extLst>
          </p:cNvPr>
          <p:cNvSpPr/>
          <p:nvPr/>
        </p:nvSpPr>
        <p:spPr>
          <a:xfrm>
            <a:off x="66675" y="1333500"/>
            <a:ext cx="12040517" cy="4924425"/>
          </a:xfrm>
          <a:prstGeom prst="roundRect">
            <a:avLst>
              <a:gd name="adj" fmla="val 8350"/>
            </a:avLst>
          </a:prstGeom>
          <a:no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60333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C9D786E-2271-4566-97CA-0AE1F4E68FC8}"/>
              </a:ext>
            </a:extLst>
          </p:cNvPr>
          <p:cNvSpPr txBox="1"/>
          <p:nvPr/>
        </p:nvSpPr>
        <p:spPr>
          <a:xfrm>
            <a:off x="171450" y="149656"/>
            <a:ext cx="11849100" cy="1924886"/>
          </a:xfrm>
          <a:prstGeom prst="rect">
            <a:avLst/>
          </a:prstGeom>
          <a:noFill/>
        </p:spPr>
        <p:txBody>
          <a:bodyPr wrap="square">
            <a:spAutoFit/>
          </a:bodyPr>
          <a:lstStyle/>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remarque alors que la contrainte à exercer pour allonger l’élastique fin semble peu dépendre de la vitesse à laquelle on cherche à l’allonger. Mais ce n’est pas du tout le cas de l’élastique large et du fil vert, pour lesquels la contrainte à exercer pour allonger le fil est d’autant plus grande que la vitesse de déformation est grande. Ce comportement est à nouveau caractéristique de matériaux ayant des propriétés visqueuses. En effet, si on fait le lien entre viscosité et force de frottement visqueuse, on peut modéliser les forces de viscosité par une fonction qui dépend de la vitesse à laquelle le système se déforme. Ces résultats montrent alors que l’élastique fin à tendance à se comporter comme un élastomère idéal, avec un très faible comportement viscoélastique, alors que l’élastique large et le fil vert ont de fortes propriétés de viscoélasticité, et ne sont donc pas des élastomères idéaux.</a:t>
            </a:r>
          </a:p>
        </p:txBody>
      </p:sp>
      <p:sp>
        <p:nvSpPr>
          <p:cNvPr id="7" name="ZoneTexte 6">
            <a:extLst>
              <a:ext uri="{FF2B5EF4-FFF2-40B4-BE49-F238E27FC236}">
                <a16:creationId xmlns:a16="http://schemas.microsoft.com/office/drawing/2014/main" id="{F793F401-36A9-4C75-AE81-962D7635FF82}"/>
              </a:ext>
            </a:extLst>
          </p:cNvPr>
          <p:cNvSpPr txBox="1"/>
          <p:nvPr/>
        </p:nvSpPr>
        <p:spPr>
          <a:xfrm>
            <a:off x="171450" y="2074542"/>
            <a:ext cx="11763375" cy="4834721"/>
          </a:xfrm>
          <a:prstGeom prst="rect">
            <a:avLst/>
          </a:prstGeom>
          <a:noFill/>
        </p:spPr>
        <p:txBody>
          <a:bodyPr wrap="square">
            <a:spAutoFit/>
          </a:bodyPr>
          <a:lstStyle/>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poursuivre l’analyse de ces courbes, voyons le plateau horizontal que l’on obtient à la fin de la décharge (voir la diapositive précédente).</a:t>
            </a:r>
          </a:p>
          <a:p>
            <a:pPr algn="just">
              <a:lnSpc>
                <a:spcPct val="107000"/>
              </a:lnSpc>
              <a:spcAft>
                <a:spcPts val="6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Ce plateau traduit le fait qu’alors que la contrainte exercée sur le fil est nulle, le fil reste plus grand que sa longueur à vide. Il y a alors une déformation résiduelle, et cette déformation peut en réalité cacher deux comportements différents : Soit le fil revient au bout d’un temps qui peut être très long, à sa dimension initiale, auquel cas le matériau a effectivement un comportement viscoélastique, soit il ne reviendra jamais à sa taille initiale, et il aura alors un comportement viscoplastique. Nos expériences nous ont alors montré que le fil vert une fois déformé ne revient pas à sa dimension initiale, même après deux mois après son élongation. On en déduit que le fil vert se comporte comme un viscoplastique. </a:t>
            </a:r>
          </a:p>
          <a:p>
            <a:pPr algn="just">
              <a:lnSpc>
                <a:spcPct val="107000"/>
              </a:lnSpc>
              <a:spcAft>
                <a:spcPts val="6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Ces différents comportements traduisent en réalité des structures internes différentes des matériaux. Même s’ils contiennent tous du caoutchouc, ils possèdent en plus des adjuvants qui peuvent leur faire perdre leurs propriétés élastiques si on les étire au delà d’une certaine élongation relative.</a:t>
            </a:r>
          </a:p>
        </p:txBody>
      </p:sp>
      <p:pic>
        <p:nvPicPr>
          <p:cNvPr id="3" name="Image 2">
            <a:extLst>
              <a:ext uri="{FF2B5EF4-FFF2-40B4-BE49-F238E27FC236}">
                <a16:creationId xmlns:a16="http://schemas.microsoft.com/office/drawing/2014/main" id="{8B356449-89E8-42E7-B81E-43ED77F8642A}"/>
              </a:ext>
            </a:extLst>
          </p:cNvPr>
          <p:cNvPicPr>
            <a:picLocks noChangeAspect="1"/>
          </p:cNvPicPr>
          <p:nvPr/>
        </p:nvPicPr>
        <p:blipFill>
          <a:blip r:embed="rId2"/>
          <a:stretch>
            <a:fillRect/>
          </a:stretch>
        </p:blipFill>
        <p:spPr>
          <a:xfrm>
            <a:off x="5058560" y="2628589"/>
            <a:ext cx="1565247" cy="1600821"/>
          </a:xfrm>
          <a:prstGeom prst="rect">
            <a:avLst/>
          </a:prstGeom>
        </p:spPr>
      </p:pic>
      <p:cxnSp>
        <p:nvCxnSpPr>
          <p:cNvPr id="6" name="Connecteur droit avec flèche 5">
            <a:extLst>
              <a:ext uri="{FF2B5EF4-FFF2-40B4-BE49-F238E27FC236}">
                <a16:creationId xmlns:a16="http://schemas.microsoft.com/office/drawing/2014/main" id="{3752AEA5-7D79-40DA-9488-5A4CE1F91336}"/>
              </a:ext>
            </a:extLst>
          </p:cNvPr>
          <p:cNvCxnSpPr/>
          <p:nvPr/>
        </p:nvCxnSpPr>
        <p:spPr>
          <a:xfrm flipH="1">
            <a:off x="6053137" y="3565321"/>
            <a:ext cx="1622790" cy="3355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D963C066-FBEA-48A3-88DB-D4AD24FA8E28}"/>
              </a:ext>
            </a:extLst>
          </p:cNvPr>
          <p:cNvSpPr txBox="1"/>
          <p:nvPr/>
        </p:nvSpPr>
        <p:spPr>
          <a:xfrm>
            <a:off x="7689914" y="3411432"/>
            <a:ext cx="734112" cy="307777"/>
          </a:xfrm>
          <a:prstGeom prst="rect">
            <a:avLst/>
          </a:prstGeom>
          <a:noFill/>
        </p:spPr>
        <p:txBody>
          <a:bodyPr wrap="none" rtlCol="0">
            <a:spAutoFit/>
          </a:bodyPr>
          <a:lstStyle/>
          <a:p>
            <a:r>
              <a:rPr lang="fr-FR" sz="1400" dirty="0"/>
              <a:t>Plateau</a:t>
            </a:r>
          </a:p>
        </p:txBody>
      </p:sp>
    </p:spTree>
    <p:extLst>
      <p:ext uri="{BB962C8B-B14F-4D97-AF65-F5344CB8AC3E}">
        <p14:creationId xmlns:p14="http://schemas.microsoft.com/office/powerpoint/2010/main" val="1692074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099B5E-1E82-44CA-89BF-2C4403D5BE58}"/>
              </a:ext>
            </a:extLst>
          </p:cNvPr>
          <p:cNvSpPr txBox="1"/>
          <p:nvPr/>
        </p:nvSpPr>
        <p:spPr>
          <a:xfrm>
            <a:off x="3048000" y="174174"/>
            <a:ext cx="6096000" cy="375552"/>
          </a:xfrm>
          <a:prstGeom prst="rect">
            <a:avLst/>
          </a:prstGeom>
          <a:noFill/>
        </p:spPr>
        <p:txBody>
          <a:bodyPr wrap="square">
            <a:spAutoFit/>
          </a:bodyPr>
          <a:lstStyle/>
          <a:p>
            <a:pPr algn="ctr">
              <a:lnSpc>
                <a:spcPct val="107000"/>
              </a:lnSpc>
              <a:spcAft>
                <a:spcPts val="600"/>
              </a:spcAft>
            </a:pP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Et le rapport avec la variation de température dans tout cela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F454780A-4CFC-48EC-BAA1-E244150F7FF5}"/>
              </a:ext>
            </a:extLst>
          </p:cNvPr>
          <p:cNvSpPr txBox="1"/>
          <p:nvPr/>
        </p:nvSpPr>
        <p:spPr>
          <a:xfrm>
            <a:off x="100668" y="3696085"/>
            <a:ext cx="5796793" cy="2987741"/>
          </a:xfrm>
          <a:prstGeom prst="rect">
            <a:avLst/>
          </a:prstGeom>
          <a:noFill/>
        </p:spPr>
        <p:txBody>
          <a:bodyPr wrap="square">
            <a:spAutoFit/>
          </a:bodyPr>
          <a:lstStyle/>
          <a:p>
            <a:pPr algn="just">
              <a:lnSpc>
                <a:spcPct val="107000"/>
              </a:lnSpc>
              <a:spcAft>
                <a:spcPts val="600"/>
              </a:spcAft>
            </a:pPr>
            <a:r>
              <a:rPr lang="fr-FR" sz="1500" dirty="0">
                <a:effectLst/>
                <a:latin typeface="Calibri" panose="020F0502020204030204" pitchFamily="34" charset="0"/>
                <a:ea typeface="Calibri" panose="020F0502020204030204" pitchFamily="34" charset="0"/>
                <a:cs typeface="Times New Roman" panose="02020603050405020304" pitchFamily="18" charset="0"/>
              </a:rPr>
              <a:t>On pourrait alors prévoir que si un matériau est un élastomère idéale, la variation de température lors de la charge sera exactement la même que lors de la décharge.</a:t>
            </a:r>
          </a:p>
          <a:p>
            <a:pPr algn="just"/>
            <a:r>
              <a:rPr lang="fr-FR" sz="1500" dirty="0">
                <a:effectLst/>
                <a:latin typeface="Calibri" panose="020F0502020204030204" pitchFamily="34" charset="0"/>
                <a:ea typeface="Calibri" panose="020F0502020204030204" pitchFamily="34" charset="0"/>
                <a:cs typeface="Times New Roman" panose="02020603050405020304" pitchFamily="18" charset="0"/>
              </a:rPr>
              <a:t>Mais ce n’est pas le cas des matériaux que nous avons étudiés. Et ça, ça rend très complexe l’étude de ces matériaux, car pour étudier et comprendre parfaitement les évolutions de températures, il faut être capable de différencier les différentes contributions : entropiques, viscoélastiques, voire viscoplastiques ou encore les pertes par convection avec le milieu extérieur. Faire ce genre d’études sur un matériau idéal ne pose pas de problème particulier, mais avec les élastiques qu’on utilise, nous avons appris que cela était extrêmement complexe.</a:t>
            </a:r>
            <a:endParaRPr lang="fr-FR" sz="1500" dirty="0"/>
          </a:p>
        </p:txBody>
      </p:sp>
      <p:pic>
        <p:nvPicPr>
          <p:cNvPr id="3" name="Image 2">
            <a:extLst>
              <a:ext uri="{FF2B5EF4-FFF2-40B4-BE49-F238E27FC236}">
                <a16:creationId xmlns:a16="http://schemas.microsoft.com/office/drawing/2014/main" id="{37CB83B3-B7BD-4353-AF50-E20619C69F00}"/>
              </a:ext>
            </a:extLst>
          </p:cNvPr>
          <p:cNvPicPr>
            <a:picLocks noChangeAspect="1"/>
          </p:cNvPicPr>
          <p:nvPr/>
        </p:nvPicPr>
        <p:blipFill rotWithShape="1">
          <a:blip r:embed="rId2"/>
          <a:srcRect l="4778" r="6131"/>
          <a:stretch/>
        </p:blipFill>
        <p:spPr>
          <a:xfrm>
            <a:off x="6199464" y="3138007"/>
            <a:ext cx="5891868" cy="3719993"/>
          </a:xfrm>
          <a:prstGeom prst="rect">
            <a:avLst/>
          </a:prstGeom>
        </p:spPr>
      </p:pic>
      <p:sp>
        <p:nvSpPr>
          <p:cNvPr id="8" name="ZoneTexte 7">
            <a:extLst>
              <a:ext uri="{FF2B5EF4-FFF2-40B4-BE49-F238E27FC236}">
                <a16:creationId xmlns:a16="http://schemas.microsoft.com/office/drawing/2014/main" id="{8706071D-9CAC-48EB-9EF4-A0B5AC08B726}"/>
              </a:ext>
            </a:extLst>
          </p:cNvPr>
          <p:cNvSpPr txBox="1"/>
          <p:nvPr/>
        </p:nvSpPr>
        <p:spPr>
          <a:xfrm>
            <a:off x="101891" y="549726"/>
            <a:ext cx="11885977" cy="2705164"/>
          </a:xfrm>
          <a:prstGeom prst="rect">
            <a:avLst/>
          </a:prstGeom>
          <a:noFill/>
        </p:spPr>
        <p:txBody>
          <a:bodyPr wrap="square">
            <a:spAutoFit/>
          </a:bodyPr>
          <a:lstStyle/>
          <a:p>
            <a:pPr algn="just">
              <a:lnSpc>
                <a:spcPct val="107000"/>
              </a:lnSpc>
              <a:spcAft>
                <a:spcPts val="600"/>
              </a:spcAft>
            </a:pPr>
            <a:r>
              <a:rPr lang="fr-FR" sz="1500" dirty="0">
                <a:effectLst/>
                <a:latin typeface="Calibri" panose="020F0502020204030204" pitchFamily="34" charset="0"/>
                <a:ea typeface="Calibri" panose="020F0502020204030204" pitchFamily="34" charset="0"/>
                <a:cs typeface="Times New Roman" panose="02020603050405020304" pitchFamily="18" charset="0"/>
              </a:rPr>
              <a:t>Et bien ces dernières mesures nous aident finalement à comprendre les variations de températures observées lorsqu’on tire ou que l’on détend un élastique : </a:t>
            </a:r>
          </a:p>
          <a:p>
            <a:pPr algn="just">
              <a:lnSpc>
                <a:spcPct val="107000"/>
              </a:lnSpc>
              <a:spcAft>
                <a:spcPts val="600"/>
              </a:spcAft>
            </a:pPr>
            <a:r>
              <a:rPr lang="fr-FR" sz="1500" dirty="0">
                <a:effectLst/>
                <a:latin typeface="Calibri" panose="020F0502020204030204" pitchFamily="34" charset="0"/>
                <a:ea typeface="Calibri" panose="020F0502020204030204" pitchFamily="34" charset="0"/>
                <a:cs typeface="Times New Roman" panose="02020603050405020304" pitchFamily="18" charset="0"/>
              </a:rPr>
              <a:t>Lorsqu’on le tire, il s’échauffe pour des raisons entropiques. Cela est valable pour les trois matériaux, car ils contiennent tous du caoutchouc, donc des pelotes de monomères qui vont s’ordonner lorsqu’on les étire. Mais à ce réchauffement s’ajoute un gain d’énergie thermique dû aux frottements visqueux. Lorsqu’on décharge le fil, il refroidit, toujours pour des raisons entropiques, et ce, quel que soit le matériau. Par contre, à ce refroidissement va s’ajouter un gain d’énergie thermique dû la encore aux frottements. En effet, que l’on étire ou que l’on relâche l’élastique, la déformation du matériau engendre du frottement interne qui va produire une énergie thermique. Lors de la décharge, la diminution de température mesurée tient donc compte à la fois de la diminution de température pour des raisons entropiques, mais aussi de l’élévation de température due au caractère viscoélastique du matériau.</a:t>
            </a:r>
          </a:p>
          <a:p>
            <a:pPr algn="just">
              <a:lnSpc>
                <a:spcPct val="107000"/>
              </a:lnSpc>
              <a:spcAft>
                <a:spcPts val="600"/>
              </a:spcAft>
            </a:pPr>
            <a:r>
              <a:rPr lang="fr-FR" sz="1500" dirty="0">
                <a:effectLst/>
                <a:latin typeface="Calibri" panose="020F0502020204030204" pitchFamily="34" charset="0"/>
                <a:ea typeface="Calibri" panose="020F0502020204030204" pitchFamily="34" charset="0"/>
                <a:cs typeface="Times New Roman" panose="02020603050405020304" pitchFamily="18" charset="0"/>
              </a:rPr>
              <a:t>Une illustration en vidéo est visible en suivant le lien : </a:t>
            </a:r>
            <a:r>
              <a:rPr lang="fr-FR" sz="1500" dirty="0">
                <a:effectLst/>
                <a:latin typeface="Calibri" panose="020F0502020204030204" pitchFamily="34" charset="0"/>
                <a:ea typeface="Calibri" panose="020F0502020204030204" pitchFamily="34" charset="0"/>
                <a:cs typeface="Times New Roman" panose="02020603050405020304" pitchFamily="18" charset="0"/>
                <a:hlinkClick r:id="rId3"/>
              </a:rPr>
              <a:t>https://youtu.be/RN-GGldNMzM</a:t>
            </a:r>
            <a:r>
              <a:rPr lang="fr-FR" sz="15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59027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8F4572-4B70-49E6-BFF1-5B3707B51A8A}"/>
              </a:ext>
            </a:extLst>
          </p:cNvPr>
          <p:cNvSpPr txBox="1"/>
          <p:nvPr/>
        </p:nvSpPr>
        <p:spPr>
          <a:xfrm>
            <a:off x="400050" y="1404493"/>
            <a:ext cx="11544300" cy="1661417"/>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conclure, nous savons maintenant que le lien entre longueur et température des élastiques n’est pas le même que celui existant pour d’autres matériaux. Mais même entre les matériaux qui possèdent des propriétés élastiques, on observe également de grosses différences. Certains se dilatent alors que leur température augmente, alors que d’autres se contractent. Cela résulte de la structure interne des matériaux, qui comportent des longues chaînes de monomères, mais pas seulement. Nous n’avons pas les moyens au lycée de faire des investigations au niveau de la structure interne des élastiques mais nous avons pu déduire des éléments à ce sujet grâce à l’ensemble de nos expériences, en particulier celles réalisées à l’ENSMA.</a:t>
            </a:r>
          </a:p>
        </p:txBody>
      </p:sp>
      <p:sp>
        <p:nvSpPr>
          <p:cNvPr id="6" name="Rectangle 5">
            <a:extLst>
              <a:ext uri="{FF2B5EF4-FFF2-40B4-BE49-F238E27FC236}">
                <a16:creationId xmlns:a16="http://schemas.microsoft.com/office/drawing/2014/main" id="{B35B66A2-C78F-4BB5-9B4C-AE78D4BA833D}"/>
              </a:ext>
            </a:extLst>
          </p:cNvPr>
          <p:cNvSpPr>
            <a:spLocks noChangeArrowheads="1"/>
          </p:cNvSpPr>
          <p:nvPr/>
        </p:nvSpPr>
        <p:spPr bwMode="auto">
          <a:xfrm>
            <a:off x="1828800" y="1800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a:extLst>
              <a:ext uri="{FF2B5EF4-FFF2-40B4-BE49-F238E27FC236}">
                <a16:creationId xmlns:a16="http://schemas.microsoft.com/office/drawing/2014/main" id="{B9476AEF-1D8C-4250-8E76-2C0FF388E14F}"/>
              </a:ext>
            </a:extLst>
          </p:cNvPr>
          <p:cNvSpPr>
            <a:spLocks noChangeArrowheads="1"/>
          </p:cNvSpPr>
          <p:nvPr/>
        </p:nvSpPr>
        <p:spPr bwMode="auto">
          <a:xfrm>
            <a:off x="1828800" y="31416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D2BEC45C-2415-47FC-B237-4B9068AD1F3E}"/>
              </a:ext>
            </a:extLst>
          </p:cNvPr>
          <p:cNvSpPr>
            <a:spLocks noChangeArrowheads="1"/>
          </p:cNvSpPr>
          <p:nvPr/>
        </p:nvSpPr>
        <p:spPr bwMode="auto">
          <a:xfrm>
            <a:off x="1828800" y="4048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3091EB1E-2110-4FD7-89CE-39830E8E1F79}"/>
              </a:ext>
            </a:extLst>
          </p:cNvPr>
          <p:cNvSpPr>
            <a:spLocks noChangeArrowheads="1"/>
          </p:cNvSpPr>
          <p:nvPr/>
        </p:nvSpPr>
        <p:spPr bwMode="auto">
          <a:xfrm>
            <a:off x="1828800" y="4886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9290A48C-7C4F-4665-BDBE-7B75BE3DBA0A}"/>
              </a:ext>
            </a:extLst>
          </p:cNvPr>
          <p:cNvSpPr txBox="1"/>
          <p:nvPr/>
        </p:nvSpPr>
        <p:spPr>
          <a:xfrm>
            <a:off x="546894" y="556844"/>
            <a:ext cx="7010400"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Conclusion : </a:t>
            </a:r>
          </a:p>
        </p:txBody>
      </p:sp>
      <p:pic>
        <p:nvPicPr>
          <p:cNvPr id="13" name="Google Shape;103;p25">
            <a:extLst>
              <a:ext uri="{FF2B5EF4-FFF2-40B4-BE49-F238E27FC236}">
                <a16:creationId xmlns:a16="http://schemas.microsoft.com/office/drawing/2014/main" id="{3AFB47C3-A348-4458-83FD-198461F57E7A}"/>
              </a:ext>
            </a:extLst>
          </p:cNvPr>
          <p:cNvPicPr preferRelativeResize="0"/>
          <p:nvPr/>
        </p:nvPicPr>
        <p:blipFill>
          <a:blip r:embed="rId2">
            <a:alphaModFix/>
          </a:blip>
          <a:stretch>
            <a:fillRect/>
          </a:stretch>
        </p:blipFill>
        <p:spPr>
          <a:xfrm>
            <a:off x="5422570" y="3217417"/>
            <a:ext cx="3641122" cy="1092189"/>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CE499FB4-99BE-4EB9-B2C5-580D5EF8C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3141663"/>
            <a:ext cx="2831296" cy="1244920"/>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BFF7872C-C227-4A49-B104-C27947F34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5662" y="3104692"/>
            <a:ext cx="1683319" cy="1318861"/>
          </a:xfrm>
          <a:prstGeom prst="rect">
            <a:avLst/>
          </a:prstGeom>
          <a:ln>
            <a:noFill/>
          </a:ln>
          <a:effectLst>
            <a:outerShdw blurRad="292100" dist="139700" dir="2700000" algn="tl" rotWithShape="0">
              <a:srgbClr val="333333">
                <a:alpha val="65000"/>
              </a:srgbClr>
            </a:outerShdw>
          </a:effectLst>
        </p:spPr>
      </p:pic>
      <p:pic>
        <p:nvPicPr>
          <p:cNvPr id="16" name="Image 104">
            <a:extLst>
              <a:ext uri="{FF2B5EF4-FFF2-40B4-BE49-F238E27FC236}">
                <a16:creationId xmlns:a16="http://schemas.microsoft.com/office/drawing/2014/main" id="{FEA65E03-9BD1-4D1E-8FFF-1C3D32835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94" y="4703042"/>
            <a:ext cx="2523037" cy="1564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Image 105" descr="Institut Pprime — Wikipédia">
            <a:extLst>
              <a:ext uri="{FF2B5EF4-FFF2-40B4-BE49-F238E27FC236}">
                <a16:creationId xmlns:a16="http://schemas.microsoft.com/office/drawing/2014/main" id="{1F10C085-11AF-4109-BE4D-FBBDA1C023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791" y="4703042"/>
            <a:ext cx="2458655" cy="1661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Image 106" descr="Université de Poitiers — Wikipédia">
            <a:extLst>
              <a:ext uri="{FF2B5EF4-FFF2-40B4-BE49-F238E27FC236}">
                <a16:creationId xmlns:a16="http://schemas.microsoft.com/office/drawing/2014/main" id="{4E05D77C-2B3A-47AE-8C2A-2519A5926A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6886" y="4737792"/>
            <a:ext cx="2702931" cy="1661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Image 107">
            <a:extLst>
              <a:ext uri="{FF2B5EF4-FFF2-40B4-BE49-F238E27FC236}">
                <a16:creationId xmlns:a16="http://schemas.microsoft.com/office/drawing/2014/main" id="{5BCA8A6F-6195-42D6-93DC-D1DC280C26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5865" y="4530269"/>
            <a:ext cx="2583243" cy="2076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37F2D23E-6FFC-486C-8CF2-519FEFD67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3692" y="2866341"/>
            <a:ext cx="1596238" cy="1443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6691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9842E2-7D5E-4837-8C1B-781F61835AF3}"/>
              </a:ext>
            </a:extLst>
          </p:cNvPr>
          <p:cNvSpPr txBox="1"/>
          <p:nvPr/>
        </p:nvSpPr>
        <p:spPr>
          <a:xfrm>
            <a:off x="1904301" y="97450"/>
            <a:ext cx="7816442" cy="532903"/>
          </a:xfrm>
          <a:prstGeom prst="rect">
            <a:avLst/>
          </a:prstGeom>
          <a:noFill/>
        </p:spPr>
        <p:txBody>
          <a:bodyPr wrap="square">
            <a:spAutoFit/>
          </a:bodyPr>
          <a:lstStyle/>
          <a:p>
            <a:pPr algn="ctr">
              <a:lnSpc>
                <a:spcPct val="107000"/>
              </a:lnSpc>
              <a:spcAft>
                <a:spcPts val="800"/>
              </a:spcAft>
            </a:pPr>
            <a:r>
              <a:rPr lang="fr-FR" sz="2800" b="1" dirty="0">
                <a:effectLst/>
                <a:latin typeface="Calibri" panose="020F0502020204030204" pitchFamily="34" charset="0"/>
                <a:ea typeface="Calibri" panose="020F0502020204030204" pitchFamily="34" charset="0"/>
              </a:rPr>
              <a:t>Un fil qui donne des sueurs chaudes - Annexes</a:t>
            </a:r>
            <a:endParaRPr lang="fr-FR" dirty="0">
              <a:effectLst/>
              <a:latin typeface="Calibri" panose="020F0502020204030204" pitchFamily="34" charset="0"/>
              <a:ea typeface="Calibri" panose="020F0502020204030204" pitchFamily="34" charset="0"/>
            </a:endParaRPr>
          </a:p>
        </p:txBody>
      </p:sp>
      <p:sp>
        <p:nvSpPr>
          <p:cNvPr id="7" name="ZoneTexte 6">
            <a:extLst>
              <a:ext uri="{FF2B5EF4-FFF2-40B4-BE49-F238E27FC236}">
                <a16:creationId xmlns:a16="http://schemas.microsoft.com/office/drawing/2014/main" id="{1A03E154-86A3-4A52-B6CF-E1352ECC717A}"/>
              </a:ext>
            </a:extLst>
          </p:cNvPr>
          <p:cNvSpPr txBox="1"/>
          <p:nvPr/>
        </p:nvSpPr>
        <p:spPr>
          <a:xfrm>
            <a:off x="2871133" y="802125"/>
            <a:ext cx="6094602" cy="375552"/>
          </a:xfrm>
          <a:prstGeom prst="rect">
            <a:avLst/>
          </a:prstGeom>
          <a:noFill/>
        </p:spPr>
        <p:txBody>
          <a:bodyPr wrap="square">
            <a:spAutoFit/>
          </a:bodyPr>
          <a:lstStyle/>
          <a:p>
            <a:pPr algn="ctr">
              <a:lnSpc>
                <a:spcPct val="107000"/>
              </a:lnSpc>
              <a:spcAft>
                <a:spcPts val="800"/>
              </a:spcAft>
            </a:pPr>
            <a:r>
              <a:rPr lang="fr-FR" sz="1800" b="1" dirty="0">
                <a:effectLst/>
                <a:latin typeface="Calibri" panose="020F0502020204030204" pitchFamily="34" charset="0"/>
                <a:ea typeface="Calibri" panose="020F0502020204030204" pitchFamily="34" charset="0"/>
              </a:rPr>
              <a:t>Annexe 1 – Calculs des capacités thermiques</a:t>
            </a:r>
            <a:endParaRPr lang="fr-FR" sz="1200" dirty="0">
              <a:effectLst/>
              <a:latin typeface="Calibri" panose="020F0502020204030204" pitchFamily="34" charset="0"/>
              <a:ea typeface="Calibri" panose="020F0502020204030204" pitchFamily="34" charset="0"/>
            </a:endParaRPr>
          </a:p>
        </p:txBody>
      </p:sp>
      <p:sp>
        <p:nvSpPr>
          <p:cNvPr id="9" name="ZoneTexte 8">
            <a:extLst>
              <a:ext uri="{FF2B5EF4-FFF2-40B4-BE49-F238E27FC236}">
                <a16:creationId xmlns:a16="http://schemas.microsoft.com/office/drawing/2014/main" id="{EFBEA062-5EC7-4D6D-BD61-B1F82E69CBD7}"/>
              </a:ext>
            </a:extLst>
          </p:cNvPr>
          <p:cNvSpPr txBox="1"/>
          <p:nvPr/>
        </p:nvSpPr>
        <p:spPr>
          <a:xfrm>
            <a:off x="379602" y="1349449"/>
            <a:ext cx="6094602" cy="375552"/>
          </a:xfrm>
          <a:prstGeom prst="rect">
            <a:avLst/>
          </a:prstGeom>
          <a:noFill/>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rPr>
              <a:t>PARTIE 1 :</a:t>
            </a:r>
            <a:endParaRPr lang="fr-FR" sz="1200" dirty="0">
              <a:effectLst/>
              <a:latin typeface="Calibri" panose="020F050202020403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97F7F3D4-F4CA-4562-B01D-709DFC521634}"/>
                  </a:ext>
                </a:extLst>
              </p:cNvPr>
              <p:cNvSpPr txBox="1"/>
              <p:nvPr/>
            </p:nvSpPr>
            <p:spPr>
              <a:xfrm>
                <a:off x="379602" y="1725001"/>
                <a:ext cx="11798324" cy="5245539"/>
              </a:xfrm>
              <a:prstGeom prst="rect">
                <a:avLst/>
              </a:prstGeom>
              <a:noFill/>
            </p:spPr>
            <p:txBody>
              <a:bodyPr wrap="square">
                <a:spAutoFit/>
              </a:bodyPr>
              <a:lstStyle/>
              <a:p>
                <a:pPr>
                  <a:lnSpc>
                    <a:spcPct val="107000"/>
                  </a:lnSpc>
                  <a:spcAft>
                    <a:spcPts val="800"/>
                  </a:spcAft>
                </a:pPr>
                <a:r>
                  <a:rPr lang="fr-FR" sz="1200" dirty="0">
                    <a:effectLst/>
                    <a:latin typeface="Calibri" panose="020F0502020204030204" pitchFamily="34" charset="0"/>
                    <a:ea typeface="Calibri" panose="020F0502020204030204" pitchFamily="34" charset="0"/>
                  </a:rPr>
                  <a:t>Calcul de la capacité thermique du calorimètre : </a:t>
                </a: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4,1855.10</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𝑘</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𝑔</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p>
                      </m:sSup>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200.10</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𝑘𝑔</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100.10</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𝑘𝑔</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libri" panose="020F0502020204030204" pitchFamily="34"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=309</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libri" panose="020F0502020204030204" pitchFamily="34"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=293</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libri" panose="020F0502020204030204" pitchFamily="34"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=353</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fr-FR" sz="1200" i="1">
                          <a:effectLst/>
                          <a:latin typeface="Cambria Math" panose="02040503050406030204" pitchFamily="18" charset="0"/>
                          <a:ea typeface="Cambria Math" panose="02040503050406030204" pitchFamily="18" charset="0"/>
                          <a:cs typeface="Cambria Math" panose="02040503050406030204" pitchFamily="18" charset="0"/>
                        </a:rPr>
                        <m:t>𝑄</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e>
                      </m:d>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=0</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e>
                      </m:d>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e>
                      </m:d>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e>
                      </m:d>
                      <m:r>
                        <a:rPr lang="fr-FR" sz="1200" i="1">
                          <a:effectLst/>
                          <a:latin typeface="Cambria Math" panose="02040503050406030204" pitchFamily="18" charset="0"/>
                          <a:ea typeface="Cambria Math" panose="02040503050406030204" pitchFamily="18" charset="0"/>
                          <a:cs typeface="Cambria Math" panose="02040503050406030204" pitchFamily="18" charset="0"/>
                        </a:rPr>
                        <m:t>=0</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e>
                      </m:d>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e>
                      </m:d>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e>
                      </m:d>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e>
                          </m:d>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2</m:t>
                                  </m:r>
                                </m:sub>
                              </m:sSub>
                            </m:e>
                          </m:d>
                        </m:num>
                        <m:den>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2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b>
                              </m:sSub>
                            </m:e>
                          </m:d>
                        </m:den>
                      </m:f>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oMath>
                  </m:oMathPara>
                </a14:m>
                <a:endParaRPr lang="fr-FR" sz="12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fr-FR" sz="12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200.10</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𝑘𝑔</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4,1855.10</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𝑘</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𝑔</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200" i="1">
                                  <a:effectLst/>
                                  <a:latin typeface="Cambria Math" panose="02040503050406030204" pitchFamily="18" charset="0"/>
                                  <a:ea typeface="Cambria Math" panose="02040503050406030204" pitchFamily="18" charset="0"/>
                                  <a:cs typeface="Cambria Math" panose="02040503050406030204" pitchFamily="18" charset="0"/>
                                </a:rPr>
                                <m:t>309</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200" i="1">
                                  <a:effectLst/>
                                  <a:latin typeface="Cambria Math" panose="02040503050406030204" pitchFamily="18" charset="0"/>
                                  <a:ea typeface="Cambria Math" panose="02040503050406030204" pitchFamily="18" charset="0"/>
                                  <a:cs typeface="Cambria Math" panose="02040503050406030204" pitchFamily="18" charset="0"/>
                                </a:rPr>
                                <m:t>−293</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e>
                          </m:d>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100.10</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𝑘𝑔</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4,1855.10</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𝑘</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𝑔</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200" i="1">
                                  <a:effectLst/>
                                  <a:latin typeface="Cambria Math" panose="02040503050406030204" pitchFamily="18" charset="0"/>
                                  <a:ea typeface="Cambria Math" panose="02040503050406030204" pitchFamily="18" charset="0"/>
                                  <a:cs typeface="Cambria Math" panose="02040503050406030204" pitchFamily="18" charset="0"/>
                                </a:rPr>
                                <m:t>309</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200" i="1">
                                  <a:effectLst/>
                                  <a:latin typeface="Cambria Math" panose="02040503050406030204" pitchFamily="18" charset="0"/>
                                  <a:ea typeface="Cambria Math" panose="02040503050406030204" pitchFamily="18" charset="0"/>
                                  <a:cs typeface="Cambria Math" panose="02040503050406030204" pitchFamily="18" charset="0"/>
                                </a:rPr>
                                <m:t>−353</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e>
                          </m:d>
                        </m:num>
                        <m:den>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200" i="1">
                                  <a:effectLst/>
                                  <a:latin typeface="Cambria Math" panose="02040503050406030204" pitchFamily="18" charset="0"/>
                                  <a:ea typeface="Cambria Math" panose="02040503050406030204" pitchFamily="18" charset="0"/>
                                  <a:cs typeface="Cambria Math" panose="02040503050406030204" pitchFamily="18" charset="0"/>
                                </a:rPr>
                                <m:t>309</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200" i="1">
                                  <a:effectLst/>
                                  <a:latin typeface="Cambria Math" panose="02040503050406030204" pitchFamily="18" charset="0"/>
                                  <a:ea typeface="Cambria Math" panose="02040503050406030204" pitchFamily="18" charset="0"/>
                                  <a:cs typeface="Cambria Math" panose="02040503050406030204" pitchFamily="18" charset="0"/>
                                </a:rPr>
                                <m:t>−293</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e>
                          </m:d>
                        </m:den>
                      </m:f>
                      <m:r>
                        <a:rPr lang="fr-FR" sz="1200" i="1">
                          <a:effectLst/>
                          <a:latin typeface="Cambria Math" panose="02040503050406030204" pitchFamily="18" charset="0"/>
                          <a:ea typeface="Cambria Math" panose="02040503050406030204" pitchFamily="18" charset="0"/>
                          <a:cs typeface="Cambria Math" panose="02040503050406030204" pitchFamily="18" charset="0"/>
                        </a:rPr>
                        <m:t>=314</m:t>
                      </m:r>
                      <m:r>
                        <a:rPr lang="fr-FR" sz="12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2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2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200" i="1">
                              <a:effectLst/>
                              <a:latin typeface="Cambria Math" panose="02040503050406030204" pitchFamily="18" charset="0"/>
                              <a:ea typeface="Cambria Math" panose="02040503050406030204" pitchFamily="18" charset="0"/>
                              <a:cs typeface="Cambria Math" panose="02040503050406030204" pitchFamily="18" charset="0"/>
                            </a:rPr>
                            <m:t>−1</m:t>
                          </m:r>
                        </m:sup>
                      </m:sSup>
                    </m:oMath>
                  </m:oMathPara>
                </a14:m>
                <a:endParaRPr lang="fr-FR" sz="1200" dirty="0">
                  <a:effectLst/>
                  <a:latin typeface="Calibri" panose="020F0502020204030204" pitchFamily="34" charset="0"/>
                  <a:ea typeface="Calibri" panose="020F0502020204030204" pitchFamily="34" charset="0"/>
                </a:endParaRPr>
              </a:p>
            </p:txBody>
          </p:sp>
        </mc:Choice>
        <mc:Fallback xmlns="">
          <p:sp>
            <p:nvSpPr>
              <p:cNvPr id="11" name="ZoneTexte 10">
                <a:extLst>
                  <a:ext uri="{FF2B5EF4-FFF2-40B4-BE49-F238E27FC236}">
                    <a16:creationId xmlns:a16="http://schemas.microsoft.com/office/drawing/2014/main" id="{97F7F3D4-F4CA-4562-B01D-709DFC521634}"/>
                  </a:ext>
                </a:extLst>
              </p:cNvPr>
              <p:cNvSpPr txBox="1">
                <a:spLocks noRot="1" noChangeAspect="1" noMove="1" noResize="1" noEditPoints="1" noAdjustHandles="1" noChangeArrowheads="1" noChangeShapeType="1" noTextEdit="1"/>
              </p:cNvSpPr>
              <p:nvPr/>
            </p:nvSpPr>
            <p:spPr>
              <a:xfrm>
                <a:off x="379602" y="1725001"/>
                <a:ext cx="11798324" cy="5245539"/>
              </a:xfrm>
              <a:prstGeom prst="rect">
                <a:avLst/>
              </a:prstGeom>
              <a:blipFill>
                <a:blip r:embed="rId2"/>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3471662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03C0DEE-CCC8-433D-8218-1DEDA151468B}"/>
              </a:ext>
            </a:extLst>
          </p:cNvPr>
          <p:cNvSpPr txBox="1"/>
          <p:nvPr/>
        </p:nvSpPr>
        <p:spPr>
          <a:xfrm>
            <a:off x="211822" y="105839"/>
            <a:ext cx="6094602" cy="375552"/>
          </a:xfrm>
          <a:prstGeom prst="rect">
            <a:avLst/>
          </a:prstGeom>
          <a:noFill/>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rPr>
              <a:t>PARTIE 2 :</a:t>
            </a:r>
            <a:endParaRPr lang="fr-FR" sz="1200" dirty="0">
              <a:effectLst/>
              <a:latin typeface="Calibri" panose="020F050202020403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1CA7DB5F-51F3-4483-99CE-0B1B0012F9D9}"/>
                  </a:ext>
                </a:extLst>
              </p:cNvPr>
              <p:cNvSpPr txBox="1"/>
              <p:nvPr/>
            </p:nvSpPr>
            <p:spPr>
              <a:xfrm>
                <a:off x="312490" y="598988"/>
                <a:ext cx="11768356" cy="5928482"/>
              </a:xfrm>
              <a:prstGeom prst="rect">
                <a:avLst/>
              </a:prstGeom>
              <a:noFill/>
            </p:spPr>
            <p:txBody>
              <a:bodyPr wrap="square">
                <a:spAutoFit/>
              </a:bodyPr>
              <a:lstStyle/>
              <a:p>
                <a:pPr>
                  <a:lnSpc>
                    <a:spcPct val="107000"/>
                  </a:lnSpc>
                  <a:spcAft>
                    <a:spcPts val="800"/>
                  </a:spcAft>
                </a:pPr>
                <a:r>
                  <a:rPr lang="fr-FR" sz="1400" dirty="0">
                    <a:effectLst/>
                    <a:latin typeface="Calibri" panose="020F0502020204030204" pitchFamily="34" charset="0"/>
                    <a:ea typeface="Calibri" panose="020F0502020204030204" pitchFamily="34" charset="0"/>
                  </a:rPr>
                  <a:t>Calcul de la capacité thermique de l’élastique :</a:t>
                </a: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40,0.10</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𝑘𝑔</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libri" panose="020F0502020204030204" pitchFamily="34"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=297</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libri" panose="020F0502020204030204" pitchFamily="34"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=293</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libri" panose="020F0502020204030204" pitchFamily="34"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=353</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=0</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=0</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num>
                        <m:den>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den>
                      </m:f>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200.10</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𝑘𝑔</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4,1855.10</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𝑘</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𝑔</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400" i="1">
                                  <a:effectLst/>
                                  <a:latin typeface="Cambria Math" panose="02040503050406030204" pitchFamily="18" charset="0"/>
                                  <a:ea typeface="Cambria Math" panose="02040503050406030204" pitchFamily="18" charset="0"/>
                                  <a:cs typeface="Cambria Math" panose="02040503050406030204" pitchFamily="18" charset="0"/>
                                </a:rPr>
                                <m:t>297</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−293</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+314</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400" i="1">
                                  <a:effectLst/>
                                  <a:latin typeface="Cambria Math" panose="02040503050406030204" pitchFamily="18" charset="0"/>
                                  <a:ea typeface="Cambria Math" panose="02040503050406030204" pitchFamily="18" charset="0"/>
                                  <a:cs typeface="Cambria Math" panose="02040503050406030204" pitchFamily="18" charset="0"/>
                                </a:rPr>
                                <m:t>297</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−293</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e>
                          </m:d>
                        </m:num>
                        <m:den>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40,0.10</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𝑘𝑔</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400" i="1">
                                  <a:effectLst/>
                                  <a:latin typeface="Cambria Math" panose="02040503050406030204" pitchFamily="18" charset="0"/>
                                  <a:ea typeface="Cambria Math" panose="02040503050406030204" pitchFamily="18" charset="0"/>
                                  <a:cs typeface="Cambria Math" panose="02040503050406030204" pitchFamily="18" charset="0"/>
                                </a:rPr>
                                <m:t>297</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400" i="1">
                                  <a:effectLst/>
                                  <a:latin typeface="Cambria Math" panose="02040503050406030204" pitchFamily="18" charset="0"/>
                                  <a:ea typeface="Cambria Math" panose="02040503050406030204" pitchFamily="18" charset="0"/>
                                  <a:cs typeface="Cambria Math" panose="02040503050406030204" pitchFamily="18" charset="0"/>
                                </a:rPr>
                                <m:t>−353</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e>
                          </m:d>
                        </m:den>
                      </m:f>
                    </m:oMath>
                  </m:oMathPara>
                </a14:m>
                <a:endParaRPr lang="fr-FR" sz="1400" dirty="0">
                  <a:effectLst/>
                  <a:latin typeface="Calibri" panose="020F0502020204030204" pitchFamily="34" charset="0"/>
                  <a:ea typeface="Calibri" panose="020F0502020204030204" pitchFamily="34" charset="0"/>
                </a:endParaRPr>
              </a:p>
              <a:p>
                <a:pPr>
                  <a:lnSpc>
                    <a:spcPct val="107000"/>
                  </a:lnSpc>
                  <a:spcAft>
                    <a:spcPts val="800"/>
                  </a:spcAft>
                </a:pPr>
                <a:r>
                  <a:rPr lang="fr-FR" sz="1400" dirty="0">
                    <a:effectLst/>
                    <a:latin typeface="Calibri" panose="020F0502020204030204" pitchFamily="34" charset="0"/>
                    <a:ea typeface="Calibri" panose="020F0502020204030204" pitchFamily="34" charset="0"/>
                  </a:rPr>
                  <a:t> </a:t>
                </a: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2,06.10</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 </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𝑘</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𝑔</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p>
                      </m:sSup>
                    </m:oMath>
                  </m:oMathPara>
                </a14:m>
                <a:endParaRPr lang="fr-FR" sz="1400" dirty="0">
                  <a:effectLst/>
                  <a:latin typeface="Calibri" panose="020F0502020204030204" pitchFamily="34" charset="0"/>
                  <a:ea typeface="Calibri" panose="020F0502020204030204" pitchFamily="34" charset="0"/>
                </a:endParaRPr>
              </a:p>
            </p:txBody>
          </p:sp>
        </mc:Choice>
        <mc:Fallback xmlns="">
          <p:sp>
            <p:nvSpPr>
              <p:cNvPr id="7" name="ZoneTexte 6">
                <a:extLst>
                  <a:ext uri="{FF2B5EF4-FFF2-40B4-BE49-F238E27FC236}">
                    <a16:creationId xmlns:a16="http://schemas.microsoft.com/office/drawing/2014/main" id="{1CA7DB5F-51F3-4483-99CE-0B1B0012F9D9}"/>
                  </a:ext>
                </a:extLst>
              </p:cNvPr>
              <p:cNvSpPr txBox="1">
                <a:spLocks noRot="1" noChangeAspect="1" noMove="1" noResize="1" noEditPoints="1" noAdjustHandles="1" noChangeArrowheads="1" noChangeShapeType="1" noTextEdit="1"/>
              </p:cNvSpPr>
              <p:nvPr/>
            </p:nvSpPr>
            <p:spPr>
              <a:xfrm>
                <a:off x="312490" y="598988"/>
                <a:ext cx="11768356" cy="5928482"/>
              </a:xfrm>
              <a:prstGeom prst="rect">
                <a:avLst/>
              </a:prstGeom>
              <a:blipFill>
                <a:blip r:embed="rId2"/>
                <a:stretch>
                  <a:fillRect l="-155"/>
                </a:stretch>
              </a:blipFill>
            </p:spPr>
            <p:txBody>
              <a:bodyPr/>
              <a:lstStyle/>
              <a:p>
                <a:r>
                  <a:rPr lang="fr-FR">
                    <a:noFill/>
                  </a:rPr>
                  <a:t> </a:t>
                </a:r>
              </a:p>
            </p:txBody>
          </p:sp>
        </mc:Fallback>
      </mc:AlternateContent>
    </p:spTree>
    <p:extLst>
      <p:ext uri="{BB962C8B-B14F-4D97-AF65-F5344CB8AC3E}">
        <p14:creationId xmlns:p14="http://schemas.microsoft.com/office/powerpoint/2010/main" val="517976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02BEC16-7D26-4778-8733-BAB404978B6A}"/>
              </a:ext>
            </a:extLst>
          </p:cNvPr>
          <p:cNvSpPr txBox="1"/>
          <p:nvPr/>
        </p:nvSpPr>
        <p:spPr>
          <a:xfrm>
            <a:off x="250995" y="198227"/>
            <a:ext cx="11381763" cy="470000"/>
          </a:xfrm>
          <a:prstGeom prst="rect">
            <a:avLst/>
          </a:prstGeom>
          <a:noFill/>
        </p:spPr>
        <p:txBody>
          <a:bodyPr wrap="square">
            <a:spAutoFit/>
          </a:bodyPr>
          <a:lstStyle/>
          <a:p>
            <a:pPr>
              <a:lnSpc>
                <a:spcPct val="107000"/>
              </a:lnSpc>
              <a:spcAft>
                <a:spcPts val="800"/>
              </a:spcAft>
            </a:pPr>
            <a:r>
              <a:rPr lang="fr-FR" sz="2400" b="1" dirty="0">
                <a:solidFill>
                  <a:srgbClr val="002060"/>
                </a:solidFill>
                <a:latin typeface="Calibri" panose="020F0502020204030204" pitchFamily="34" charset="0"/>
                <a:cs typeface="Times New Roman" panose="02020603050405020304" pitchFamily="18" charset="0"/>
              </a:rPr>
              <a:t>I – Quelles sont les énergies mises en jeu lors de l’élongation d’un fil élastique ?</a:t>
            </a:r>
          </a:p>
        </p:txBody>
      </p:sp>
      <p:sp>
        <p:nvSpPr>
          <p:cNvPr id="7" name="ZoneTexte 6">
            <a:extLst>
              <a:ext uri="{FF2B5EF4-FFF2-40B4-BE49-F238E27FC236}">
                <a16:creationId xmlns:a16="http://schemas.microsoft.com/office/drawing/2014/main" id="{76E5FA47-DEAF-41B5-8AB2-928B525C5D46}"/>
              </a:ext>
            </a:extLst>
          </p:cNvPr>
          <p:cNvSpPr txBox="1"/>
          <p:nvPr/>
        </p:nvSpPr>
        <p:spPr>
          <a:xfrm>
            <a:off x="455102" y="1011850"/>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spcAft>
                <a:spcPts val="80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1 ) Dispositif expérimental et premières mesures</a:t>
            </a:r>
            <a:endParaRPr lang="fr-FR"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D6A454D9-86CC-4EBF-8461-C771F2E6FBF1}"/>
              </a:ext>
            </a:extLst>
          </p:cNvPr>
          <p:cNvSpPr txBox="1"/>
          <p:nvPr/>
        </p:nvSpPr>
        <p:spPr>
          <a:xfrm>
            <a:off x="379602" y="1604648"/>
            <a:ext cx="6094602" cy="1397947"/>
          </a:xfrm>
          <a:prstGeom prst="rect">
            <a:avLst/>
          </a:prstGeom>
          <a:noFill/>
        </p:spPr>
        <p:txBody>
          <a:bodyPr wrap="square">
            <a:spAutoFit/>
          </a:bodyPr>
          <a:lstStyle/>
          <a:p>
            <a:pPr algn="just">
              <a:lnSpc>
                <a:spcPct val="107000"/>
              </a:lnSpc>
              <a:spcAft>
                <a:spcPts val="800"/>
              </a:spcAft>
            </a:pPr>
            <a:r>
              <a:rPr lang="fr-F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Conscients qu’il nous fallait dès le début travailler le plus précisément possible au niveau de la collecte de nos résultats, nous avons conçu un dispositif expérimental permettant de faire des mesures relativement précises. Voici une photo du dispositif (figure 1)  - une description détaillée est visible sur la diapositive suivante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9C03BBDB-425C-4993-9744-F22E53627FE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706286" y="1556039"/>
            <a:ext cx="5106112" cy="3742866"/>
          </a:xfrm>
          <a:prstGeom prst="rect">
            <a:avLst/>
          </a:prstGeom>
          <a:ln>
            <a:noFill/>
          </a:ln>
          <a:effectLst>
            <a:outerShdw blurRad="292100" dist="139700" dir="2700000" algn="tl" rotWithShape="0">
              <a:srgbClr val="333333">
                <a:alpha val="65000"/>
              </a:srgbClr>
            </a:outerShdw>
          </a:effectLst>
        </p:spPr>
      </p:pic>
      <p:sp>
        <p:nvSpPr>
          <p:cNvPr id="11" name="Zone de texte 2">
            <a:extLst>
              <a:ext uri="{FF2B5EF4-FFF2-40B4-BE49-F238E27FC236}">
                <a16:creationId xmlns:a16="http://schemas.microsoft.com/office/drawing/2014/main" id="{A7081354-C27A-4DB4-AAA6-2CF207A00EED}"/>
              </a:ext>
            </a:extLst>
          </p:cNvPr>
          <p:cNvSpPr txBox="1"/>
          <p:nvPr/>
        </p:nvSpPr>
        <p:spPr>
          <a:xfrm>
            <a:off x="6096000" y="5516151"/>
            <a:ext cx="6111240" cy="281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000" i="1" dirty="0">
                <a:effectLst/>
                <a:latin typeface="Calibri" panose="020F0502020204030204" pitchFamily="34" charset="0"/>
                <a:ea typeface="Calibri" panose="020F0502020204030204" pitchFamily="34" charset="0"/>
                <a:cs typeface="Times New Roman" panose="02020603050405020304" pitchFamily="18" charset="0"/>
              </a:rPr>
              <a:t>Figure 1 – Dispositif expérimental permettant de tirer le fil de façon contrôlée.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AA7325E3-7042-4D17-A288-FFE5FD826F58}"/>
              </a:ext>
            </a:extLst>
          </p:cNvPr>
          <p:cNvSpPr txBox="1"/>
          <p:nvPr/>
        </p:nvSpPr>
        <p:spPr>
          <a:xfrm>
            <a:off x="379602" y="3044659"/>
            <a:ext cx="6094602" cy="1924886"/>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Un tube extérieur sert de guide à un tube intérieur qui peut coulisser dedans, et au bout duquel est accroché sans nœud l’extrémité d’un fil élastique. L’autre extrémité du fil est accrochée, toujours sans nœud, à une partie fixe. Nous avons fait le choix de ne faire aucun nœud, car nous avons vite constaté que le nœud se déformait lors de l’étirement des fils, ce qui ne permettait pas de mesurer réellement la longueur avec laquelle on étirait le fil.</a:t>
            </a:r>
          </a:p>
        </p:txBody>
      </p:sp>
      <p:sp>
        <p:nvSpPr>
          <p:cNvPr id="15" name="ZoneTexte 14">
            <a:extLst>
              <a:ext uri="{FF2B5EF4-FFF2-40B4-BE49-F238E27FC236}">
                <a16:creationId xmlns:a16="http://schemas.microsoft.com/office/drawing/2014/main" id="{415F1ACE-B5BF-4C0C-8663-2A141C1C3D9A}"/>
              </a:ext>
            </a:extLst>
          </p:cNvPr>
          <p:cNvSpPr txBox="1"/>
          <p:nvPr/>
        </p:nvSpPr>
        <p:spPr>
          <a:xfrm>
            <a:off x="379602" y="5237807"/>
            <a:ext cx="6094602" cy="1134478"/>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 l’aide de ce dispositif, nous avons alors tiré sur trois fils différents : un élastique fin, un fil vert nommé Filaflex, qui possède des propriétés élastiques, mais qui n’est pas vendu comme un élastique, mais comme fil d’imprimante 3D particulièrement étirable, et un élastique large.</a:t>
            </a:r>
          </a:p>
        </p:txBody>
      </p:sp>
    </p:spTree>
    <p:extLst>
      <p:ext uri="{BB962C8B-B14F-4D97-AF65-F5344CB8AC3E}">
        <p14:creationId xmlns:p14="http://schemas.microsoft.com/office/powerpoint/2010/main" val="3283097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AA3CB41-5710-4E89-93E6-3138A3D60E6D}"/>
              </a:ext>
            </a:extLst>
          </p:cNvPr>
          <p:cNvSpPr txBox="1"/>
          <p:nvPr/>
        </p:nvSpPr>
        <p:spPr>
          <a:xfrm>
            <a:off x="245378" y="131006"/>
            <a:ext cx="6094602" cy="375552"/>
          </a:xfrm>
          <a:prstGeom prst="rect">
            <a:avLst/>
          </a:prstGeom>
          <a:noFill/>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rPr>
              <a:t>PARTIE 3 :</a:t>
            </a:r>
            <a:endParaRPr lang="fr-FR" sz="1200" dirty="0">
              <a:effectLst/>
              <a:latin typeface="Calibri" panose="020F050202020403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9D99C543-1FFC-4BD5-B66A-C6561A452ACB}"/>
                  </a:ext>
                </a:extLst>
              </p:cNvPr>
              <p:cNvSpPr txBox="1"/>
              <p:nvPr/>
            </p:nvSpPr>
            <p:spPr>
              <a:xfrm>
                <a:off x="245378" y="725069"/>
                <a:ext cx="11701244" cy="6269152"/>
              </a:xfrm>
              <a:prstGeom prst="rect">
                <a:avLst/>
              </a:prstGeom>
              <a:noFill/>
            </p:spPr>
            <p:txBody>
              <a:bodyPr wrap="square">
                <a:spAutoFit/>
              </a:bodyPr>
              <a:lstStyle/>
              <a:p>
                <a:pPr>
                  <a:lnSpc>
                    <a:spcPct val="107000"/>
                  </a:lnSpc>
                  <a:spcAft>
                    <a:spcPts val="800"/>
                  </a:spcAft>
                </a:pPr>
                <a:r>
                  <a:rPr lang="fr-FR" sz="1400" dirty="0">
                    <a:effectLst/>
                    <a:latin typeface="Calibri" panose="020F0502020204030204" pitchFamily="34" charset="0"/>
                    <a:ea typeface="Calibri" panose="020F0502020204030204" pitchFamily="34" charset="0"/>
                  </a:rPr>
                  <a:t>Calcul de la capacité thermique du fil d’imprimante 3D :</a:t>
                </a: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200.10</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𝑘𝑔</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10,19.10</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𝑘𝑔</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libri" panose="020F0502020204030204" pitchFamily="34"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=320,65</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libri" panose="020F0502020204030204" pitchFamily="34"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=292,45</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libri" panose="020F0502020204030204" pitchFamily="34"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=353,15</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𝑄</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=0</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=0</m:t>
                      </m:r>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𝑒𝑎𝑢</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num>
                        <m:den>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𝑚</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dPr>
                            <m:e>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Sup>
                                <m:sSub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𝜃</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𝑖</m:t>
                                  </m:r>
                                  <m:r>
                                    <a:rPr lang="fr-FR" sz="1400" i="1">
                                      <a:effectLst/>
                                      <a:latin typeface="Cambria Math" panose="02040503050406030204" pitchFamily="18" charset="0"/>
                                      <a:ea typeface="Cambria Math" panose="02040503050406030204" pitchFamily="18" charset="0"/>
                                      <a:cs typeface="Cambria Math" panose="02040503050406030204" pitchFamily="18" charset="0"/>
                                    </a:rPr>
                                    <m:t>2</m:t>
                                  </m:r>
                                </m:sub>
                                <m: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up>
                              </m:sSubSup>
                            </m:e>
                          </m:d>
                        </m:den>
                      </m:f>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oMath>
                  </m:oMathPara>
                </a14:m>
                <a:endParaRPr lang="fr-FR" sz="1400" dirty="0">
                  <a:effectLst/>
                  <a:latin typeface="Calibri" panose="020F0502020204030204" pitchFamily="34" charset="0"/>
                  <a:ea typeface="Calibri" panose="020F050202020403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0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0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200.10</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𝑘𝑔</m:t>
                          </m:r>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4,1855.10</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𝑘</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𝑔</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000" i="1">
                                  <a:effectLst/>
                                  <a:latin typeface="Cambria Math" panose="02040503050406030204" pitchFamily="18" charset="0"/>
                                  <a:ea typeface="Cambria Math" panose="02040503050406030204" pitchFamily="18" charset="0"/>
                                  <a:cs typeface="Cambria Math" panose="02040503050406030204" pitchFamily="18" charset="0"/>
                                </a:rPr>
                                <m:t>320,65</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000" i="1">
                                  <a:effectLst/>
                                  <a:latin typeface="Cambria Math" panose="02040503050406030204" pitchFamily="18" charset="0"/>
                                  <a:ea typeface="Cambria Math" panose="02040503050406030204" pitchFamily="18" charset="0"/>
                                  <a:cs typeface="Cambria Math" panose="02040503050406030204" pitchFamily="18" charset="0"/>
                                </a:rPr>
                                <m:t>−292,45</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e>
                          </m:d>
                          <m:r>
                            <a:rPr lang="fr-FR" sz="1000" i="1">
                              <a:effectLst/>
                              <a:latin typeface="Cambria Math" panose="02040503050406030204" pitchFamily="18" charset="0"/>
                              <a:ea typeface="Cambria Math" panose="02040503050406030204" pitchFamily="18" charset="0"/>
                              <a:cs typeface="Cambria Math" panose="02040503050406030204" pitchFamily="18" charset="0"/>
                            </a:rPr>
                            <m:t>+314</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000" i="1">
                                  <a:effectLst/>
                                  <a:latin typeface="Cambria Math" panose="02040503050406030204" pitchFamily="18" charset="0"/>
                                  <a:ea typeface="Cambria Math" panose="02040503050406030204" pitchFamily="18" charset="0"/>
                                  <a:cs typeface="Cambria Math" panose="02040503050406030204" pitchFamily="18" charset="0"/>
                                </a:rPr>
                                <m:t>320,65</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000" i="1">
                                  <a:effectLst/>
                                  <a:latin typeface="Cambria Math" panose="02040503050406030204" pitchFamily="18" charset="0"/>
                                  <a:ea typeface="Cambria Math" panose="02040503050406030204" pitchFamily="18" charset="0"/>
                                  <a:cs typeface="Cambria Math" panose="02040503050406030204" pitchFamily="18" charset="0"/>
                                </a:rPr>
                                <m:t>−292,45</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e>
                          </m:d>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200.10</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𝑘𝑔</m:t>
                          </m:r>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4,1855.10</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𝑘</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𝑔</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−1</m:t>
                              </m:r>
                            </m:sup>
                          </m:sSup>
                          <m:d>
                            <m:d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000" i="1">
                                  <a:effectLst/>
                                  <a:latin typeface="Cambria Math" panose="02040503050406030204" pitchFamily="18" charset="0"/>
                                  <a:ea typeface="Cambria Math" panose="02040503050406030204" pitchFamily="18" charset="0"/>
                                  <a:cs typeface="Cambria Math" panose="02040503050406030204" pitchFamily="18" charset="0"/>
                                </a:rPr>
                                <m:t>320,65</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000" i="1">
                                  <a:effectLst/>
                                  <a:latin typeface="Cambria Math" panose="02040503050406030204" pitchFamily="18" charset="0"/>
                                  <a:ea typeface="Cambria Math" panose="02040503050406030204" pitchFamily="18" charset="0"/>
                                  <a:cs typeface="Cambria Math" panose="02040503050406030204" pitchFamily="18" charset="0"/>
                                </a:rPr>
                                <m:t>−353,15</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e>
                          </m:d>
                        </m:num>
                        <m:den>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000" i="1">
                                  <a:effectLst/>
                                  <a:latin typeface="Cambria Math" panose="02040503050406030204" pitchFamily="18" charset="0"/>
                                  <a:ea typeface="Cambria Math" panose="02040503050406030204" pitchFamily="18" charset="0"/>
                                  <a:cs typeface="Cambria Math" panose="02040503050406030204" pitchFamily="18" charset="0"/>
                                </a:rPr>
                                <m:t>10,19,0.10</m:t>
                              </m:r>
                            </m:e>
                            <m:sup>
                              <m:r>
                                <a:rPr lang="fr-FR" sz="1000" i="1">
                                  <a:effectLst/>
                                  <a:latin typeface="Cambria Math" panose="02040503050406030204" pitchFamily="18" charset="0"/>
                                  <a:ea typeface="Cambria Math" panose="02040503050406030204" pitchFamily="18" charset="0"/>
                                  <a:cs typeface="Cambria Math" panose="02040503050406030204" pitchFamily="18" charset="0"/>
                                </a:rPr>
                                <m:t>−3</m:t>
                              </m:r>
                            </m:sup>
                          </m:sSup>
                          <m:r>
                            <a:rPr lang="fr-FR" sz="1000" i="1">
                              <a:effectLst/>
                              <a:latin typeface="Cambria Math" panose="02040503050406030204" pitchFamily="18" charset="0"/>
                              <a:ea typeface="Cambria Math" panose="02040503050406030204" pitchFamily="18" charset="0"/>
                              <a:cs typeface="Cambria Math" panose="02040503050406030204" pitchFamily="18" charset="0"/>
                            </a:rPr>
                            <m:t>𝑘𝑔</m:t>
                          </m:r>
                          <m:r>
                            <a:rPr lang="fr-FR" sz="1000" i="1">
                              <a:effectLst/>
                              <a:latin typeface="Cambria Math" panose="02040503050406030204" pitchFamily="18" charset="0"/>
                              <a:ea typeface="Cambria Math" panose="02040503050406030204" pitchFamily="18" charset="0"/>
                              <a:cs typeface="Cambria Math" panose="02040503050406030204" pitchFamily="18" charset="0"/>
                            </a:rPr>
                            <m:t>∗</m:t>
                          </m:r>
                          <m:d>
                            <m:dPr>
                              <m:ctrlPr>
                                <a:rPr lang="fr-FR" sz="1000" i="1">
                                  <a:effectLst/>
                                  <a:latin typeface="Cambria Math" panose="02040503050406030204" pitchFamily="18" charset="0"/>
                                  <a:ea typeface="Cambria Math" panose="02040503050406030204" pitchFamily="18" charset="0"/>
                                  <a:cs typeface="Cambria Math" panose="02040503050406030204" pitchFamily="18" charset="0"/>
                                </a:rPr>
                              </m:ctrlPr>
                            </m:dPr>
                            <m:e>
                              <m:r>
                                <a:rPr lang="fr-FR" sz="1000" i="1">
                                  <a:effectLst/>
                                  <a:latin typeface="Cambria Math" panose="02040503050406030204" pitchFamily="18" charset="0"/>
                                  <a:ea typeface="Cambria Math" panose="02040503050406030204" pitchFamily="18" charset="0"/>
                                  <a:cs typeface="Cambria Math" panose="02040503050406030204" pitchFamily="18" charset="0"/>
                                </a:rPr>
                                <m:t>320,65</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r>
                                <a:rPr lang="fr-FR" sz="1000" i="1">
                                  <a:effectLst/>
                                  <a:latin typeface="Cambria Math" panose="02040503050406030204" pitchFamily="18" charset="0"/>
                                  <a:ea typeface="Cambria Math" panose="02040503050406030204" pitchFamily="18" charset="0"/>
                                  <a:cs typeface="Cambria Math" panose="02040503050406030204" pitchFamily="18" charset="0"/>
                                </a:rPr>
                                <m:t>−353,15</m:t>
                              </m:r>
                              <m:r>
                                <a:rPr lang="fr-FR" sz="1000" i="1">
                                  <a:effectLst/>
                                  <a:latin typeface="Cambria Math" panose="02040503050406030204" pitchFamily="18" charset="0"/>
                                  <a:ea typeface="Cambria Math" panose="02040503050406030204" pitchFamily="18" charset="0"/>
                                  <a:cs typeface="Cambria Math" panose="02040503050406030204" pitchFamily="18" charset="0"/>
                                </a:rPr>
                                <m:t>𝐾</m:t>
                              </m:r>
                            </m:e>
                          </m:d>
                        </m:den>
                      </m:f>
                    </m:oMath>
                  </m:oMathPara>
                </a14:m>
                <a:endParaRPr lang="fr-FR" sz="1400" dirty="0">
                  <a:effectLst/>
                  <a:latin typeface="Calibri" panose="020F0502020204030204" pitchFamily="34" charset="0"/>
                  <a:ea typeface="Calibri" panose="020F0502020204030204" pitchFamily="34" charset="0"/>
                </a:endParaRPr>
              </a:p>
              <a:p>
                <a:pPr>
                  <a:lnSpc>
                    <a:spcPct val="107000"/>
                  </a:lnSpc>
                  <a:spcAft>
                    <a:spcPts val="800"/>
                  </a:spcAft>
                </a:pPr>
                <a:r>
                  <a:rPr lang="fr-FR" sz="1400" dirty="0">
                    <a:effectLst/>
                    <a:latin typeface="Calibri" panose="020F0502020204030204" pitchFamily="34" charset="0"/>
                    <a:ea typeface="Calibri" panose="020F0502020204030204" pitchFamily="34" charset="0"/>
                  </a:rPr>
                  <a:t> </a:t>
                </a: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𝐶</m:t>
                          </m:r>
                        </m:e>
                        <m:sub>
                          <m:r>
                            <a:rPr lang="fr-FR" sz="1400" i="1">
                              <a:effectLst/>
                              <a:latin typeface="Cambria Math" panose="02040503050406030204" pitchFamily="18" charset="0"/>
                              <a:ea typeface="Cambria Math" panose="02040503050406030204" pitchFamily="18" charset="0"/>
                              <a:cs typeface="Cambria Math" panose="02040503050406030204" pitchFamily="18" charset="0"/>
                            </a:rPr>
                            <m:t>𝑓𝑖𝑙</m:t>
                          </m:r>
                        </m:sub>
                      </m:sSub>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1,59.10</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4</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 </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𝐽</m:t>
                      </m:r>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r>
                        <a:rPr lang="fr-FR" sz="1400" i="1">
                          <a:effectLst/>
                          <a:latin typeface="Cambria Math" panose="02040503050406030204" pitchFamily="18" charset="0"/>
                          <a:ea typeface="Cambria Math" panose="02040503050406030204" pitchFamily="18" charset="0"/>
                          <a:cs typeface="Cambria Math" panose="02040503050406030204" pitchFamily="18" charset="0"/>
                        </a:rPr>
                        <m:t>𝑘</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𝑔</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p>
                      </m:sSup>
                      <m:r>
                        <a:rPr lang="fr-FR" sz="14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fr-FR" sz="1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fr-FR" sz="14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fr-FR" sz="1400" i="1">
                              <a:effectLst/>
                              <a:latin typeface="Cambria Math" panose="02040503050406030204" pitchFamily="18" charset="0"/>
                              <a:ea typeface="Cambria Math" panose="02040503050406030204" pitchFamily="18" charset="0"/>
                              <a:cs typeface="Cambria Math" panose="02040503050406030204" pitchFamily="18" charset="0"/>
                            </a:rPr>
                            <m:t>−1</m:t>
                          </m:r>
                        </m:sup>
                      </m:sSup>
                    </m:oMath>
                  </m:oMathPara>
                </a14:m>
                <a:endParaRPr lang="fr-FR" sz="1400" dirty="0">
                  <a:effectLst/>
                  <a:latin typeface="Calibri" panose="020F0502020204030204" pitchFamily="34" charset="0"/>
                  <a:ea typeface="Calibri" panose="020F0502020204030204" pitchFamily="34" charset="0"/>
                </a:endParaRPr>
              </a:p>
            </p:txBody>
          </p:sp>
        </mc:Choice>
        <mc:Fallback xmlns="">
          <p:sp>
            <p:nvSpPr>
              <p:cNvPr id="7" name="ZoneTexte 6">
                <a:extLst>
                  <a:ext uri="{FF2B5EF4-FFF2-40B4-BE49-F238E27FC236}">
                    <a16:creationId xmlns:a16="http://schemas.microsoft.com/office/drawing/2014/main" id="{9D99C543-1FFC-4BD5-B66A-C6561A452ACB}"/>
                  </a:ext>
                </a:extLst>
              </p:cNvPr>
              <p:cNvSpPr txBox="1">
                <a:spLocks noRot="1" noChangeAspect="1" noMove="1" noResize="1" noEditPoints="1" noAdjustHandles="1" noChangeArrowheads="1" noChangeShapeType="1" noTextEdit="1"/>
              </p:cNvSpPr>
              <p:nvPr/>
            </p:nvSpPr>
            <p:spPr>
              <a:xfrm>
                <a:off x="245378" y="725069"/>
                <a:ext cx="11701244" cy="6269152"/>
              </a:xfrm>
              <a:prstGeom prst="rect">
                <a:avLst/>
              </a:prstGeom>
              <a:blipFill>
                <a:blip r:embed="rId2"/>
                <a:stretch>
                  <a:fillRect l="-156" t="-97"/>
                </a:stretch>
              </a:blipFill>
            </p:spPr>
            <p:txBody>
              <a:bodyPr/>
              <a:lstStyle/>
              <a:p>
                <a:r>
                  <a:rPr lang="fr-FR">
                    <a:noFill/>
                  </a:rPr>
                  <a:t> </a:t>
                </a:r>
              </a:p>
            </p:txBody>
          </p:sp>
        </mc:Fallback>
      </mc:AlternateContent>
    </p:spTree>
    <p:extLst>
      <p:ext uri="{BB962C8B-B14F-4D97-AF65-F5344CB8AC3E}">
        <p14:creationId xmlns:p14="http://schemas.microsoft.com/office/powerpoint/2010/main" val="71856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324A33F-8DE8-408D-83EE-1AE174BEEFEF}"/>
              </a:ext>
            </a:extLst>
          </p:cNvPr>
          <p:cNvSpPr txBox="1"/>
          <p:nvPr/>
        </p:nvSpPr>
        <p:spPr>
          <a:xfrm>
            <a:off x="1947772" y="91051"/>
            <a:ext cx="8296455" cy="375552"/>
          </a:xfrm>
          <a:prstGeom prst="rect">
            <a:avLst/>
          </a:prstGeom>
          <a:noFill/>
        </p:spPr>
        <p:txBody>
          <a:bodyPr wrap="square">
            <a:spAutoFit/>
          </a:bodyPr>
          <a:lstStyle/>
          <a:p>
            <a:pPr algn="ctr">
              <a:lnSpc>
                <a:spcPct val="107000"/>
              </a:lnSpc>
              <a:spcAft>
                <a:spcPts val="800"/>
              </a:spcAft>
            </a:pPr>
            <a:r>
              <a:rPr lang="fr-FR" sz="1800" b="1" dirty="0">
                <a:effectLst/>
                <a:latin typeface="Calibri" panose="020F0502020204030204" pitchFamily="34" charset="0"/>
                <a:ea typeface="Calibri" panose="020F0502020204030204" pitchFamily="34" charset="0"/>
              </a:rPr>
              <a:t>Annexe 2 – Evolution de la température suite aux pertes par convection</a:t>
            </a:r>
            <a:endParaRPr lang="fr-FR" sz="1200" dirty="0">
              <a:effectLst/>
              <a:latin typeface="Calibri" panose="020F0502020204030204" pitchFamily="34" charset="0"/>
              <a:ea typeface="Calibri" panose="020F0502020204030204" pitchFamily="34" charset="0"/>
            </a:endParaRPr>
          </a:p>
        </p:txBody>
      </p:sp>
      <p:sp>
        <p:nvSpPr>
          <p:cNvPr id="14" name="ZoneTexte 13">
            <a:extLst>
              <a:ext uri="{FF2B5EF4-FFF2-40B4-BE49-F238E27FC236}">
                <a16:creationId xmlns:a16="http://schemas.microsoft.com/office/drawing/2014/main" id="{308CFE61-C4DD-48A1-969A-1E9813BABF86}"/>
              </a:ext>
            </a:extLst>
          </p:cNvPr>
          <p:cNvSpPr txBox="1"/>
          <p:nvPr/>
        </p:nvSpPr>
        <p:spPr>
          <a:xfrm>
            <a:off x="0" y="642771"/>
            <a:ext cx="12046939" cy="773673"/>
          </a:xfrm>
          <a:prstGeom prst="rect">
            <a:avLst/>
          </a:prstGeom>
          <a:noFill/>
        </p:spPr>
        <p:txBody>
          <a:bodyPr wrap="square">
            <a:spAutoFit/>
          </a:bodyPr>
          <a:lstStyle/>
          <a:p>
            <a:pPr marL="450215" marR="718820" indent="457200" algn="just">
              <a:lnSpc>
                <a:spcPct val="107000"/>
              </a:lnSpc>
              <a:spcBef>
                <a:spcPts val="1200"/>
              </a:spcBef>
              <a:spcAft>
                <a:spcPts val="1200"/>
              </a:spcAft>
            </a:pPr>
            <a:r>
              <a:rPr lang="fr-FR" sz="1400" dirty="0">
                <a:effectLst/>
                <a:latin typeface="Calibri" panose="020F0502020204030204" pitchFamily="34" charset="0"/>
                <a:ea typeface="Calibri" panose="020F0502020204030204" pitchFamily="34" charset="0"/>
              </a:rPr>
              <a:t>Tout d’abord, un peu de théorie concernant l’évolution de la température d’un corps dans un milieu à une température ambiante stable. Nous essayerons ensuite de comparer nos résultats à une étude théorique que nous pouvons mener, en supposant que la température du fil diminue grâce à des phénomènes de convection. Avec cette hypothèse, le flux thermique  répond à la loi de Newton, à savoir :</a:t>
            </a:r>
          </a:p>
        </p:txBody>
      </p:sp>
      <p:pic>
        <p:nvPicPr>
          <p:cNvPr id="15" name="image18.png">
            <a:extLst>
              <a:ext uri="{FF2B5EF4-FFF2-40B4-BE49-F238E27FC236}">
                <a16:creationId xmlns:a16="http://schemas.microsoft.com/office/drawing/2014/main" id="{A1218433-4386-4444-8B2A-CBBE46FC6852}"/>
              </a:ext>
            </a:extLst>
          </p:cNvPr>
          <p:cNvPicPr/>
          <p:nvPr/>
        </p:nvPicPr>
        <p:blipFill>
          <a:blip r:embed="rId2"/>
          <a:srcRect/>
          <a:stretch>
            <a:fillRect/>
          </a:stretch>
        </p:blipFill>
        <p:spPr>
          <a:xfrm>
            <a:off x="5400674" y="1411637"/>
            <a:ext cx="1390650" cy="361950"/>
          </a:xfrm>
          <a:prstGeom prst="rect">
            <a:avLst/>
          </a:prstGeom>
          <a:ln/>
        </p:spPr>
      </p:pic>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B87063E3-FA63-4126-B56F-DF723BF48A27}"/>
                  </a:ext>
                </a:extLst>
              </p:cNvPr>
              <p:cNvSpPr txBox="1"/>
              <p:nvPr/>
            </p:nvSpPr>
            <p:spPr>
              <a:xfrm>
                <a:off x="-92042" y="1821032"/>
                <a:ext cx="12549931" cy="1081450"/>
              </a:xfrm>
              <a:prstGeom prst="rect">
                <a:avLst/>
              </a:prstGeom>
              <a:noFill/>
            </p:spPr>
            <p:txBody>
              <a:bodyPr wrap="square">
                <a:spAutoFit/>
              </a:bodyPr>
              <a:lstStyle/>
              <a:p>
                <a:pPr marL="450215" marR="1078865" algn="just">
                  <a:lnSpc>
                    <a:spcPct val="107000"/>
                  </a:lnSpc>
                  <a:spcBef>
                    <a:spcPts val="1200"/>
                  </a:spcBef>
                  <a:spcAft>
                    <a:spcPts val="1200"/>
                  </a:spcAft>
                </a:pPr>
                <a:r>
                  <a:rPr lang="fr-FR" sz="1400" dirty="0">
                    <a:effectLst/>
                    <a:latin typeface="Calibri" panose="020F0502020204030204" pitchFamily="34" charset="0"/>
                    <a:ea typeface="Calibri" panose="020F0502020204030204" pitchFamily="34" charset="0"/>
                  </a:rPr>
                  <a:t>Où h est le coefficient de convection, S la surface de l’élastique, </a:t>
                </a:r>
                <a14:m>
                  <m:oMath xmlns:m="http://schemas.openxmlformats.org/officeDocument/2006/math">
                    <m:sSub>
                      <m:sSubPr>
                        <m:ctrlPr>
                          <a:rPr lang="fr-FR" sz="1400" i="1">
                            <a:effectLst/>
                            <a:latin typeface="Cambria Math" panose="02040503050406030204" pitchFamily="18" charset="0"/>
                            <a:ea typeface="Calibri" panose="020F0502020204030204" pitchFamily="34" charset="0"/>
                          </a:rPr>
                        </m:ctrlPr>
                      </m:sSubPr>
                      <m:e>
                        <m:r>
                          <a:rPr lang="fr-FR" sz="1400" i="1">
                            <a:effectLst/>
                            <a:latin typeface="Cambria Math" panose="02040503050406030204" pitchFamily="18" charset="0"/>
                            <a:ea typeface="Calibri" panose="020F0502020204030204" pitchFamily="34" charset="0"/>
                          </a:rPr>
                          <m:t>𝑇</m:t>
                        </m:r>
                      </m:e>
                      <m:sub>
                        <m:r>
                          <a:rPr lang="fr-FR" sz="1400" i="1">
                            <a:effectLst/>
                            <a:latin typeface="Cambria Math" panose="02040503050406030204" pitchFamily="18" charset="0"/>
                            <a:ea typeface="Calibri" panose="020F0502020204030204" pitchFamily="34" charset="0"/>
                          </a:rPr>
                          <m:t>𝑒</m:t>
                        </m:r>
                      </m:sub>
                    </m:sSub>
                  </m:oMath>
                </a14:m>
                <a:r>
                  <a:rPr lang="fr-FR" sz="1400" dirty="0">
                    <a:effectLst/>
                    <a:latin typeface="Calibri" panose="020F0502020204030204" pitchFamily="34" charset="0"/>
                    <a:ea typeface="Calibri" panose="020F0502020204030204" pitchFamily="34" charset="0"/>
                  </a:rPr>
                  <a:t> la température de l’élastique, et  T la température extérieure constante durant l’expérience.</a:t>
                </a:r>
              </a:p>
              <a:p>
                <a:pPr marL="450215" marR="1078865" algn="just">
                  <a:lnSpc>
                    <a:spcPct val="107000"/>
                  </a:lnSpc>
                  <a:spcBef>
                    <a:spcPts val="1200"/>
                  </a:spcBef>
                  <a:spcAft>
                    <a:spcPts val="1200"/>
                  </a:spcAft>
                </a:pPr>
                <a:r>
                  <a:rPr lang="fr-FR" sz="1400" dirty="0">
                    <a:effectLst/>
                    <a:latin typeface="Calibri" panose="020F0502020204030204" pitchFamily="34" charset="0"/>
                    <a:ea typeface="Calibri" panose="020F0502020204030204" pitchFamily="34" charset="0"/>
                  </a:rPr>
                  <a:t>Or ce flux thermique est par définition égal à :</a:t>
                </a:r>
              </a:p>
            </p:txBody>
          </p:sp>
        </mc:Choice>
        <mc:Fallback xmlns="">
          <p:sp>
            <p:nvSpPr>
              <p:cNvPr id="17" name="ZoneTexte 16">
                <a:extLst>
                  <a:ext uri="{FF2B5EF4-FFF2-40B4-BE49-F238E27FC236}">
                    <a16:creationId xmlns:a16="http://schemas.microsoft.com/office/drawing/2014/main" id="{B87063E3-FA63-4126-B56F-DF723BF48A27}"/>
                  </a:ext>
                </a:extLst>
              </p:cNvPr>
              <p:cNvSpPr txBox="1">
                <a:spLocks noRot="1" noChangeAspect="1" noMove="1" noResize="1" noEditPoints="1" noAdjustHandles="1" noChangeArrowheads="1" noChangeShapeType="1" noTextEdit="1"/>
              </p:cNvSpPr>
              <p:nvPr/>
            </p:nvSpPr>
            <p:spPr>
              <a:xfrm>
                <a:off x="-92042" y="1821032"/>
                <a:ext cx="12549931" cy="1081450"/>
              </a:xfrm>
              <a:prstGeom prst="rect">
                <a:avLst/>
              </a:prstGeom>
              <a:blipFill>
                <a:blip r:embed="rId3"/>
                <a:stretch>
                  <a:fillRect t="-565" b="-5085"/>
                </a:stretch>
              </a:blipFill>
            </p:spPr>
            <p:txBody>
              <a:bodyPr/>
              <a:lstStyle/>
              <a:p>
                <a:r>
                  <a:rPr lang="fr-FR">
                    <a:noFill/>
                  </a:rPr>
                  <a:t> </a:t>
                </a:r>
              </a:p>
            </p:txBody>
          </p:sp>
        </mc:Fallback>
      </mc:AlternateContent>
      <p:pic>
        <p:nvPicPr>
          <p:cNvPr id="18" name="image10.png">
            <a:extLst>
              <a:ext uri="{FF2B5EF4-FFF2-40B4-BE49-F238E27FC236}">
                <a16:creationId xmlns:a16="http://schemas.microsoft.com/office/drawing/2014/main" id="{5537494D-A436-4231-B6E6-E9760908BFAD}"/>
              </a:ext>
            </a:extLst>
          </p:cNvPr>
          <p:cNvPicPr/>
          <p:nvPr/>
        </p:nvPicPr>
        <p:blipFill>
          <a:blip r:embed="rId4"/>
          <a:srcRect/>
          <a:stretch>
            <a:fillRect/>
          </a:stretch>
        </p:blipFill>
        <p:spPr>
          <a:xfrm>
            <a:off x="5400674" y="2361757"/>
            <a:ext cx="828675" cy="533400"/>
          </a:xfrm>
          <a:prstGeom prst="rect">
            <a:avLst/>
          </a:prstGeom>
          <a:ln/>
        </p:spPr>
      </p:pic>
      <p:pic>
        <p:nvPicPr>
          <p:cNvPr id="19" name="image19.png">
            <a:extLst>
              <a:ext uri="{FF2B5EF4-FFF2-40B4-BE49-F238E27FC236}">
                <a16:creationId xmlns:a16="http://schemas.microsoft.com/office/drawing/2014/main" id="{C87CB83D-3617-467F-8AE2-20A4DEB2762A}"/>
              </a:ext>
            </a:extLst>
          </p:cNvPr>
          <p:cNvPicPr/>
          <p:nvPr/>
        </p:nvPicPr>
        <p:blipFill>
          <a:blip r:embed="rId5"/>
          <a:srcRect/>
          <a:stretch>
            <a:fillRect/>
          </a:stretch>
        </p:blipFill>
        <p:spPr>
          <a:xfrm>
            <a:off x="2795664" y="2949927"/>
            <a:ext cx="7284284" cy="3784839"/>
          </a:xfrm>
          <a:prstGeom prst="rect">
            <a:avLst/>
          </a:prstGeom>
          <a:ln/>
        </p:spPr>
      </p:pic>
    </p:spTree>
    <p:extLst>
      <p:ext uri="{BB962C8B-B14F-4D97-AF65-F5344CB8AC3E}">
        <p14:creationId xmlns:p14="http://schemas.microsoft.com/office/powerpoint/2010/main" val="583174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7C4E0D4-A8AE-4D4C-9326-677C9935CB37}"/>
              </a:ext>
            </a:extLst>
          </p:cNvPr>
          <p:cNvSpPr txBox="1"/>
          <p:nvPr/>
        </p:nvSpPr>
        <p:spPr>
          <a:xfrm>
            <a:off x="-1" y="332590"/>
            <a:ext cx="11076317" cy="312650"/>
          </a:xfrm>
          <a:prstGeom prst="rect">
            <a:avLst/>
          </a:prstGeom>
          <a:noFill/>
        </p:spPr>
        <p:txBody>
          <a:bodyPr wrap="square">
            <a:spAutoFit/>
          </a:bodyPr>
          <a:lstStyle/>
          <a:p>
            <a:pPr marL="889000" indent="-444500" algn="just">
              <a:lnSpc>
                <a:spcPct val="107000"/>
              </a:lnSpc>
              <a:spcBef>
                <a:spcPts val="1200"/>
              </a:spcBef>
              <a:spcAft>
                <a:spcPts val="1200"/>
              </a:spcAft>
            </a:pPr>
            <a:r>
              <a:rPr lang="fr-FR" sz="1400" dirty="0">
                <a:effectLst/>
                <a:latin typeface="Calibri" panose="020F0502020204030204" pitchFamily="34" charset="0"/>
                <a:ea typeface="Calibri" panose="020F0502020204030204" pitchFamily="34" charset="0"/>
              </a:rPr>
              <a:t> Graphiquement, cette solution suit donc l’évolution suivante :</a:t>
            </a:r>
          </a:p>
        </p:txBody>
      </p:sp>
      <p:pic>
        <p:nvPicPr>
          <p:cNvPr id="6" name="image14.png">
            <a:extLst>
              <a:ext uri="{FF2B5EF4-FFF2-40B4-BE49-F238E27FC236}">
                <a16:creationId xmlns:a16="http://schemas.microsoft.com/office/drawing/2014/main" id="{EBD2A8E2-2881-4347-BF9E-4DD85C910B61}"/>
              </a:ext>
            </a:extLst>
          </p:cNvPr>
          <p:cNvPicPr/>
          <p:nvPr/>
        </p:nvPicPr>
        <p:blipFill rotWithShape="1">
          <a:blip r:embed="rId2"/>
          <a:srcRect b="51975"/>
          <a:stretch/>
        </p:blipFill>
        <p:spPr bwMode="auto">
          <a:xfrm>
            <a:off x="2444360" y="753793"/>
            <a:ext cx="6061075" cy="2520950"/>
          </a:xfrm>
          <a:prstGeom prst="rect">
            <a:avLst/>
          </a:prstGeom>
          <a:ln>
            <a:noFill/>
          </a:ln>
          <a:extLst>
            <a:ext uri="{53640926-AAD7-44D8-BBD7-CCE9431645EC}">
              <a14:shadowObscured xmlns:a14="http://schemas.microsoft.com/office/drawing/2010/main"/>
            </a:ext>
          </a:extLst>
        </p:spPr>
      </p:pic>
      <p:pic>
        <p:nvPicPr>
          <p:cNvPr id="7" name="image14.png">
            <a:extLst>
              <a:ext uri="{FF2B5EF4-FFF2-40B4-BE49-F238E27FC236}">
                <a16:creationId xmlns:a16="http://schemas.microsoft.com/office/drawing/2014/main" id="{6FFF9C93-C210-4ED8-8E13-150A5DBA01BC}"/>
              </a:ext>
            </a:extLst>
          </p:cNvPr>
          <p:cNvPicPr/>
          <p:nvPr/>
        </p:nvPicPr>
        <p:blipFill rotWithShape="1">
          <a:blip r:embed="rId2"/>
          <a:srcRect t="53607" b="10811"/>
          <a:stretch/>
        </p:blipFill>
        <p:spPr bwMode="auto">
          <a:xfrm>
            <a:off x="2444360" y="3383296"/>
            <a:ext cx="7266922" cy="200821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B037C868-D4BD-4C10-A77C-7378CF8BD5C3}"/>
                  </a:ext>
                </a:extLst>
              </p:cNvPr>
              <p:cNvSpPr txBox="1"/>
              <p:nvPr/>
            </p:nvSpPr>
            <p:spPr>
              <a:xfrm>
                <a:off x="3219809" y="5577295"/>
                <a:ext cx="6094562" cy="871008"/>
              </a:xfrm>
              <a:prstGeom prst="rect">
                <a:avLst/>
              </a:prstGeom>
              <a:noFill/>
            </p:spPr>
            <p:txBody>
              <a:bodyPr wrap="square">
                <a:spAutoFit/>
              </a:bodyPr>
              <a:lstStyle/>
              <a:p>
                <a:pPr marL="450215" marR="718820" indent="457200" algn="just">
                  <a:lnSpc>
                    <a:spcPct val="107000"/>
                  </a:lnSpc>
                  <a:spcBef>
                    <a:spcPts val="1200"/>
                  </a:spcBef>
                  <a:spcAft>
                    <a:spcPts val="1200"/>
                  </a:spcAft>
                </a:pPr>
                <a14:m>
                  <m:oMathPara xmlns:m="http://schemas.openxmlformats.org/officeDocument/2006/math">
                    <m:oMathParaPr>
                      <m:jc m:val="centerGroup"/>
                    </m:oMathParaPr>
                    <m:oMath xmlns:m="http://schemas.openxmlformats.org/officeDocument/2006/math">
                      <m:r>
                        <a:rPr lang="fr-FR" sz="1800" i="1" smtClean="0">
                          <a:effectLst/>
                          <a:latin typeface="Cambria Math" panose="02040503050406030204" pitchFamily="18" charset="0"/>
                          <a:ea typeface="Calibri" panose="020F0502020204030204" pitchFamily="34" charset="0"/>
                        </a:rPr>
                        <m:t>𝜏</m:t>
                      </m:r>
                      <m:r>
                        <a:rPr lang="fr-FR" sz="1800" i="1" smtClean="0">
                          <a:effectLst/>
                          <a:latin typeface="Cambria Math" panose="02040503050406030204" pitchFamily="18" charset="0"/>
                          <a:ea typeface="Calibri" panose="020F0502020204030204" pitchFamily="34" charset="0"/>
                        </a:rPr>
                        <m:t>=</m:t>
                      </m:r>
                      <m:f>
                        <m:fPr>
                          <m:ctrlPr>
                            <a:rPr lang="fr-FR" sz="1800" i="1">
                              <a:effectLst/>
                              <a:latin typeface="Cambria Math" panose="02040503050406030204" pitchFamily="18" charset="0"/>
                              <a:ea typeface="Calibri" panose="020F0502020204030204" pitchFamily="34" charset="0"/>
                            </a:rPr>
                          </m:ctrlPr>
                        </m:fPr>
                        <m:num>
                          <m:r>
                            <a:rPr lang="fr-FR" sz="1800" i="1">
                              <a:effectLst/>
                              <a:latin typeface="Cambria Math" panose="02040503050406030204" pitchFamily="18" charset="0"/>
                              <a:ea typeface="Calibri" panose="020F0502020204030204" pitchFamily="34" charset="0"/>
                            </a:rPr>
                            <m:t>1,74.</m:t>
                          </m:r>
                          <m:sSup>
                            <m:sSupPr>
                              <m:ctrlPr>
                                <a:rPr lang="fr-FR" sz="1800" i="1">
                                  <a:effectLst/>
                                  <a:latin typeface="Cambria Math" panose="02040503050406030204" pitchFamily="18" charset="0"/>
                                  <a:ea typeface="Calibri" panose="020F0502020204030204" pitchFamily="34" charset="0"/>
                                </a:rPr>
                              </m:ctrlPr>
                            </m:sSupPr>
                            <m:e>
                              <m:r>
                                <a:rPr lang="fr-FR" sz="1800" i="1">
                                  <a:effectLst/>
                                  <a:latin typeface="Cambria Math" panose="02040503050406030204" pitchFamily="18" charset="0"/>
                                  <a:ea typeface="Calibri" panose="020F0502020204030204" pitchFamily="34" charset="0"/>
                                </a:rPr>
                                <m:t>10</m:t>
                              </m:r>
                            </m:e>
                            <m:sup>
                              <m:r>
                                <a:rPr lang="fr-FR" sz="1800" i="1">
                                  <a:effectLst/>
                                  <a:latin typeface="Cambria Math" panose="02040503050406030204" pitchFamily="18" charset="0"/>
                                  <a:ea typeface="Calibri" panose="020F0502020204030204" pitchFamily="34" charset="0"/>
                                </a:rPr>
                                <m:t>−4</m:t>
                              </m:r>
                            </m:sup>
                          </m:sSup>
                          <m:r>
                            <a:rPr lang="fr-FR" sz="1800" i="1">
                              <a:effectLst/>
                              <a:latin typeface="Cambria Math" panose="02040503050406030204" pitchFamily="18" charset="0"/>
                              <a:ea typeface="Calibri" panose="020F0502020204030204" pitchFamily="34" charset="0"/>
                            </a:rPr>
                            <m:t>∗2060</m:t>
                          </m:r>
                        </m:num>
                        <m:den>
                          <m:r>
                            <a:rPr lang="fr-FR" sz="1800" i="1">
                              <a:effectLst/>
                              <a:latin typeface="Cambria Math" panose="02040503050406030204" pitchFamily="18" charset="0"/>
                              <a:ea typeface="Calibri" panose="020F0502020204030204" pitchFamily="34" charset="0"/>
                            </a:rPr>
                            <m:t>14,5∗2,8.</m:t>
                          </m:r>
                          <m:sSup>
                            <m:sSupPr>
                              <m:ctrlPr>
                                <a:rPr lang="fr-FR" sz="1800" i="1">
                                  <a:effectLst/>
                                  <a:latin typeface="Cambria Math" panose="02040503050406030204" pitchFamily="18" charset="0"/>
                                  <a:ea typeface="Calibri" panose="020F0502020204030204" pitchFamily="34" charset="0"/>
                                </a:rPr>
                              </m:ctrlPr>
                            </m:sSupPr>
                            <m:e>
                              <m:r>
                                <a:rPr lang="fr-FR" sz="1800" i="1">
                                  <a:effectLst/>
                                  <a:latin typeface="Cambria Math" panose="02040503050406030204" pitchFamily="18" charset="0"/>
                                  <a:ea typeface="Calibri" panose="020F0502020204030204" pitchFamily="34" charset="0"/>
                                </a:rPr>
                                <m:t>10</m:t>
                              </m:r>
                            </m:e>
                            <m:sup>
                              <m:r>
                                <a:rPr lang="fr-FR" sz="1800" i="1">
                                  <a:effectLst/>
                                  <a:latin typeface="Cambria Math" panose="02040503050406030204" pitchFamily="18" charset="0"/>
                                  <a:ea typeface="Calibri" panose="020F0502020204030204" pitchFamily="34" charset="0"/>
                                </a:rPr>
                                <m:t>−4</m:t>
                              </m:r>
                            </m:sup>
                          </m:sSup>
                        </m:den>
                      </m:f>
                      <m:r>
                        <a:rPr lang="fr-FR" sz="1800" i="1">
                          <a:effectLst/>
                          <a:latin typeface="Cambria Math" panose="02040503050406030204" pitchFamily="18" charset="0"/>
                          <a:ea typeface="Calibri" panose="020F0502020204030204" pitchFamily="34" charset="0"/>
                        </a:rPr>
                        <m:t>=88</m:t>
                      </m:r>
                      <m:r>
                        <a:rPr lang="fr-FR" sz="1800" i="1">
                          <a:effectLst/>
                          <a:latin typeface="Cambria Math" panose="02040503050406030204" pitchFamily="18" charset="0"/>
                          <a:ea typeface="Calibri" panose="020F0502020204030204" pitchFamily="34" charset="0"/>
                        </a:rPr>
                        <m:t>𝑠</m:t>
                      </m:r>
                    </m:oMath>
                  </m:oMathPara>
                </a14:m>
                <a:endParaRPr lang="fr-FR" sz="1800" dirty="0">
                  <a:effectLst/>
                  <a:latin typeface="Calibri" panose="020F0502020204030204" pitchFamily="34" charset="0"/>
                  <a:ea typeface="Calibri" panose="020F0502020204030204" pitchFamily="34" charset="0"/>
                </a:endParaRPr>
              </a:p>
            </p:txBody>
          </p:sp>
        </mc:Choice>
        <mc:Fallback xmlns="">
          <p:sp>
            <p:nvSpPr>
              <p:cNvPr id="9" name="ZoneTexte 8">
                <a:extLst>
                  <a:ext uri="{FF2B5EF4-FFF2-40B4-BE49-F238E27FC236}">
                    <a16:creationId xmlns:a16="http://schemas.microsoft.com/office/drawing/2014/main" id="{B037C868-D4BD-4C10-A77C-7378CF8BD5C3}"/>
                  </a:ext>
                </a:extLst>
              </p:cNvPr>
              <p:cNvSpPr txBox="1">
                <a:spLocks noRot="1" noChangeAspect="1" noMove="1" noResize="1" noEditPoints="1" noAdjustHandles="1" noChangeArrowheads="1" noChangeShapeType="1" noTextEdit="1"/>
              </p:cNvSpPr>
              <p:nvPr/>
            </p:nvSpPr>
            <p:spPr>
              <a:xfrm>
                <a:off x="3219809" y="5577295"/>
                <a:ext cx="6094562" cy="871008"/>
              </a:xfrm>
              <a:prstGeom prst="rect">
                <a:avLst/>
              </a:prstGeom>
              <a:blipFill>
                <a:blip r:embed="rId3"/>
                <a:stretch>
                  <a:fillRect/>
                </a:stretch>
              </a:blipFill>
            </p:spPr>
            <p:txBody>
              <a:bodyPr/>
              <a:lstStyle/>
              <a:p>
                <a:r>
                  <a:rPr lang="fr-FR">
                    <a:noFill/>
                  </a:rPr>
                  <a:t> </a:t>
                </a:r>
              </a:p>
            </p:txBody>
          </p:sp>
        </mc:Fallback>
      </mc:AlternateContent>
      <p:pic>
        <p:nvPicPr>
          <p:cNvPr id="10" name="image14.png">
            <a:extLst>
              <a:ext uri="{FF2B5EF4-FFF2-40B4-BE49-F238E27FC236}">
                <a16:creationId xmlns:a16="http://schemas.microsoft.com/office/drawing/2014/main" id="{A8843043-1F2E-4644-922D-6D8857C114C2}"/>
              </a:ext>
            </a:extLst>
          </p:cNvPr>
          <p:cNvPicPr/>
          <p:nvPr/>
        </p:nvPicPr>
        <p:blipFill rotWithShape="1">
          <a:blip r:embed="rId2"/>
          <a:srcRect l="44829" t="91112" r="46505" b="1029"/>
          <a:stretch/>
        </p:blipFill>
        <p:spPr bwMode="auto">
          <a:xfrm>
            <a:off x="7651630" y="4941343"/>
            <a:ext cx="853805" cy="5587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8080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B0C6053A-9007-47F3-A4F9-1B207DADDBB9}"/>
                  </a:ext>
                </a:extLst>
              </p:cNvPr>
              <p:cNvSpPr txBox="1"/>
              <p:nvPr/>
            </p:nvSpPr>
            <p:spPr>
              <a:xfrm>
                <a:off x="595618" y="643642"/>
                <a:ext cx="11216081" cy="3335528"/>
              </a:xfrm>
              <a:prstGeom prst="rect">
                <a:avLst/>
              </a:prstGeom>
              <a:noFill/>
            </p:spPr>
            <p:txBody>
              <a:bodyPr wrap="square">
                <a:spAutoFit/>
              </a:bodyPr>
              <a:lstStyle/>
              <a:p>
                <a:pPr marL="450215" marR="718820" indent="457200" algn="just">
                  <a:lnSpc>
                    <a:spcPct val="107000"/>
                  </a:lnSpc>
                  <a:spcBef>
                    <a:spcPts val="1200"/>
                  </a:spcBef>
                  <a:spcAft>
                    <a:spcPts val="1200"/>
                  </a:spcAft>
                </a:pPr>
                <a14:m>
                  <m:oMathPara xmlns:m="http://schemas.openxmlformats.org/officeDocument/2006/math">
                    <m:oMathParaPr>
                      <m:jc m:val="centerGroup"/>
                    </m:oMathParaPr>
                    <m:oMath xmlns:m="http://schemas.openxmlformats.org/officeDocument/2006/math">
                      <m:r>
                        <a:rPr lang="fr-FR" sz="1400" i="1" smtClean="0">
                          <a:effectLst/>
                          <a:latin typeface="Cambria Math" panose="02040503050406030204" pitchFamily="18" charset="0"/>
                          <a:ea typeface="Calibri" panose="020F0502020204030204" pitchFamily="34" charset="0"/>
                        </a:rPr>
                        <m:t>𝜏</m:t>
                      </m:r>
                      <m:r>
                        <a:rPr lang="fr-FR" sz="1400" i="1" smtClean="0">
                          <a:effectLst/>
                          <a:latin typeface="Cambria Math" panose="02040503050406030204" pitchFamily="18" charset="0"/>
                          <a:ea typeface="Calibri" panose="020F0502020204030204" pitchFamily="34" charset="0"/>
                        </a:rPr>
                        <m:t>=</m:t>
                      </m:r>
                      <m:f>
                        <m:fPr>
                          <m:ctrlPr>
                            <a:rPr lang="fr-FR" sz="1400" i="1">
                              <a:effectLst/>
                              <a:latin typeface="Cambria Math" panose="02040503050406030204" pitchFamily="18" charset="0"/>
                              <a:ea typeface="Calibri" panose="020F0502020204030204" pitchFamily="34" charset="0"/>
                            </a:rPr>
                          </m:ctrlPr>
                        </m:fPr>
                        <m:num>
                          <m:r>
                            <a:rPr lang="fr-FR" sz="1400" i="1">
                              <a:effectLst/>
                              <a:latin typeface="Cambria Math" panose="02040503050406030204" pitchFamily="18" charset="0"/>
                              <a:ea typeface="Calibri" panose="020F0502020204030204" pitchFamily="34" charset="0"/>
                            </a:rPr>
                            <m:t>1,74.</m:t>
                          </m:r>
                          <m:sSup>
                            <m:sSupPr>
                              <m:ctrlPr>
                                <a:rPr lang="fr-FR" sz="1400" i="1">
                                  <a:effectLst/>
                                  <a:latin typeface="Cambria Math" panose="02040503050406030204" pitchFamily="18" charset="0"/>
                                  <a:ea typeface="Calibri" panose="020F0502020204030204" pitchFamily="34" charset="0"/>
                                </a:rPr>
                              </m:ctrlPr>
                            </m:sSupPr>
                            <m:e>
                              <m:r>
                                <a:rPr lang="fr-FR" sz="1400" i="1">
                                  <a:effectLst/>
                                  <a:latin typeface="Cambria Math" panose="02040503050406030204" pitchFamily="18" charset="0"/>
                                  <a:ea typeface="Calibri" panose="020F0502020204030204" pitchFamily="34" charset="0"/>
                                </a:rPr>
                                <m:t>10</m:t>
                              </m:r>
                            </m:e>
                            <m:sup>
                              <m:r>
                                <a:rPr lang="fr-FR" sz="1400" i="1">
                                  <a:effectLst/>
                                  <a:latin typeface="Cambria Math" panose="02040503050406030204" pitchFamily="18" charset="0"/>
                                  <a:ea typeface="Calibri" panose="020F0502020204030204" pitchFamily="34" charset="0"/>
                                </a:rPr>
                                <m:t>−4</m:t>
                              </m:r>
                            </m:sup>
                          </m:sSup>
                          <m:r>
                            <a:rPr lang="fr-FR" sz="1400" i="1">
                              <a:effectLst/>
                              <a:latin typeface="Cambria Math" panose="02040503050406030204" pitchFamily="18" charset="0"/>
                              <a:ea typeface="Calibri" panose="020F0502020204030204" pitchFamily="34" charset="0"/>
                            </a:rPr>
                            <m:t>∗2060</m:t>
                          </m:r>
                        </m:num>
                        <m:den>
                          <m:r>
                            <a:rPr lang="fr-FR" sz="1400" i="1">
                              <a:effectLst/>
                              <a:latin typeface="Cambria Math" panose="02040503050406030204" pitchFamily="18" charset="0"/>
                              <a:ea typeface="Calibri" panose="020F0502020204030204" pitchFamily="34" charset="0"/>
                            </a:rPr>
                            <m:t>14,5∗2,8.</m:t>
                          </m:r>
                          <m:sSup>
                            <m:sSupPr>
                              <m:ctrlPr>
                                <a:rPr lang="fr-FR" sz="1400" i="1">
                                  <a:effectLst/>
                                  <a:latin typeface="Cambria Math" panose="02040503050406030204" pitchFamily="18" charset="0"/>
                                  <a:ea typeface="Calibri" panose="020F0502020204030204" pitchFamily="34" charset="0"/>
                                </a:rPr>
                              </m:ctrlPr>
                            </m:sSupPr>
                            <m:e>
                              <m:r>
                                <a:rPr lang="fr-FR" sz="1400" i="1">
                                  <a:effectLst/>
                                  <a:latin typeface="Cambria Math" panose="02040503050406030204" pitchFamily="18" charset="0"/>
                                  <a:ea typeface="Calibri" panose="020F0502020204030204" pitchFamily="34" charset="0"/>
                                </a:rPr>
                                <m:t>10</m:t>
                              </m:r>
                            </m:e>
                            <m:sup>
                              <m:r>
                                <a:rPr lang="fr-FR" sz="1400" i="1">
                                  <a:effectLst/>
                                  <a:latin typeface="Cambria Math" panose="02040503050406030204" pitchFamily="18" charset="0"/>
                                  <a:ea typeface="Calibri" panose="020F0502020204030204" pitchFamily="34" charset="0"/>
                                </a:rPr>
                                <m:t>−4</m:t>
                              </m:r>
                            </m:sup>
                          </m:sSup>
                        </m:den>
                      </m:f>
                      <m:r>
                        <a:rPr lang="fr-FR" sz="1400" i="1">
                          <a:effectLst/>
                          <a:latin typeface="Cambria Math" panose="02040503050406030204" pitchFamily="18" charset="0"/>
                          <a:ea typeface="Calibri" panose="020F0502020204030204" pitchFamily="34" charset="0"/>
                        </a:rPr>
                        <m:t>=88</m:t>
                      </m:r>
                      <m:r>
                        <a:rPr lang="fr-FR" sz="1400" i="1">
                          <a:effectLst/>
                          <a:latin typeface="Cambria Math" panose="02040503050406030204" pitchFamily="18" charset="0"/>
                          <a:ea typeface="Calibri" panose="020F0502020204030204" pitchFamily="34" charset="0"/>
                        </a:rPr>
                        <m:t>𝑠</m:t>
                      </m:r>
                    </m:oMath>
                  </m:oMathPara>
                </a14:m>
                <a:endParaRPr lang="fr-FR" sz="1400" dirty="0">
                  <a:effectLst/>
                  <a:latin typeface="Calibri" panose="020F0502020204030204" pitchFamily="34" charset="0"/>
                  <a:ea typeface="Calibri" panose="020F0502020204030204" pitchFamily="34" charset="0"/>
                </a:endParaRPr>
              </a:p>
              <a:p>
                <a:pPr marL="450215" marR="718820" indent="457200" algn="just">
                  <a:lnSpc>
                    <a:spcPct val="107000"/>
                  </a:lnSpc>
                  <a:spcBef>
                    <a:spcPts val="1200"/>
                  </a:spcBef>
                  <a:spcAft>
                    <a:spcPts val="1200"/>
                  </a:spcAft>
                </a:pPr>
                <a:r>
                  <a:rPr lang="fr-FR" sz="1400" dirty="0">
                    <a:effectLst/>
                    <a:latin typeface="Calibri" panose="020F0502020204030204" pitchFamily="34" charset="0"/>
                    <a:ea typeface="Calibri" panose="020F0502020204030204" pitchFamily="34" charset="0"/>
                  </a:rPr>
                  <a:t>Remarque : </a:t>
                </a:r>
              </a:p>
              <a:p>
                <a:pPr marL="450215" marR="718820" indent="457200" algn="just">
                  <a:lnSpc>
                    <a:spcPct val="107000"/>
                  </a:lnSpc>
                  <a:spcBef>
                    <a:spcPts val="1200"/>
                  </a:spcBef>
                  <a:spcAft>
                    <a:spcPts val="1200"/>
                  </a:spcAft>
                </a:pPr>
                <a:r>
                  <a:rPr lang="fr-FR" sz="1400" dirty="0">
                    <a:effectLst/>
                    <a:latin typeface="Calibri" panose="020F0502020204030204" pitchFamily="34" charset="0"/>
                    <a:ea typeface="Calibri" panose="020F0502020204030204" pitchFamily="34" charset="0"/>
                  </a:rPr>
                  <a:t>Concernant la valeur de h, nous nous sommes référés aux lois de Mac Adams, qui donnent les valeurs de ce coefficient en fonction de la disposition et de l’orientation de la surface. On a alors choisi h = 14,5 W/m², en considérant que l’élastique était une surface disposée horizontalement, et que son faible diamètre ne devait pas engendrer de différence de convection entre sa surface orientée vers le haut de celle orientée vers le bas. </a:t>
                </a:r>
              </a:p>
              <a:p>
                <a:pPr marL="450215" marR="718820" indent="457200" algn="just">
                  <a:lnSpc>
                    <a:spcPct val="107000"/>
                  </a:lnSpc>
                  <a:spcBef>
                    <a:spcPts val="1200"/>
                  </a:spcBef>
                  <a:spcAft>
                    <a:spcPts val="1200"/>
                  </a:spcAft>
                </a:pPr>
                <a:r>
                  <a:rPr lang="fr-FR" sz="1400" dirty="0">
                    <a:effectLst/>
                    <a:latin typeface="Calibri" panose="020F0502020204030204" pitchFamily="34" charset="0"/>
                    <a:ea typeface="Calibri" panose="020F0502020204030204" pitchFamily="34" charset="0"/>
                  </a:rPr>
                  <a:t>On remarque toutefois que cette variation de température ne ressemble pas à celle que nous avons mesuré expérimentalement. Cela est peut-être dû au fait que l’objet étudié est un fil relativement fin, alors que les coefficients h sont donnés pour des plaques de surfaces étendues.</a:t>
                </a:r>
              </a:p>
            </p:txBody>
          </p:sp>
        </mc:Choice>
        <mc:Fallback xmlns="">
          <p:sp>
            <p:nvSpPr>
              <p:cNvPr id="5" name="ZoneTexte 4">
                <a:extLst>
                  <a:ext uri="{FF2B5EF4-FFF2-40B4-BE49-F238E27FC236}">
                    <a16:creationId xmlns:a16="http://schemas.microsoft.com/office/drawing/2014/main" id="{B0C6053A-9007-47F3-A4F9-1B207DADDBB9}"/>
                  </a:ext>
                </a:extLst>
              </p:cNvPr>
              <p:cNvSpPr txBox="1">
                <a:spLocks noRot="1" noChangeAspect="1" noMove="1" noResize="1" noEditPoints="1" noAdjustHandles="1" noChangeArrowheads="1" noChangeShapeType="1" noTextEdit="1"/>
              </p:cNvSpPr>
              <p:nvPr/>
            </p:nvSpPr>
            <p:spPr>
              <a:xfrm>
                <a:off x="595618" y="643642"/>
                <a:ext cx="11216081" cy="3335528"/>
              </a:xfrm>
              <a:prstGeom prst="rect">
                <a:avLst/>
              </a:prstGeom>
              <a:blipFill>
                <a:blip r:embed="rId2"/>
                <a:stretch>
                  <a:fillRect b="-914"/>
                </a:stretch>
              </a:blipFill>
            </p:spPr>
            <p:txBody>
              <a:bodyPr/>
              <a:lstStyle/>
              <a:p>
                <a:r>
                  <a:rPr lang="fr-FR">
                    <a:noFill/>
                  </a:rPr>
                  <a:t> </a:t>
                </a:r>
              </a:p>
            </p:txBody>
          </p:sp>
        </mc:Fallback>
      </mc:AlternateContent>
    </p:spTree>
    <p:extLst>
      <p:ext uri="{BB962C8B-B14F-4D97-AF65-F5344CB8AC3E}">
        <p14:creationId xmlns:p14="http://schemas.microsoft.com/office/powerpoint/2010/main" val="322767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be 5">
            <a:extLst>
              <a:ext uri="{FF2B5EF4-FFF2-40B4-BE49-F238E27FC236}">
                <a16:creationId xmlns:a16="http://schemas.microsoft.com/office/drawing/2014/main" id="{6465AA08-38D5-43CC-92FC-424B941961E2}"/>
              </a:ext>
            </a:extLst>
          </p:cNvPr>
          <p:cNvSpPr/>
          <p:nvPr/>
        </p:nvSpPr>
        <p:spPr>
          <a:xfrm rot="16200000">
            <a:off x="10206720" y="2901044"/>
            <a:ext cx="1894112" cy="685800"/>
          </a:xfrm>
          <a:prstGeom prst="cube">
            <a:avLst>
              <a:gd name="adj" fmla="val 85920"/>
            </a:avLst>
          </a:prstGeom>
          <a:gradFill>
            <a:gsLst>
              <a:gs pos="0">
                <a:schemeClr val="accent2">
                  <a:lumMod val="50000"/>
                </a:schemeClr>
              </a:gs>
              <a:gs pos="66000">
                <a:schemeClr val="accent4">
                  <a:lumMod val="60000"/>
                  <a:lumOff val="40000"/>
                </a:schemeClr>
              </a:gs>
              <a:gs pos="83000">
                <a:schemeClr val="accent4">
                  <a:lumMod val="20000"/>
                  <a:lumOff val="80000"/>
                </a:schemeClr>
              </a:gs>
              <a:gs pos="100000">
                <a:schemeClr val="accent2">
                  <a:lumMod val="75000"/>
                </a:schemeClr>
              </a:gs>
            </a:gsLst>
            <a:lin ang="5400000" scaled="1"/>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Cube 3">
            <a:extLst>
              <a:ext uri="{FF2B5EF4-FFF2-40B4-BE49-F238E27FC236}">
                <a16:creationId xmlns:a16="http://schemas.microsoft.com/office/drawing/2014/main" id="{5D81EDDA-7E8B-48E6-8A86-8F5772403D1A}"/>
              </a:ext>
            </a:extLst>
          </p:cNvPr>
          <p:cNvSpPr/>
          <p:nvPr/>
        </p:nvSpPr>
        <p:spPr>
          <a:xfrm flipH="1">
            <a:off x="6000749" y="3028608"/>
            <a:ext cx="5629274" cy="1519238"/>
          </a:xfrm>
          <a:prstGeom prst="cube">
            <a:avLst>
              <a:gd name="adj" fmla="val 85920"/>
            </a:avLst>
          </a:prstGeom>
          <a:gradFill>
            <a:gsLst>
              <a:gs pos="0">
                <a:schemeClr val="accent2">
                  <a:lumMod val="50000"/>
                </a:schemeClr>
              </a:gs>
              <a:gs pos="66000">
                <a:schemeClr val="accent4">
                  <a:lumMod val="60000"/>
                  <a:lumOff val="40000"/>
                </a:schemeClr>
              </a:gs>
              <a:gs pos="83000">
                <a:schemeClr val="accent4">
                  <a:lumMod val="20000"/>
                  <a:lumOff val="80000"/>
                </a:schemeClr>
              </a:gs>
              <a:gs pos="100000">
                <a:schemeClr val="accent2">
                  <a:lumMod val="75000"/>
                </a:schemeClr>
              </a:gs>
            </a:gsLst>
            <a:lin ang="5400000" scaled="1"/>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Cube 4">
            <a:extLst>
              <a:ext uri="{FF2B5EF4-FFF2-40B4-BE49-F238E27FC236}">
                <a16:creationId xmlns:a16="http://schemas.microsoft.com/office/drawing/2014/main" id="{0E532062-03BB-4D18-A301-ABAE3D2C496D}"/>
              </a:ext>
            </a:extLst>
          </p:cNvPr>
          <p:cNvSpPr/>
          <p:nvPr/>
        </p:nvSpPr>
        <p:spPr>
          <a:xfrm flipH="1">
            <a:off x="1381124" y="3429000"/>
            <a:ext cx="5629274" cy="685800"/>
          </a:xfrm>
          <a:prstGeom prst="cube">
            <a:avLst>
              <a:gd name="adj" fmla="val 85920"/>
            </a:avLst>
          </a:prstGeom>
          <a:gradFill>
            <a:gsLst>
              <a:gs pos="0">
                <a:schemeClr val="accent2">
                  <a:lumMod val="50000"/>
                </a:schemeClr>
              </a:gs>
              <a:gs pos="66000">
                <a:schemeClr val="accent4">
                  <a:lumMod val="60000"/>
                  <a:lumOff val="40000"/>
                </a:schemeClr>
              </a:gs>
              <a:gs pos="83000">
                <a:schemeClr val="accent4">
                  <a:lumMod val="20000"/>
                  <a:lumOff val="80000"/>
                </a:schemeClr>
              </a:gs>
              <a:gs pos="100000">
                <a:schemeClr val="accent2">
                  <a:lumMod val="75000"/>
                </a:schemeClr>
              </a:gs>
            </a:gsLst>
            <a:lin ang="5400000" scaled="1"/>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Cylindre 6">
            <a:extLst>
              <a:ext uri="{FF2B5EF4-FFF2-40B4-BE49-F238E27FC236}">
                <a16:creationId xmlns:a16="http://schemas.microsoft.com/office/drawing/2014/main" id="{1FCD6092-FBBF-4F5C-BEC7-CA6A8006342D}"/>
              </a:ext>
            </a:extLst>
          </p:cNvPr>
          <p:cNvSpPr/>
          <p:nvPr/>
        </p:nvSpPr>
        <p:spPr>
          <a:xfrm rot="5400000" flipH="1" flipV="1">
            <a:off x="7980590" y="2437037"/>
            <a:ext cx="381000" cy="2321379"/>
          </a:xfrm>
          <a:prstGeom prst="can">
            <a:avLst/>
          </a:prstGeom>
          <a:gradFill flip="none" rotWithShape="1">
            <a:gsLst>
              <a:gs pos="0">
                <a:schemeClr val="tx1">
                  <a:lumMod val="75000"/>
                  <a:lumOff val="25000"/>
                </a:schemeClr>
              </a:gs>
              <a:gs pos="66000">
                <a:schemeClr val="bg2">
                  <a:lumMod val="75000"/>
                </a:schemeClr>
              </a:gs>
              <a:gs pos="83000">
                <a:schemeClr val="bg1">
                  <a:lumMod val="95000"/>
                </a:schemeClr>
              </a:gs>
              <a:gs pos="100000">
                <a:schemeClr val="tx1">
                  <a:lumMod val="95000"/>
                  <a:lumOff val="5000"/>
                </a:schemeClr>
              </a:gs>
            </a:gsLst>
            <a:lin ang="10800000" scaled="0"/>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 forme 8">
            <a:extLst>
              <a:ext uri="{FF2B5EF4-FFF2-40B4-BE49-F238E27FC236}">
                <a16:creationId xmlns:a16="http://schemas.microsoft.com/office/drawing/2014/main" id="{750432A3-CFE9-484E-9F15-EFA90E5CCF79}"/>
              </a:ext>
            </a:extLst>
          </p:cNvPr>
          <p:cNvSpPr/>
          <p:nvPr/>
        </p:nvSpPr>
        <p:spPr>
          <a:xfrm flipV="1">
            <a:off x="8304888" y="3592285"/>
            <a:ext cx="2842084" cy="45719"/>
          </a:xfrm>
          <a:custGeom>
            <a:avLst/>
            <a:gdLst>
              <a:gd name="connsiteX0" fmla="*/ 0 w 1251857"/>
              <a:gd name="connsiteY0" fmla="*/ 0 h 10886"/>
              <a:gd name="connsiteX1" fmla="*/ 544286 w 1251857"/>
              <a:gd name="connsiteY1" fmla="*/ 10886 h 10886"/>
              <a:gd name="connsiteX2" fmla="*/ 1251857 w 1251857"/>
              <a:gd name="connsiteY2" fmla="*/ 10886 h 10886"/>
            </a:gdLst>
            <a:ahLst/>
            <a:cxnLst>
              <a:cxn ang="0">
                <a:pos x="connsiteX0" y="connsiteY0"/>
              </a:cxn>
              <a:cxn ang="0">
                <a:pos x="connsiteX1" y="connsiteY1"/>
              </a:cxn>
              <a:cxn ang="0">
                <a:pos x="connsiteX2" y="connsiteY2"/>
              </a:cxn>
            </a:cxnLst>
            <a:rect l="l" t="t" r="r" b="b"/>
            <a:pathLst>
              <a:path w="1251857" h="10886">
                <a:moveTo>
                  <a:pt x="0" y="0"/>
                </a:moveTo>
                <a:lnTo>
                  <a:pt x="544286" y="10886"/>
                </a:lnTo>
                <a:lnTo>
                  <a:pt x="1251857" y="1088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4" name="Groupe 53">
            <a:extLst>
              <a:ext uri="{FF2B5EF4-FFF2-40B4-BE49-F238E27FC236}">
                <a16:creationId xmlns:a16="http://schemas.microsoft.com/office/drawing/2014/main" id="{B4C292F4-3BFC-4EEE-B79B-8BF2C97C0C62}"/>
              </a:ext>
            </a:extLst>
          </p:cNvPr>
          <p:cNvGrpSpPr/>
          <p:nvPr/>
        </p:nvGrpSpPr>
        <p:grpSpPr>
          <a:xfrm>
            <a:off x="6564085" y="3177987"/>
            <a:ext cx="3950614" cy="604336"/>
            <a:chOff x="6564085" y="3177987"/>
            <a:chExt cx="3331029" cy="604336"/>
          </a:xfrm>
        </p:grpSpPr>
        <p:sp>
          <p:nvSpPr>
            <p:cNvPr id="26" name="Cylindre 25">
              <a:extLst>
                <a:ext uri="{FF2B5EF4-FFF2-40B4-BE49-F238E27FC236}">
                  <a16:creationId xmlns:a16="http://schemas.microsoft.com/office/drawing/2014/main" id="{15C5239A-3F44-4A4F-9E16-59AB13FB7F37}"/>
                </a:ext>
              </a:extLst>
            </p:cNvPr>
            <p:cNvSpPr/>
            <p:nvPr/>
          </p:nvSpPr>
          <p:spPr>
            <a:xfrm>
              <a:off x="6672862" y="3177987"/>
              <a:ext cx="45719" cy="604336"/>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Cylindre 7">
              <a:extLst>
                <a:ext uri="{FF2B5EF4-FFF2-40B4-BE49-F238E27FC236}">
                  <a16:creationId xmlns:a16="http://schemas.microsoft.com/office/drawing/2014/main" id="{704945E6-FE35-44E8-889C-D6E03957EF14}"/>
                </a:ext>
              </a:extLst>
            </p:cNvPr>
            <p:cNvSpPr/>
            <p:nvPr/>
          </p:nvSpPr>
          <p:spPr>
            <a:xfrm rot="5400000" flipH="1" flipV="1">
              <a:off x="8101693" y="1939469"/>
              <a:ext cx="255814" cy="3331029"/>
            </a:xfrm>
            <a:prstGeom prst="can">
              <a:avLst/>
            </a:prstGeom>
            <a:gradFill flip="none" rotWithShape="1">
              <a:gsLst>
                <a:gs pos="0">
                  <a:schemeClr val="tx1">
                    <a:lumMod val="75000"/>
                    <a:lumOff val="25000"/>
                  </a:schemeClr>
                </a:gs>
                <a:gs pos="66000">
                  <a:schemeClr val="bg2">
                    <a:lumMod val="75000"/>
                  </a:schemeClr>
                </a:gs>
                <a:gs pos="83000">
                  <a:schemeClr val="bg1">
                    <a:lumMod val="95000"/>
                  </a:schemeClr>
                </a:gs>
                <a:gs pos="100000">
                  <a:schemeClr val="tx1">
                    <a:lumMod val="95000"/>
                    <a:lumOff val="5000"/>
                  </a:schemeClr>
                </a:gs>
              </a:gsLst>
              <a:lin ang="10800000" scaled="0"/>
              <a:tileRect/>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0" name="Forme libre : forme 9">
            <a:extLst>
              <a:ext uri="{FF2B5EF4-FFF2-40B4-BE49-F238E27FC236}">
                <a16:creationId xmlns:a16="http://schemas.microsoft.com/office/drawing/2014/main" id="{890083B8-B0EB-4707-84C7-C1AFB6FEA567}"/>
              </a:ext>
            </a:extLst>
          </p:cNvPr>
          <p:cNvSpPr/>
          <p:nvPr/>
        </p:nvSpPr>
        <p:spPr>
          <a:xfrm>
            <a:off x="7064828" y="3407226"/>
            <a:ext cx="2282371" cy="395517"/>
          </a:xfrm>
          <a:custGeom>
            <a:avLst/>
            <a:gdLst>
              <a:gd name="connsiteX0" fmla="*/ 0 w 2256971"/>
              <a:gd name="connsiteY0" fmla="*/ 0 h 279400"/>
              <a:gd name="connsiteX1" fmla="*/ 2238828 w 2256971"/>
              <a:gd name="connsiteY1" fmla="*/ 7257 h 279400"/>
              <a:gd name="connsiteX2" fmla="*/ 2249714 w 2256971"/>
              <a:gd name="connsiteY2" fmla="*/ 87086 h 279400"/>
              <a:gd name="connsiteX3" fmla="*/ 2256971 w 2256971"/>
              <a:gd name="connsiteY3" fmla="*/ 152400 h 279400"/>
              <a:gd name="connsiteX4" fmla="*/ 2249714 w 2256971"/>
              <a:gd name="connsiteY4" fmla="*/ 214086 h 279400"/>
              <a:gd name="connsiteX5" fmla="*/ 2231571 w 2256971"/>
              <a:gd name="connsiteY5" fmla="*/ 279400 h 279400"/>
              <a:gd name="connsiteX6" fmla="*/ 2235200 w 2256971"/>
              <a:gd name="connsiteY6" fmla="*/ 268514 h 279400"/>
              <a:gd name="connsiteX7" fmla="*/ 3628 w 2256971"/>
              <a:gd name="connsiteY7" fmla="*/ 257629 h 279400"/>
              <a:gd name="connsiteX8" fmla="*/ 14514 w 2256971"/>
              <a:gd name="connsiteY8" fmla="*/ 170543 h 279400"/>
              <a:gd name="connsiteX9" fmla="*/ 14514 w 2256971"/>
              <a:gd name="connsiteY9" fmla="*/ 94343 h 279400"/>
              <a:gd name="connsiteX10" fmla="*/ 0 w 2256971"/>
              <a:gd name="connsiteY10" fmla="*/ 0 h 279400"/>
              <a:gd name="connsiteX0" fmla="*/ 0 w 2256971"/>
              <a:gd name="connsiteY0" fmla="*/ 0 h 279400"/>
              <a:gd name="connsiteX1" fmla="*/ 2224313 w 2256971"/>
              <a:gd name="connsiteY1" fmla="*/ 2131 h 279400"/>
              <a:gd name="connsiteX2" fmla="*/ 2249714 w 2256971"/>
              <a:gd name="connsiteY2" fmla="*/ 87086 h 279400"/>
              <a:gd name="connsiteX3" fmla="*/ 2256971 w 2256971"/>
              <a:gd name="connsiteY3" fmla="*/ 152400 h 279400"/>
              <a:gd name="connsiteX4" fmla="*/ 2249714 w 2256971"/>
              <a:gd name="connsiteY4" fmla="*/ 214086 h 279400"/>
              <a:gd name="connsiteX5" fmla="*/ 2231571 w 2256971"/>
              <a:gd name="connsiteY5" fmla="*/ 279400 h 279400"/>
              <a:gd name="connsiteX6" fmla="*/ 2235200 w 2256971"/>
              <a:gd name="connsiteY6" fmla="*/ 268514 h 279400"/>
              <a:gd name="connsiteX7" fmla="*/ 3628 w 2256971"/>
              <a:gd name="connsiteY7" fmla="*/ 257629 h 279400"/>
              <a:gd name="connsiteX8" fmla="*/ 14514 w 2256971"/>
              <a:gd name="connsiteY8" fmla="*/ 170543 h 279400"/>
              <a:gd name="connsiteX9" fmla="*/ 14514 w 2256971"/>
              <a:gd name="connsiteY9" fmla="*/ 94343 h 279400"/>
              <a:gd name="connsiteX10" fmla="*/ 0 w 2256971"/>
              <a:gd name="connsiteY10" fmla="*/ 0 h 279400"/>
              <a:gd name="connsiteX0" fmla="*/ 0 w 2256971"/>
              <a:gd name="connsiteY0" fmla="*/ 0 h 279400"/>
              <a:gd name="connsiteX1" fmla="*/ 2224313 w 2256971"/>
              <a:gd name="connsiteY1" fmla="*/ 2131 h 279400"/>
              <a:gd name="connsiteX2" fmla="*/ 2249714 w 2256971"/>
              <a:gd name="connsiteY2" fmla="*/ 87086 h 279400"/>
              <a:gd name="connsiteX3" fmla="*/ 2256971 w 2256971"/>
              <a:gd name="connsiteY3" fmla="*/ 152400 h 279400"/>
              <a:gd name="connsiteX4" fmla="*/ 2249714 w 2256971"/>
              <a:gd name="connsiteY4" fmla="*/ 214086 h 279400"/>
              <a:gd name="connsiteX5" fmla="*/ 2231571 w 2256971"/>
              <a:gd name="connsiteY5" fmla="*/ 279400 h 279400"/>
              <a:gd name="connsiteX6" fmla="*/ 2209800 w 2256971"/>
              <a:gd name="connsiteY6" fmla="*/ 265951 h 279400"/>
              <a:gd name="connsiteX7" fmla="*/ 3628 w 2256971"/>
              <a:gd name="connsiteY7" fmla="*/ 257629 h 279400"/>
              <a:gd name="connsiteX8" fmla="*/ 14514 w 2256971"/>
              <a:gd name="connsiteY8" fmla="*/ 170543 h 279400"/>
              <a:gd name="connsiteX9" fmla="*/ 14514 w 2256971"/>
              <a:gd name="connsiteY9" fmla="*/ 94343 h 279400"/>
              <a:gd name="connsiteX10" fmla="*/ 0 w 2256971"/>
              <a:gd name="connsiteY10" fmla="*/ 0 h 279400"/>
              <a:gd name="connsiteX0" fmla="*/ 14515 w 2271486"/>
              <a:gd name="connsiteY0" fmla="*/ 0 h 279400"/>
              <a:gd name="connsiteX1" fmla="*/ 2238828 w 2271486"/>
              <a:gd name="connsiteY1" fmla="*/ 2131 h 279400"/>
              <a:gd name="connsiteX2" fmla="*/ 2264229 w 2271486"/>
              <a:gd name="connsiteY2" fmla="*/ 87086 h 279400"/>
              <a:gd name="connsiteX3" fmla="*/ 2271486 w 2271486"/>
              <a:gd name="connsiteY3" fmla="*/ 152400 h 279400"/>
              <a:gd name="connsiteX4" fmla="*/ 2264229 w 2271486"/>
              <a:gd name="connsiteY4" fmla="*/ 214086 h 279400"/>
              <a:gd name="connsiteX5" fmla="*/ 2246086 w 2271486"/>
              <a:gd name="connsiteY5" fmla="*/ 279400 h 279400"/>
              <a:gd name="connsiteX6" fmla="*/ 2224315 w 2271486"/>
              <a:gd name="connsiteY6" fmla="*/ 265951 h 279400"/>
              <a:gd name="connsiteX7" fmla="*/ 0 w 2271486"/>
              <a:gd name="connsiteY7" fmla="*/ 265319 h 279400"/>
              <a:gd name="connsiteX8" fmla="*/ 29029 w 2271486"/>
              <a:gd name="connsiteY8" fmla="*/ 170543 h 279400"/>
              <a:gd name="connsiteX9" fmla="*/ 29029 w 2271486"/>
              <a:gd name="connsiteY9" fmla="*/ 94343 h 279400"/>
              <a:gd name="connsiteX10" fmla="*/ 14515 w 2271486"/>
              <a:gd name="connsiteY10" fmla="*/ 0 h 279400"/>
              <a:gd name="connsiteX0" fmla="*/ 0 w 2282371"/>
              <a:gd name="connsiteY0" fmla="*/ 0 h 279400"/>
              <a:gd name="connsiteX1" fmla="*/ 2249713 w 2282371"/>
              <a:gd name="connsiteY1" fmla="*/ 2131 h 279400"/>
              <a:gd name="connsiteX2" fmla="*/ 2275114 w 2282371"/>
              <a:gd name="connsiteY2" fmla="*/ 87086 h 279400"/>
              <a:gd name="connsiteX3" fmla="*/ 2282371 w 2282371"/>
              <a:gd name="connsiteY3" fmla="*/ 152400 h 279400"/>
              <a:gd name="connsiteX4" fmla="*/ 2275114 w 2282371"/>
              <a:gd name="connsiteY4" fmla="*/ 214086 h 279400"/>
              <a:gd name="connsiteX5" fmla="*/ 2256971 w 2282371"/>
              <a:gd name="connsiteY5" fmla="*/ 279400 h 279400"/>
              <a:gd name="connsiteX6" fmla="*/ 2235200 w 2282371"/>
              <a:gd name="connsiteY6" fmla="*/ 265951 h 279400"/>
              <a:gd name="connsiteX7" fmla="*/ 10885 w 2282371"/>
              <a:gd name="connsiteY7" fmla="*/ 265319 h 279400"/>
              <a:gd name="connsiteX8" fmla="*/ 39914 w 2282371"/>
              <a:gd name="connsiteY8" fmla="*/ 170543 h 279400"/>
              <a:gd name="connsiteX9" fmla="*/ 39914 w 2282371"/>
              <a:gd name="connsiteY9" fmla="*/ 94343 h 279400"/>
              <a:gd name="connsiteX10" fmla="*/ 0 w 2282371"/>
              <a:gd name="connsiteY10"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2371" h="279400">
                <a:moveTo>
                  <a:pt x="0" y="0"/>
                </a:moveTo>
                <a:lnTo>
                  <a:pt x="2249713" y="2131"/>
                </a:lnTo>
                <a:lnTo>
                  <a:pt x="2275114" y="87086"/>
                </a:lnTo>
                <a:lnTo>
                  <a:pt x="2282371" y="152400"/>
                </a:lnTo>
                <a:lnTo>
                  <a:pt x="2275114" y="214086"/>
                </a:lnTo>
                <a:lnTo>
                  <a:pt x="2256971" y="279400"/>
                </a:lnTo>
                <a:lnTo>
                  <a:pt x="2235200" y="265951"/>
                </a:lnTo>
                <a:lnTo>
                  <a:pt x="10885" y="265319"/>
                </a:lnTo>
                <a:lnTo>
                  <a:pt x="39914" y="170543"/>
                </a:lnTo>
                <a:lnTo>
                  <a:pt x="39914" y="94343"/>
                </a:lnTo>
                <a:lnTo>
                  <a:pt x="0" y="0"/>
                </a:lnTo>
                <a:close/>
              </a:path>
            </a:pathLst>
          </a:custGeom>
          <a:gradFill>
            <a:gsLst>
              <a:gs pos="0">
                <a:schemeClr val="tx1">
                  <a:lumMod val="75000"/>
                  <a:lumOff val="25000"/>
                </a:schemeClr>
              </a:gs>
              <a:gs pos="66000">
                <a:schemeClr val="bg2">
                  <a:lumMod val="75000"/>
                </a:schemeClr>
              </a:gs>
              <a:gs pos="83000">
                <a:schemeClr val="bg1">
                  <a:lumMod val="95000"/>
                </a:schemeClr>
              </a:gs>
              <a:gs pos="100000">
                <a:schemeClr val="tx1">
                  <a:lumMod val="95000"/>
                  <a:lumOff val="5000"/>
                </a:schemeClr>
              </a:gs>
            </a:gsLst>
            <a:lin ang="5400000" scaled="0"/>
          </a:gra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619BADB-3CC0-4CBD-B896-776EBC08A5F0}"/>
              </a:ext>
            </a:extLst>
          </p:cNvPr>
          <p:cNvSpPr/>
          <p:nvPr/>
        </p:nvSpPr>
        <p:spPr>
          <a:xfrm>
            <a:off x="6065497" y="3715274"/>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B94231C2-FEBE-4ABA-BDBD-A78452B8E507}"/>
              </a:ext>
            </a:extLst>
          </p:cNvPr>
          <p:cNvSpPr/>
          <p:nvPr/>
        </p:nvSpPr>
        <p:spPr>
          <a:xfrm>
            <a:off x="5846253" y="3715274"/>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0BA74A4-D93C-4988-B9C0-256C6985E567}"/>
              </a:ext>
            </a:extLst>
          </p:cNvPr>
          <p:cNvSpPr/>
          <p:nvPr/>
        </p:nvSpPr>
        <p:spPr>
          <a:xfrm>
            <a:off x="5596959" y="3723426"/>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5A9DFE91-99F5-4FF2-801C-6F1E111AFF2B}"/>
              </a:ext>
            </a:extLst>
          </p:cNvPr>
          <p:cNvSpPr/>
          <p:nvPr/>
        </p:nvSpPr>
        <p:spPr>
          <a:xfrm>
            <a:off x="5347665" y="3723426"/>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7E41F73F-5119-4CED-A860-2299ACBC6705}"/>
              </a:ext>
            </a:extLst>
          </p:cNvPr>
          <p:cNvSpPr/>
          <p:nvPr/>
        </p:nvSpPr>
        <p:spPr>
          <a:xfrm>
            <a:off x="5105062" y="3733605"/>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5616C1E-7EDF-4647-8F2B-D99C0BE55F1A}"/>
              </a:ext>
            </a:extLst>
          </p:cNvPr>
          <p:cNvSpPr/>
          <p:nvPr/>
        </p:nvSpPr>
        <p:spPr>
          <a:xfrm>
            <a:off x="4844089" y="3730964"/>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863E1B7-3C84-4196-8123-3ED194EB4AFC}"/>
              </a:ext>
            </a:extLst>
          </p:cNvPr>
          <p:cNvSpPr/>
          <p:nvPr/>
        </p:nvSpPr>
        <p:spPr>
          <a:xfrm>
            <a:off x="4624845" y="3730964"/>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316CF99B-C73C-4C46-BEE0-DF65C1CB9110}"/>
              </a:ext>
            </a:extLst>
          </p:cNvPr>
          <p:cNvSpPr/>
          <p:nvPr/>
        </p:nvSpPr>
        <p:spPr>
          <a:xfrm>
            <a:off x="4375551" y="3739116"/>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0FBC43EB-D5EA-4C86-A3F8-F5DA4173CBBE}"/>
              </a:ext>
            </a:extLst>
          </p:cNvPr>
          <p:cNvSpPr/>
          <p:nvPr/>
        </p:nvSpPr>
        <p:spPr>
          <a:xfrm>
            <a:off x="4126257" y="3739116"/>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D3EAF9A4-C06E-49E1-8DE6-A6F13EFB7029}"/>
              </a:ext>
            </a:extLst>
          </p:cNvPr>
          <p:cNvSpPr/>
          <p:nvPr/>
        </p:nvSpPr>
        <p:spPr>
          <a:xfrm>
            <a:off x="3883654" y="3749295"/>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0F7BDBAA-5C3D-43C5-B9B9-EB4525E142C5}"/>
              </a:ext>
            </a:extLst>
          </p:cNvPr>
          <p:cNvSpPr/>
          <p:nvPr/>
        </p:nvSpPr>
        <p:spPr>
          <a:xfrm>
            <a:off x="3648548" y="3730482"/>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0A9E0264-3839-47AA-8364-D46C98510A0A}"/>
              </a:ext>
            </a:extLst>
          </p:cNvPr>
          <p:cNvSpPr/>
          <p:nvPr/>
        </p:nvSpPr>
        <p:spPr>
          <a:xfrm>
            <a:off x="3429304" y="3730482"/>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A6893E6B-8B8B-496E-8A64-51BDF4440DA3}"/>
              </a:ext>
            </a:extLst>
          </p:cNvPr>
          <p:cNvSpPr/>
          <p:nvPr/>
        </p:nvSpPr>
        <p:spPr>
          <a:xfrm>
            <a:off x="3180010" y="3738634"/>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D6DCBB9-F7EF-4DB7-ADF5-6669427D438C}"/>
              </a:ext>
            </a:extLst>
          </p:cNvPr>
          <p:cNvSpPr/>
          <p:nvPr/>
        </p:nvSpPr>
        <p:spPr>
          <a:xfrm>
            <a:off x="2930716" y="3738634"/>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5017E0B3-29A6-41FB-81CA-CA6D95338CCC}"/>
              </a:ext>
            </a:extLst>
          </p:cNvPr>
          <p:cNvSpPr/>
          <p:nvPr/>
        </p:nvSpPr>
        <p:spPr>
          <a:xfrm>
            <a:off x="2688113" y="3748813"/>
            <a:ext cx="81415" cy="66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Cube 26">
            <a:extLst>
              <a:ext uri="{FF2B5EF4-FFF2-40B4-BE49-F238E27FC236}">
                <a16:creationId xmlns:a16="http://schemas.microsoft.com/office/drawing/2014/main" id="{FA182ABC-3CDE-4A3D-A9A9-2ED844A2A0C1}"/>
              </a:ext>
            </a:extLst>
          </p:cNvPr>
          <p:cNvSpPr/>
          <p:nvPr/>
        </p:nvSpPr>
        <p:spPr>
          <a:xfrm flipH="1">
            <a:off x="10282839" y="2982686"/>
            <a:ext cx="472440" cy="332215"/>
          </a:xfrm>
          <a:prstGeom prst="cube">
            <a:avLst>
              <a:gd name="adj" fmla="val 505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 forme 27">
            <a:extLst>
              <a:ext uri="{FF2B5EF4-FFF2-40B4-BE49-F238E27FC236}">
                <a16:creationId xmlns:a16="http://schemas.microsoft.com/office/drawing/2014/main" id="{E94F8549-8A62-4B77-BA0F-1CB272732481}"/>
              </a:ext>
            </a:extLst>
          </p:cNvPr>
          <p:cNvSpPr/>
          <p:nvPr/>
        </p:nvSpPr>
        <p:spPr>
          <a:xfrm>
            <a:off x="7905797" y="1699562"/>
            <a:ext cx="2457403" cy="1464807"/>
          </a:xfrm>
          <a:custGeom>
            <a:avLst/>
            <a:gdLst>
              <a:gd name="connsiteX0" fmla="*/ 1379220 w 1379220"/>
              <a:gd name="connsiteY0" fmla="*/ 1097280 h 1122209"/>
              <a:gd name="connsiteX1" fmla="*/ 1127760 w 1379220"/>
              <a:gd name="connsiteY1" fmla="*/ 1097280 h 1122209"/>
              <a:gd name="connsiteX2" fmla="*/ 891540 w 1379220"/>
              <a:gd name="connsiteY2" fmla="*/ 838200 h 1122209"/>
              <a:gd name="connsiteX3" fmla="*/ 777240 w 1379220"/>
              <a:gd name="connsiteY3" fmla="*/ 388620 h 1122209"/>
              <a:gd name="connsiteX4" fmla="*/ 525780 w 1379220"/>
              <a:gd name="connsiteY4" fmla="*/ 68580 h 1122209"/>
              <a:gd name="connsiteX5" fmla="*/ 0 w 1379220"/>
              <a:gd name="connsiteY5" fmla="*/ 0 h 112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220" h="1122209">
                <a:moveTo>
                  <a:pt x="1379220" y="1097280"/>
                </a:moveTo>
                <a:cubicBezTo>
                  <a:pt x="1294130" y="1118870"/>
                  <a:pt x="1209040" y="1140460"/>
                  <a:pt x="1127760" y="1097280"/>
                </a:cubicBezTo>
                <a:cubicBezTo>
                  <a:pt x="1046480" y="1054100"/>
                  <a:pt x="949960" y="956310"/>
                  <a:pt x="891540" y="838200"/>
                </a:cubicBezTo>
                <a:cubicBezTo>
                  <a:pt x="833120" y="720090"/>
                  <a:pt x="838200" y="516890"/>
                  <a:pt x="777240" y="388620"/>
                </a:cubicBezTo>
                <a:cubicBezTo>
                  <a:pt x="716280" y="260350"/>
                  <a:pt x="655320" y="133350"/>
                  <a:pt x="525780" y="68580"/>
                </a:cubicBezTo>
                <a:cubicBezTo>
                  <a:pt x="396240" y="3810"/>
                  <a:pt x="198120" y="1905"/>
                  <a:pt x="0"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7A0F1A31-0479-47D0-9322-D0BBADCC0F97}"/>
              </a:ext>
            </a:extLst>
          </p:cNvPr>
          <p:cNvPicPr>
            <a:picLocks noChangeAspect="1"/>
          </p:cNvPicPr>
          <p:nvPr/>
        </p:nvPicPr>
        <p:blipFill>
          <a:blip r:embed="rId2"/>
          <a:stretch>
            <a:fillRect/>
          </a:stretch>
        </p:blipFill>
        <p:spPr>
          <a:xfrm rot="5400000">
            <a:off x="6096000" y="829609"/>
            <a:ext cx="1860592" cy="1860592"/>
          </a:xfrm>
          <a:prstGeom prst="rect">
            <a:avLst/>
          </a:prstGeom>
        </p:spPr>
      </p:pic>
      <p:pic>
        <p:nvPicPr>
          <p:cNvPr id="31" name="Image 30">
            <a:extLst>
              <a:ext uri="{FF2B5EF4-FFF2-40B4-BE49-F238E27FC236}">
                <a16:creationId xmlns:a16="http://schemas.microsoft.com/office/drawing/2014/main" id="{833971B3-31AB-489D-97CE-F0B14B1E10CF}"/>
              </a:ext>
            </a:extLst>
          </p:cNvPr>
          <p:cNvPicPr>
            <a:picLocks noChangeAspect="1"/>
          </p:cNvPicPr>
          <p:nvPr/>
        </p:nvPicPr>
        <p:blipFill rotWithShape="1">
          <a:blip r:embed="rId3">
            <a:extLst>
              <a:ext uri="{28A0092B-C50C-407E-A947-70E740481C1C}">
                <a14:useLocalDpi xmlns:a14="http://schemas.microsoft.com/office/drawing/2010/main" val="0"/>
              </a:ext>
            </a:extLst>
          </a:blip>
          <a:srcRect r="50194"/>
          <a:stretch/>
        </p:blipFill>
        <p:spPr>
          <a:xfrm rot="5400000">
            <a:off x="6674387" y="913396"/>
            <a:ext cx="769801" cy="1693018"/>
          </a:xfrm>
          <a:prstGeom prst="rect">
            <a:avLst/>
          </a:prstGeom>
        </p:spPr>
      </p:pic>
      <p:sp>
        <p:nvSpPr>
          <p:cNvPr id="33" name="Arc plein 32">
            <a:extLst>
              <a:ext uri="{FF2B5EF4-FFF2-40B4-BE49-F238E27FC236}">
                <a16:creationId xmlns:a16="http://schemas.microsoft.com/office/drawing/2014/main" id="{8DCDAB74-DB24-48EC-AC93-0B5AEE6C4490}"/>
              </a:ext>
            </a:extLst>
          </p:cNvPr>
          <p:cNvSpPr/>
          <p:nvPr/>
        </p:nvSpPr>
        <p:spPr>
          <a:xfrm rot="10005412" flipH="1">
            <a:off x="8758474" y="2962093"/>
            <a:ext cx="314053" cy="949920"/>
          </a:xfrm>
          <a:prstGeom prst="blockArc">
            <a:avLst>
              <a:gd name="adj1" fmla="val 16518218"/>
              <a:gd name="adj2" fmla="val 0"/>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Arc plein 33">
            <a:extLst>
              <a:ext uri="{FF2B5EF4-FFF2-40B4-BE49-F238E27FC236}">
                <a16:creationId xmlns:a16="http://schemas.microsoft.com/office/drawing/2014/main" id="{1A68506B-E9DF-4158-AB56-7308F3BCF020}"/>
              </a:ext>
            </a:extLst>
          </p:cNvPr>
          <p:cNvSpPr/>
          <p:nvPr/>
        </p:nvSpPr>
        <p:spPr>
          <a:xfrm rot="10005412" flipH="1">
            <a:off x="7137409" y="2954039"/>
            <a:ext cx="314053" cy="949920"/>
          </a:xfrm>
          <a:prstGeom prst="blockArc">
            <a:avLst>
              <a:gd name="adj1" fmla="val 16518218"/>
              <a:gd name="adj2" fmla="val 0"/>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5" name="ZoneTexte 34">
            <a:extLst>
              <a:ext uri="{FF2B5EF4-FFF2-40B4-BE49-F238E27FC236}">
                <a16:creationId xmlns:a16="http://schemas.microsoft.com/office/drawing/2014/main" id="{D717A63E-280B-4B9D-B13A-B7D204072234}"/>
              </a:ext>
            </a:extLst>
          </p:cNvPr>
          <p:cNvSpPr txBox="1"/>
          <p:nvPr/>
        </p:nvSpPr>
        <p:spPr>
          <a:xfrm>
            <a:off x="9405708" y="985116"/>
            <a:ext cx="1973361" cy="369332"/>
          </a:xfrm>
          <a:prstGeom prst="rect">
            <a:avLst/>
          </a:prstGeom>
          <a:noFill/>
        </p:spPr>
        <p:txBody>
          <a:bodyPr wrap="none" rtlCol="0">
            <a:spAutoFit/>
          </a:bodyPr>
          <a:lstStyle/>
          <a:p>
            <a:r>
              <a:rPr lang="fr-FR" b="1" i="1" dirty="0"/>
              <a:t>Caméra thermique</a:t>
            </a:r>
          </a:p>
        </p:txBody>
      </p:sp>
      <p:sp>
        <p:nvSpPr>
          <p:cNvPr id="36" name="ZoneTexte 35">
            <a:extLst>
              <a:ext uri="{FF2B5EF4-FFF2-40B4-BE49-F238E27FC236}">
                <a16:creationId xmlns:a16="http://schemas.microsoft.com/office/drawing/2014/main" id="{A8EF3F3C-6EBE-414D-92C2-787862A11EFF}"/>
              </a:ext>
            </a:extLst>
          </p:cNvPr>
          <p:cNvSpPr txBox="1"/>
          <p:nvPr/>
        </p:nvSpPr>
        <p:spPr>
          <a:xfrm>
            <a:off x="6533900" y="884244"/>
            <a:ext cx="1165960" cy="369332"/>
          </a:xfrm>
          <a:prstGeom prst="rect">
            <a:avLst/>
          </a:prstGeom>
          <a:noFill/>
        </p:spPr>
        <p:txBody>
          <a:bodyPr wrap="none" rtlCol="0">
            <a:spAutoFit/>
          </a:bodyPr>
          <a:lstStyle/>
          <a:p>
            <a:r>
              <a:rPr lang="fr-FR" b="1" i="1" dirty="0"/>
              <a:t>Téléphone</a:t>
            </a:r>
          </a:p>
        </p:txBody>
      </p:sp>
      <p:sp>
        <p:nvSpPr>
          <p:cNvPr id="37" name="ZoneTexte 36">
            <a:extLst>
              <a:ext uri="{FF2B5EF4-FFF2-40B4-BE49-F238E27FC236}">
                <a16:creationId xmlns:a16="http://schemas.microsoft.com/office/drawing/2014/main" id="{86243327-9981-42DF-8243-BE86F9992E77}"/>
              </a:ext>
            </a:extLst>
          </p:cNvPr>
          <p:cNvSpPr txBox="1"/>
          <p:nvPr/>
        </p:nvSpPr>
        <p:spPr>
          <a:xfrm>
            <a:off x="7599362" y="4838529"/>
            <a:ext cx="1143455" cy="369332"/>
          </a:xfrm>
          <a:prstGeom prst="rect">
            <a:avLst/>
          </a:prstGeom>
          <a:noFill/>
        </p:spPr>
        <p:txBody>
          <a:bodyPr wrap="none" rtlCol="0">
            <a:spAutoFit/>
          </a:bodyPr>
          <a:lstStyle/>
          <a:p>
            <a:r>
              <a:rPr lang="fr-FR" b="1" i="1" dirty="0"/>
              <a:t>Guide fixe</a:t>
            </a:r>
          </a:p>
        </p:txBody>
      </p:sp>
      <p:sp>
        <p:nvSpPr>
          <p:cNvPr id="38" name="ZoneTexte 37">
            <a:extLst>
              <a:ext uri="{FF2B5EF4-FFF2-40B4-BE49-F238E27FC236}">
                <a16:creationId xmlns:a16="http://schemas.microsoft.com/office/drawing/2014/main" id="{46CBAC98-ECEC-4519-95FE-6576D8A2EE99}"/>
              </a:ext>
            </a:extLst>
          </p:cNvPr>
          <p:cNvSpPr txBox="1"/>
          <p:nvPr/>
        </p:nvSpPr>
        <p:spPr>
          <a:xfrm>
            <a:off x="4484341" y="4806266"/>
            <a:ext cx="1586588" cy="369332"/>
          </a:xfrm>
          <a:prstGeom prst="rect">
            <a:avLst/>
          </a:prstGeom>
          <a:noFill/>
        </p:spPr>
        <p:txBody>
          <a:bodyPr wrap="none" rtlCol="0">
            <a:spAutoFit/>
          </a:bodyPr>
          <a:lstStyle/>
          <a:p>
            <a:r>
              <a:rPr lang="fr-FR" b="1" i="1" dirty="0"/>
              <a:t>Tube amovible</a:t>
            </a:r>
          </a:p>
        </p:txBody>
      </p:sp>
      <p:sp>
        <p:nvSpPr>
          <p:cNvPr id="39" name="ZoneTexte 38">
            <a:extLst>
              <a:ext uri="{FF2B5EF4-FFF2-40B4-BE49-F238E27FC236}">
                <a16:creationId xmlns:a16="http://schemas.microsoft.com/office/drawing/2014/main" id="{A37686DB-53A8-4E34-BF4D-1EF6B2C73973}"/>
              </a:ext>
            </a:extLst>
          </p:cNvPr>
          <p:cNvSpPr txBox="1"/>
          <p:nvPr/>
        </p:nvSpPr>
        <p:spPr>
          <a:xfrm>
            <a:off x="9656662" y="4860553"/>
            <a:ext cx="1057212" cy="369332"/>
          </a:xfrm>
          <a:prstGeom prst="rect">
            <a:avLst/>
          </a:prstGeom>
          <a:noFill/>
        </p:spPr>
        <p:txBody>
          <a:bodyPr wrap="none" rtlCol="0">
            <a:spAutoFit/>
          </a:bodyPr>
          <a:lstStyle/>
          <a:p>
            <a:r>
              <a:rPr lang="fr-FR" b="1" i="1" dirty="0"/>
              <a:t>Elastique</a:t>
            </a:r>
          </a:p>
        </p:txBody>
      </p:sp>
      <p:sp>
        <p:nvSpPr>
          <p:cNvPr id="40" name="ZoneTexte 39">
            <a:extLst>
              <a:ext uri="{FF2B5EF4-FFF2-40B4-BE49-F238E27FC236}">
                <a16:creationId xmlns:a16="http://schemas.microsoft.com/office/drawing/2014/main" id="{CF5C3419-4737-45C8-91C9-C02DA5972448}"/>
              </a:ext>
            </a:extLst>
          </p:cNvPr>
          <p:cNvSpPr txBox="1"/>
          <p:nvPr/>
        </p:nvSpPr>
        <p:spPr>
          <a:xfrm>
            <a:off x="3037259" y="2297636"/>
            <a:ext cx="4665380" cy="369332"/>
          </a:xfrm>
          <a:prstGeom prst="rect">
            <a:avLst/>
          </a:prstGeom>
          <a:noFill/>
        </p:spPr>
        <p:txBody>
          <a:bodyPr wrap="none" rtlCol="0">
            <a:spAutoFit/>
          </a:bodyPr>
          <a:lstStyle/>
          <a:p>
            <a:r>
              <a:rPr lang="fr-FR" b="1" i="1" dirty="0"/>
              <a:t>Tige permettant de maintenir le tube amovible</a:t>
            </a:r>
          </a:p>
        </p:txBody>
      </p:sp>
      <p:sp>
        <p:nvSpPr>
          <p:cNvPr id="41" name="ZoneTexte 40">
            <a:extLst>
              <a:ext uri="{FF2B5EF4-FFF2-40B4-BE49-F238E27FC236}">
                <a16:creationId xmlns:a16="http://schemas.microsoft.com/office/drawing/2014/main" id="{C3215EDC-DD3C-430C-B38D-8381B9291D46}"/>
              </a:ext>
            </a:extLst>
          </p:cNvPr>
          <p:cNvSpPr txBox="1"/>
          <p:nvPr/>
        </p:nvSpPr>
        <p:spPr>
          <a:xfrm>
            <a:off x="932557" y="2843942"/>
            <a:ext cx="3958328" cy="369332"/>
          </a:xfrm>
          <a:prstGeom prst="rect">
            <a:avLst/>
          </a:prstGeom>
          <a:noFill/>
        </p:spPr>
        <p:txBody>
          <a:bodyPr wrap="none" rtlCol="0">
            <a:spAutoFit/>
          </a:bodyPr>
          <a:lstStyle/>
          <a:p>
            <a:r>
              <a:rPr lang="fr-FR" b="1" i="1" dirty="0"/>
              <a:t>Trous dans lesquels on peut fixer la tige</a:t>
            </a:r>
          </a:p>
        </p:txBody>
      </p:sp>
      <p:cxnSp>
        <p:nvCxnSpPr>
          <p:cNvPr id="43" name="Connecteur droit avec flèche 42">
            <a:extLst>
              <a:ext uri="{FF2B5EF4-FFF2-40B4-BE49-F238E27FC236}">
                <a16:creationId xmlns:a16="http://schemas.microsoft.com/office/drawing/2014/main" id="{E0101F7C-AAED-4C3D-8884-22B8A79B9E04}"/>
              </a:ext>
            </a:extLst>
          </p:cNvPr>
          <p:cNvCxnSpPr>
            <a:stCxn id="35" idx="2"/>
          </p:cNvCxnSpPr>
          <p:nvPr/>
        </p:nvCxnSpPr>
        <p:spPr>
          <a:xfrm>
            <a:off x="10392389" y="1354448"/>
            <a:ext cx="126670" cy="15101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1F33B97A-42D6-438A-AF3A-6E54C2ED97EC}"/>
              </a:ext>
            </a:extLst>
          </p:cNvPr>
          <p:cNvCxnSpPr/>
          <p:nvPr/>
        </p:nvCxnSpPr>
        <p:spPr>
          <a:xfrm>
            <a:off x="5596959" y="2637572"/>
            <a:ext cx="986945" cy="575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D6370EA6-A2A4-4318-BB40-A9387B56A655}"/>
              </a:ext>
            </a:extLst>
          </p:cNvPr>
          <p:cNvCxnSpPr>
            <a:stCxn id="41" idx="3"/>
          </p:cNvCxnSpPr>
          <p:nvPr/>
        </p:nvCxnSpPr>
        <p:spPr>
          <a:xfrm>
            <a:off x="4890885" y="3028608"/>
            <a:ext cx="456780" cy="6431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0E567DBF-BAAB-4E61-AF0B-F686B0587975}"/>
              </a:ext>
            </a:extLst>
          </p:cNvPr>
          <p:cNvCxnSpPr/>
          <p:nvPr/>
        </p:nvCxnSpPr>
        <p:spPr>
          <a:xfrm flipV="1">
            <a:off x="5712906" y="3644727"/>
            <a:ext cx="1181880" cy="1193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09BE3FD4-3004-423D-B881-9027A402BD16}"/>
              </a:ext>
            </a:extLst>
          </p:cNvPr>
          <p:cNvCxnSpPr/>
          <p:nvPr/>
        </p:nvCxnSpPr>
        <p:spPr>
          <a:xfrm flipH="1" flipV="1">
            <a:off x="8071552" y="3592285"/>
            <a:ext cx="232587" cy="1268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5EEE3F3E-0241-4B69-A5C2-B90FA34D6C3D}"/>
              </a:ext>
            </a:extLst>
          </p:cNvPr>
          <p:cNvCxnSpPr/>
          <p:nvPr/>
        </p:nvCxnSpPr>
        <p:spPr>
          <a:xfrm flipV="1">
            <a:off x="10000283" y="3612837"/>
            <a:ext cx="260761" cy="13136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57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2.59259E-6 L -0.09023 -0.00301 " pathEditMode="relative" rAng="0" ptsTypes="AA">
                                      <p:cBhvr>
                                        <p:cTn id="6" dur="2000" fill="hold"/>
                                        <p:tgtEl>
                                          <p:spTgt spid="54"/>
                                        </p:tgtEl>
                                        <p:attrNameLst>
                                          <p:attrName>ppt_x</p:attrName>
                                          <p:attrName>ppt_y</p:attrName>
                                        </p:attrNameLst>
                                      </p:cBhvr>
                                      <p:rCtr x="-4518"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AA338805-1E47-4ABD-930C-471889AE26FB}"/>
              </a:ext>
            </a:extLst>
          </p:cNvPr>
          <p:cNvGraphicFramePr>
            <a:graphicFrameLocks noGrp="1"/>
          </p:cNvGraphicFramePr>
          <p:nvPr>
            <p:extLst>
              <p:ext uri="{D42A27DB-BD31-4B8C-83A1-F6EECF244321}">
                <p14:modId xmlns:p14="http://schemas.microsoft.com/office/powerpoint/2010/main" val="1776966104"/>
              </p:ext>
            </p:extLst>
          </p:nvPr>
        </p:nvGraphicFramePr>
        <p:xfrm>
          <a:off x="337133" y="502750"/>
          <a:ext cx="8028264" cy="2456633"/>
        </p:xfrm>
        <a:graphic>
          <a:graphicData uri="http://schemas.openxmlformats.org/drawingml/2006/table">
            <a:tbl>
              <a:tblPr firstRow="1" firstCol="1" bandRow="1">
                <a:tableStyleId>{5C22544A-7EE6-4342-B048-85BDC9FD1C3A}</a:tableStyleId>
              </a:tblPr>
              <a:tblGrid>
                <a:gridCol w="4971206">
                  <a:extLst>
                    <a:ext uri="{9D8B030D-6E8A-4147-A177-3AD203B41FA5}">
                      <a16:colId xmlns:a16="http://schemas.microsoft.com/office/drawing/2014/main" val="2609363530"/>
                    </a:ext>
                  </a:extLst>
                </a:gridCol>
                <a:gridCol w="1177924">
                  <a:extLst>
                    <a:ext uri="{9D8B030D-6E8A-4147-A177-3AD203B41FA5}">
                      <a16:colId xmlns:a16="http://schemas.microsoft.com/office/drawing/2014/main" val="2969650865"/>
                    </a:ext>
                  </a:extLst>
                </a:gridCol>
                <a:gridCol w="649528">
                  <a:extLst>
                    <a:ext uri="{9D8B030D-6E8A-4147-A177-3AD203B41FA5}">
                      <a16:colId xmlns:a16="http://schemas.microsoft.com/office/drawing/2014/main" val="3058936441"/>
                    </a:ext>
                  </a:extLst>
                </a:gridCol>
                <a:gridCol w="1229606">
                  <a:extLst>
                    <a:ext uri="{9D8B030D-6E8A-4147-A177-3AD203B41FA5}">
                      <a16:colId xmlns:a16="http://schemas.microsoft.com/office/drawing/2014/main" val="1163911929"/>
                    </a:ext>
                  </a:extLst>
                </a:gridCol>
              </a:tblGrid>
              <a:tr h="268137">
                <a:tc>
                  <a:txBody>
                    <a:bodyPr/>
                    <a:lstStyle/>
                    <a:p>
                      <a:pPr>
                        <a:lnSpc>
                          <a:spcPct val="107000"/>
                        </a:lnSpc>
                        <a:spcAft>
                          <a:spcPts val="800"/>
                        </a:spcAft>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400" dirty="0">
                          <a:effectLst/>
                        </a:rPr>
                        <a:t>Elastique fin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400" dirty="0">
                          <a:effectLst/>
                        </a:rPr>
                        <a:t>Fil vert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fr-FR" sz="1400" dirty="0">
                          <a:effectLst/>
                        </a:rPr>
                        <a:t>Elastique large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9339335"/>
                  </a:ext>
                </a:extLst>
              </a:tr>
              <a:tr h="271988">
                <a:tc>
                  <a:txBody>
                    <a:bodyPr/>
                    <a:lstStyle/>
                    <a:p>
                      <a:pPr>
                        <a:lnSpc>
                          <a:spcPct val="107000"/>
                        </a:lnSpc>
                        <a:spcAft>
                          <a:spcPts val="800"/>
                        </a:spcAft>
                      </a:pPr>
                      <a:r>
                        <a:rPr lang="fr-FR" sz="1400" dirty="0">
                          <a:effectLst/>
                        </a:rPr>
                        <a:t>Surface de la section de l’élastique  mm²</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1</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1</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a:effectLst/>
                        </a:rPr>
                        <a:t>11</a:t>
                      </a:r>
                      <a:endParaRPr lang="fr-FR"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3981860"/>
                  </a:ext>
                </a:extLst>
              </a:tr>
              <a:tr h="271988">
                <a:tc>
                  <a:txBody>
                    <a:bodyPr/>
                    <a:lstStyle/>
                    <a:p>
                      <a:pPr>
                        <a:lnSpc>
                          <a:spcPct val="107000"/>
                        </a:lnSpc>
                        <a:spcAft>
                          <a:spcPts val="800"/>
                        </a:spcAft>
                      </a:pPr>
                      <a:r>
                        <a:rPr lang="fr-FR" sz="1400" dirty="0">
                          <a:effectLst/>
                        </a:rPr>
                        <a:t>Masse linéique moyenne  g/cm</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0,025</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0,025</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a:effectLst/>
                        </a:rPr>
                        <a:t>0,17</a:t>
                      </a:r>
                      <a:endParaRPr lang="fr-FR"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4318323"/>
                  </a:ext>
                </a:extLst>
              </a:tr>
              <a:tr h="271988">
                <a:tc>
                  <a:txBody>
                    <a:bodyPr/>
                    <a:lstStyle/>
                    <a:p>
                      <a:pPr>
                        <a:lnSpc>
                          <a:spcPct val="107000"/>
                        </a:lnSpc>
                        <a:spcAft>
                          <a:spcPts val="800"/>
                        </a:spcAft>
                      </a:pPr>
                      <a:r>
                        <a:rPr lang="fr-FR" sz="1400" dirty="0">
                          <a:effectLst/>
                        </a:rPr>
                        <a:t>Longueur initiale   cm</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7</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17,5</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7,5</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4314555"/>
                  </a:ext>
                </a:extLst>
              </a:tr>
              <a:tr h="271988">
                <a:tc>
                  <a:txBody>
                    <a:bodyPr/>
                    <a:lstStyle/>
                    <a:p>
                      <a:pPr>
                        <a:lnSpc>
                          <a:spcPct val="107000"/>
                        </a:lnSpc>
                        <a:spcAft>
                          <a:spcPts val="800"/>
                        </a:spcAft>
                      </a:pPr>
                      <a:r>
                        <a:rPr lang="fr-FR" sz="1400" dirty="0">
                          <a:effectLst/>
                        </a:rPr>
                        <a:t>Longueur après étirement   cm</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29,5</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32,5</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20,5</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3560007"/>
                  </a:ext>
                </a:extLst>
              </a:tr>
              <a:tr h="271988">
                <a:tc>
                  <a:txBody>
                    <a:bodyPr/>
                    <a:lstStyle/>
                    <a:p>
                      <a:pPr>
                        <a:lnSpc>
                          <a:spcPct val="107000"/>
                        </a:lnSpc>
                        <a:spcAft>
                          <a:spcPts val="800"/>
                        </a:spcAft>
                      </a:pPr>
                      <a:r>
                        <a:rPr lang="fr-FR" sz="1400" dirty="0">
                          <a:effectLst/>
                        </a:rPr>
                        <a:t>Variation de la longueur de l’élastique cm</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a:effectLst/>
                        </a:rPr>
                        <a:t>22,5</a:t>
                      </a:r>
                      <a:endParaRPr lang="fr-FR"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15</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13</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6273368"/>
                  </a:ext>
                </a:extLst>
              </a:tr>
              <a:tr h="271988">
                <a:tc>
                  <a:txBody>
                    <a:bodyPr/>
                    <a:lstStyle/>
                    <a:p>
                      <a:pPr>
                        <a:lnSpc>
                          <a:spcPct val="107000"/>
                        </a:lnSpc>
                        <a:spcAft>
                          <a:spcPts val="800"/>
                        </a:spcAft>
                      </a:pPr>
                      <a:r>
                        <a:rPr lang="fr-FR" sz="1400" dirty="0">
                          <a:effectLst/>
                        </a:rPr>
                        <a:t>Variation de température lors de l’élongation (charge) °C</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a:effectLst/>
                        </a:rPr>
                        <a:t>2,3</a:t>
                      </a:r>
                      <a:endParaRPr lang="fr-FR"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2,1</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2,9</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8249062"/>
                  </a:ext>
                </a:extLst>
              </a:tr>
              <a:tr h="556568">
                <a:tc>
                  <a:txBody>
                    <a:bodyPr/>
                    <a:lstStyle/>
                    <a:p>
                      <a:pPr>
                        <a:lnSpc>
                          <a:spcPct val="107000"/>
                        </a:lnSpc>
                        <a:spcAft>
                          <a:spcPts val="800"/>
                        </a:spcAft>
                      </a:pPr>
                      <a:r>
                        <a:rPr lang="fr-FR" sz="1400" dirty="0">
                          <a:effectLst/>
                        </a:rPr>
                        <a:t>Variation de température en relâchant l’élastique une fois l’élastique étiré revenu à la température ambiante (décharge)  °C</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-1,6</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a:effectLst/>
                        </a:rPr>
                        <a:t>-1,8</a:t>
                      </a:r>
                      <a:endParaRPr lang="fr-FR"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400" b="1" dirty="0">
                          <a:effectLst/>
                        </a:rPr>
                        <a:t>-1</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7623050"/>
                  </a:ext>
                </a:extLst>
              </a:tr>
            </a:tbl>
          </a:graphicData>
        </a:graphic>
      </p:graphicFrame>
      <p:sp>
        <p:nvSpPr>
          <p:cNvPr id="6" name="ZoneTexte 5">
            <a:extLst>
              <a:ext uri="{FF2B5EF4-FFF2-40B4-BE49-F238E27FC236}">
                <a16:creationId xmlns:a16="http://schemas.microsoft.com/office/drawing/2014/main" id="{E34C3B87-A35A-426F-B4B8-83EA5C468D99}"/>
              </a:ext>
            </a:extLst>
          </p:cNvPr>
          <p:cNvSpPr txBox="1"/>
          <p:nvPr/>
        </p:nvSpPr>
        <p:spPr>
          <a:xfrm>
            <a:off x="8596918" y="556444"/>
            <a:ext cx="2961313" cy="2188356"/>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Ces résultats semblent donc montrer une première réponse à notre problématique : la variation de température est plus grande lors de l’étirement que lors du relâchement. Mais pourquoi ? Nous avons tenté une approche énergétique : </a:t>
            </a:r>
          </a:p>
        </p:txBody>
      </p:sp>
      <p:sp>
        <p:nvSpPr>
          <p:cNvPr id="8" name="ZoneTexte 7">
            <a:extLst>
              <a:ext uri="{FF2B5EF4-FFF2-40B4-BE49-F238E27FC236}">
                <a16:creationId xmlns:a16="http://schemas.microsoft.com/office/drawing/2014/main" id="{561FFDAD-5E60-4DB0-95A3-FD11C6AC1B4A}"/>
              </a:ext>
            </a:extLst>
          </p:cNvPr>
          <p:cNvSpPr txBox="1"/>
          <p:nvPr/>
        </p:nvSpPr>
        <p:spPr>
          <a:xfrm>
            <a:off x="270893" y="113019"/>
            <a:ext cx="6094602" cy="344069"/>
          </a:xfrm>
          <a:prstGeom prst="rect">
            <a:avLst/>
          </a:prstGeom>
          <a:noFill/>
        </p:spPr>
        <p:txBody>
          <a:bodyPr wrap="square">
            <a:spAutoFit/>
          </a:bodyPr>
          <a:lstStyle/>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Voici les résultats que nous avons trouvés : </a:t>
            </a:r>
          </a:p>
        </p:txBody>
      </p:sp>
      <p:sp>
        <p:nvSpPr>
          <p:cNvPr id="10" name="ZoneTexte 9">
            <a:extLst>
              <a:ext uri="{FF2B5EF4-FFF2-40B4-BE49-F238E27FC236}">
                <a16:creationId xmlns:a16="http://schemas.microsoft.com/office/drawing/2014/main" id="{13B9CC04-424B-432F-9A01-B6A2DE6E987D}"/>
              </a:ext>
            </a:extLst>
          </p:cNvPr>
          <p:cNvSpPr txBox="1"/>
          <p:nvPr/>
        </p:nvSpPr>
        <p:spPr>
          <a:xfrm>
            <a:off x="205580" y="3081977"/>
            <a:ext cx="11650212" cy="1323439"/>
          </a:xfrm>
          <a:prstGeom prst="rect">
            <a:avLst/>
          </a:prstGeom>
          <a:noFill/>
        </p:spPr>
        <p:txBody>
          <a:bodyPr wrap="square">
            <a:spAutoFit/>
          </a:bodyPr>
          <a:lstStyle/>
          <a:p>
            <a:pPr algn="just"/>
            <a:r>
              <a:rPr lang="fr-FR" sz="1600" dirty="0">
                <a:effectLst/>
                <a:latin typeface="Calibri" panose="020F0502020204030204" pitchFamily="34" charset="0"/>
                <a:ea typeface="Calibri" panose="020F0502020204030204" pitchFamily="34" charset="0"/>
                <a:cs typeface="Times New Roman" panose="02020603050405020304" pitchFamily="18" charset="0"/>
              </a:rPr>
              <a:t>Comme nous le disions en introduction, notre premier réflexe a été d’attribuer cette augmentation de température au fait qu’en tirant sur le fil, on lui fournit une énergie mécanique, et que cette énergie mécanique est ensuite convertie en énergie thermique. Nous avons voulu vérifier cette hypothèse. Pour cela, il nous a fallu mesurer l’énergie élastique fournie, ce qui a nécessité la connaissance du module d’Young du fil, et il nous a fallu mesurer l’énergie thermique gagnée, ce qui a nécessité la connaissance de la capacité thermique du fil. Voyons alors comment nous avons pu obtenir ces renseignements.</a:t>
            </a:r>
            <a:endParaRPr lang="fr-FR" sz="1600" dirty="0"/>
          </a:p>
        </p:txBody>
      </p:sp>
      <p:sp>
        <p:nvSpPr>
          <p:cNvPr id="12" name="ZoneTexte 11">
            <a:extLst>
              <a:ext uri="{FF2B5EF4-FFF2-40B4-BE49-F238E27FC236}">
                <a16:creationId xmlns:a16="http://schemas.microsoft.com/office/drawing/2014/main" id="{762254B2-A818-4241-AD99-FF1B0C509EAD}"/>
              </a:ext>
            </a:extLst>
          </p:cNvPr>
          <p:cNvSpPr txBox="1"/>
          <p:nvPr/>
        </p:nvSpPr>
        <p:spPr>
          <a:xfrm>
            <a:off x="270893" y="4486203"/>
            <a:ext cx="6094602" cy="375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defPPr>
              <a:defRPr lang="fr-FR"/>
            </a:defPPr>
            <a:lvl1pPr>
              <a:lnSpc>
                <a:spcPct val="107000"/>
              </a:lnSpc>
              <a:spcAft>
                <a:spcPts val="800"/>
              </a:spcAft>
              <a:defRPr b="1">
                <a:solidFill>
                  <a:srgbClr val="0070C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dirty="0"/>
              <a:t>2 ) Module d’Young et énergie élastique</a:t>
            </a:r>
          </a:p>
        </p:txBody>
      </p:sp>
      <p:pic>
        <p:nvPicPr>
          <p:cNvPr id="13" name="Image 12">
            <a:extLst>
              <a:ext uri="{FF2B5EF4-FFF2-40B4-BE49-F238E27FC236}">
                <a16:creationId xmlns:a16="http://schemas.microsoft.com/office/drawing/2014/main" id="{4ECB263A-BD5B-4072-AAC6-8DAECCBFCF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570878" y="4393671"/>
            <a:ext cx="3506696" cy="2381202"/>
          </a:xfrm>
          <a:prstGeom prst="rect">
            <a:avLst/>
          </a:prstGeom>
        </p:spPr>
      </p:pic>
      <p:sp>
        <p:nvSpPr>
          <p:cNvPr id="15" name="ZoneTexte 14">
            <a:extLst>
              <a:ext uri="{FF2B5EF4-FFF2-40B4-BE49-F238E27FC236}">
                <a16:creationId xmlns:a16="http://schemas.microsoft.com/office/drawing/2014/main" id="{917909D3-6E19-44AE-9484-1082231372DD}"/>
              </a:ext>
            </a:extLst>
          </p:cNvPr>
          <p:cNvSpPr txBox="1"/>
          <p:nvPr/>
        </p:nvSpPr>
        <p:spPr>
          <a:xfrm>
            <a:off x="270894" y="5159346"/>
            <a:ext cx="9240500" cy="1661417"/>
          </a:xfrm>
          <a:prstGeom prst="rect">
            <a:avLst/>
          </a:prstGeom>
          <a:noFill/>
        </p:spPr>
        <p:txBody>
          <a:bodyPr wrap="square">
            <a:spAutoFit/>
          </a:bodyPr>
          <a:lstStyle/>
          <a:p>
            <a:pPr marR="2969895"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Lorsqu’on tire sur un fil élastique, il existe un domaine dans lequel la contrainte exercée sur le fil est proportionnelle à la déformation du fil. On dit alors qu’on se situe dans le domaine élastique du matériau. Puis arrive un autre domaine pour lequel cette proportionnalité n’est plus d’actualité, c’est le domaine plastique, comme illustré par ce graphique : figure 2</a:t>
            </a:r>
          </a:p>
        </p:txBody>
      </p:sp>
      <p:sp>
        <p:nvSpPr>
          <p:cNvPr id="16" name="Zone de texte 21">
            <a:extLst>
              <a:ext uri="{FF2B5EF4-FFF2-40B4-BE49-F238E27FC236}">
                <a16:creationId xmlns:a16="http://schemas.microsoft.com/office/drawing/2014/main" id="{EB33EF7E-D151-40E9-A70F-FAFFA4DE649D}"/>
              </a:ext>
            </a:extLst>
          </p:cNvPr>
          <p:cNvSpPr txBox="1"/>
          <p:nvPr/>
        </p:nvSpPr>
        <p:spPr>
          <a:xfrm>
            <a:off x="10032242" y="5450610"/>
            <a:ext cx="1868882" cy="4191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fr-FR" sz="1000" i="1" dirty="0">
                <a:effectLst/>
                <a:latin typeface="Calibri" panose="020F0502020204030204" pitchFamily="34" charset="0"/>
                <a:ea typeface="Calibri" panose="020F0502020204030204" pitchFamily="34" charset="0"/>
                <a:cs typeface="Times New Roman" panose="02020603050405020304" pitchFamily="18" charset="0"/>
              </a:rPr>
              <a:t>Figure 2 – Domaines élastique et plastique – diagramme contrainte / déformation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2306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52A49C7E-1375-4667-BEBE-579657A7B801}"/>
                  </a:ext>
                </a:extLst>
              </p:cNvPr>
              <p:cNvSpPr txBox="1"/>
              <p:nvPr/>
            </p:nvSpPr>
            <p:spPr>
              <a:xfrm>
                <a:off x="209725" y="93156"/>
                <a:ext cx="11912367" cy="4913461"/>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fr-FR" i="1" smtClean="0">
                          <a:effectLst/>
                          <a:latin typeface="Cambria Math" panose="02040503050406030204" pitchFamily="18" charset="0"/>
                          <a:ea typeface="Calibri" panose="020F0502020204030204" pitchFamily="34" charset="0"/>
                          <a:cs typeface="Times New Roman" panose="02020603050405020304" pitchFamily="18" charset="0"/>
                        </a:rPr>
                        <m:t>𝜎</m:t>
                      </m:r>
                      <m:r>
                        <a:rPr lang="fr-FR"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i="1" smtClean="0">
                          <a:effectLst/>
                          <a:latin typeface="Cambria Math" panose="02040503050406030204" pitchFamily="18" charset="0"/>
                          <a:ea typeface="Calibri" panose="020F0502020204030204" pitchFamily="34" charset="0"/>
                          <a:cs typeface="Times New Roman" panose="02020603050405020304" pitchFamily="18" charset="0"/>
                        </a:rPr>
                        <m:t>𝐸</m:t>
                      </m:r>
                      <m:f>
                        <m:fPr>
                          <m:ctrlPr>
                            <a:rPr lang="fr-FR"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i="1">
                              <a:effectLst/>
                              <a:latin typeface="Cambria Math" panose="02040503050406030204" pitchFamily="18" charset="0"/>
                              <a:ea typeface="Calibri" panose="020F0502020204030204" pitchFamily="34" charset="0"/>
                              <a:cs typeface="Times New Roman" panose="02020603050405020304" pitchFamily="18" charset="0"/>
                            </a:rPr>
                            <m:t>∆</m:t>
                          </m:r>
                          <m:r>
                            <a:rPr lang="fr-FR" i="1">
                              <a:effectLst/>
                              <a:latin typeface="Cambria Math" panose="02040503050406030204" pitchFamily="18" charset="0"/>
                              <a:ea typeface="Calibri" panose="020F0502020204030204" pitchFamily="34" charset="0"/>
                              <a:cs typeface="Times New Roman" panose="02020603050405020304" pitchFamily="18" charset="0"/>
                            </a:rPr>
                            <m:t>𝐿</m:t>
                          </m:r>
                        </m:num>
                        <m:den>
                          <m:sSub>
                            <m:sSubPr>
                              <m:ctrlPr>
                                <a:rPr lang="fr-FR"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i="1">
                                  <a:effectLst/>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600" dirty="0">
                    <a:effectLst/>
                    <a:latin typeface="Calibri" panose="020F0502020204030204" pitchFamily="34" charset="0"/>
                    <a:ea typeface="Calibri" panose="020F0502020204030204" pitchFamily="34" charset="0"/>
                    <a:cs typeface="Times New Roman" panose="02020603050405020304" pitchFamily="18" charset="0"/>
                  </a:rPr>
                  <a:t>E est le coefficient directeur de la droite, et il représente le module d’Young du matériau. </a:t>
                </a:r>
                <a14:m>
                  <m:oMath xmlns:m="http://schemas.openxmlformats.org/officeDocument/2006/math">
                    <m:r>
                      <m:rPr>
                        <m:sty m:val="p"/>
                      </m:rPr>
                      <a:rPr lang="fr-FR" sz="1600">
                        <a:effectLst/>
                        <a:latin typeface="Cambria Math" panose="02040503050406030204" pitchFamily="18" charset="0"/>
                        <a:ea typeface="Calibri" panose="020F0502020204030204" pitchFamily="34" charset="0"/>
                        <a:cs typeface="Times New Roman" panose="02020603050405020304" pitchFamily="18" charset="0"/>
                      </a:rPr>
                      <m:t>ΔL</m:t>
                    </m:r>
                  </m:oMath>
                </a14:m>
                <a:r>
                  <a:rPr lang="fr-FR" sz="1600" dirty="0">
                    <a:effectLst/>
                    <a:latin typeface="Calibri" panose="020F0502020204030204" pitchFamily="34" charset="0"/>
                    <a:ea typeface="Calibri" panose="020F0502020204030204" pitchFamily="34" charset="0"/>
                    <a:cs typeface="Times New Roman" panose="02020603050405020304" pitchFamily="18" charset="0"/>
                  </a:rPr>
                  <a:t> est l’élongation </a:t>
                </a:r>
                <a14:m>
                  <m:oMath xmlns:m="http://schemas.openxmlformats.org/officeDocument/2006/math">
                    <m:d>
                      <m:dPr>
                        <m:begChr m:val="|"/>
                        <m:endChr m:val="|"/>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𝐿</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fr-FR" sz="16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600" dirty="0">
                    <a:effectLst/>
                    <a:latin typeface="Calibri" panose="020F0502020204030204" pitchFamily="34" charset="0"/>
                    <a:ea typeface="Calibri" panose="020F0502020204030204" pitchFamily="34" charset="0"/>
                    <a:cs typeface="Times New Roman" panose="02020603050405020304" pitchFamily="18" charset="0"/>
                  </a:rPr>
                  <a:t>du fil. On peut se servir du module d’Young pour déterminer l’énergie élastique. En effet, faisons une analogie avec l’énergie élastique stockée par un ressort de raideur k :</a:t>
                </a:r>
              </a:p>
              <a:p>
                <a:pPr marR="89535" algn="just">
                  <a:lnSpc>
                    <a:spcPct val="107000"/>
                  </a:lnSpc>
                  <a:spcAft>
                    <a:spcPts val="800"/>
                  </a:spcAft>
                </a:pPr>
                <a14:m>
                  <m:oMathPara xmlns:m="http://schemas.openxmlformats.org/officeDocument/2006/math">
                    <m:oMathParaPr>
                      <m:jc m:val="centerGroup"/>
                    </m:oMathParaPr>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ℰ</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600" i="1">
                          <a:effectLst/>
                          <a:latin typeface="Cambria Math" panose="02040503050406030204" pitchFamily="18" charset="0"/>
                          <a:ea typeface="Calibri" panose="020F0502020204030204" pitchFamily="34" charset="0"/>
                          <a:cs typeface="Times New Roman" panose="02020603050405020304" pitchFamily="18" charset="0"/>
                        </a:rPr>
                        <m:t>𝑘</m:t>
                      </m:r>
                      <m:r>
                        <m:rPr>
                          <m:sty m:val="p"/>
                        </m:rPr>
                        <a:rPr lang="fr-FR" sz="1600">
                          <a:effectLst/>
                          <a:latin typeface="Cambria Math" panose="02040503050406030204" pitchFamily="18" charset="0"/>
                          <a:ea typeface="Times New Roman" panose="02020603050405020304" pitchFamily="18" charset="0"/>
                          <a:cs typeface="Times New Roman" panose="02020603050405020304" pitchFamily="18" charset="0"/>
                        </a:rPr>
                        <m:t>ΔL</m:t>
                      </m:r>
                      <m:r>
                        <a:rPr lang="fr-FR" sz="1600" i="1">
                          <a:effectLst/>
                          <a:latin typeface="Cambria Math" panose="02040503050406030204" pitchFamily="18" charset="0"/>
                          <a:ea typeface="Calibri" panose="020F0502020204030204" pitchFamily="34" charset="0"/>
                          <a:cs typeface="Times New Roman" panose="02020603050405020304" pitchFamily="18" charset="0"/>
                        </a:rPr>
                        <m:t>²</m:t>
                      </m:r>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R="89535" algn="just">
                  <a:lnSpc>
                    <a:spcPct val="107000"/>
                  </a:lnSpc>
                  <a:spcAft>
                    <a:spcPts val="800"/>
                  </a:spcAft>
                </a:pPr>
                <a:r>
                  <a:rPr lang="fr-FR" sz="4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600" dirty="0">
                    <a:effectLst/>
                    <a:latin typeface="Calibri" panose="020F0502020204030204" pitchFamily="34" charset="0"/>
                    <a:ea typeface="Calibri" panose="020F0502020204030204" pitchFamily="34" charset="0"/>
                    <a:cs typeface="Times New Roman" panose="02020603050405020304" pitchFamily="18" charset="0"/>
                  </a:rPr>
                  <a:t>Où </a:t>
                </a:r>
                <a14:m>
                  <m:oMath xmlns:m="http://schemas.openxmlformats.org/officeDocument/2006/math">
                    <m:r>
                      <m:rPr>
                        <m:sty m:val="p"/>
                      </m:rPr>
                      <a:rPr lang="fr-FR" sz="1600">
                        <a:effectLst/>
                        <a:latin typeface="Cambria Math" panose="02040503050406030204" pitchFamily="18" charset="0"/>
                        <a:ea typeface="Calibri" panose="020F0502020204030204" pitchFamily="34" charset="0"/>
                        <a:cs typeface="Times New Roman" panose="02020603050405020304" pitchFamily="18" charset="0"/>
                      </a:rPr>
                      <m:t>ΔL</m:t>
                    </m:r>
                  </m:oMath>
                </a14:m>
                <a:r>
                  <a:rPr lang="fr-FR" sz="1600" dirty="0">
                    <a:effectLst/>
                    <a:latin typeface="Calibri" panose="020F0502020204030204" pitchFamily="34" charset="0"/>
                    <a:ea typeface="Calibri" panose="020F0502020204030204" pitchFamily="34" charset="0"/>
                    <a:cs typeface="Times New Roman" panose="02020603050405020304" pitchFamily="18" charset="0"/>
                  </a:rPr>
                  <a:t> est l’élongation du ressort. Sachant que cette énergie est transmise au ressort par le biais d’une force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600" i="1">
                        <a:effectLst/>
                        <a:latin typeface="Cambria Math" panose="02040503050406030204" pitchFamily="18" charset="0"/>
                        <a:ea typeface="Calibri" panose="020F0502020204030204" pitchFamily="34" charset="0"/>
                        <a:cs typeface="Times New Roman" panose="02020603050405020304" pitchFamily="18" charset="0"/>
                      </a:rPr>
                      <m:t> = </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𝑘</m:t>
                    </m:r>
                    <m:r>
                      <a:rPr lang="fr-FR" sz="1600"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1600">
                            <a:effectLst/>
                            <a:latin typeface="Cambria Math" panose="02040503050406030204" pitchFamily="18" charset="0"/>
                            <a:ea typeface="Times New Roman" panose="02020603050405020304" pitchFamily="18" charset="0"/>
                            <a:cs typeface="Times New Roman" panose="02020603050405020304" pitchFamily="18" charset="0"/>
                          </a:rPr>
                          <m:t>ΔL</m:t>
                        </m:r>
                      </m:e>
                    </m:d>
                  </m:oMath>
                </a14:m>
                <a:r>
                  <a:rPr lang="fr-FR"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600" dirty="0">
                    <a:effectLst/>
                    <a:latin typeface="Calibri" panose="020F0502020204030204" pitchFamily="34" charset="0"/>
                    <a:ea typeface="Calibri" panose="020F0502020204030204" pitchFamily="34" charset="0"/>
                    <a:cs typeface="Times New Roman" panose="02020603050405020304" pitchFamily="18" charset="0"/>
                  </a:rPr>
                  <a:t>on peut écrire que la contrainte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𝜎</m:t>
                    </m:r>
                  </m:oMath>
                </a14:m>
                <a:r>
                  <a:rPr lang="fr-FR" sz="1600" dirty="0">
                    <a:effectLst/>
                    <a:latin typeface="Calibri" panose="020F0502020204030204" pitchFamily="34" charset="0"/>
                    <a:ea typeface="Calibri" panose="020F0502020204030204" pitchFamily="34" charset="0"/>
                    <a:cs typeface="Times New Roman" panose="02020603050405020304" pitchFamily="18" charset="0"/>
                  </a:rPr>
                  <a:t> en pascal représente une force divisée par la surface S de la section du fil, sur lequel on exerce cette force de pression.  Ainsi, </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fr-FR" i="1">
                          <a:effectLst/>
                          <a:latin typeface="Cambria Math" panose="02040503050406030204" pitchFamily="18" charset="0"/>
                          <a:ea typeface="Calibri" panose="020F0502020204030204" pitchFamily="34" charset="0"/>
                          <a:cs typeface="Times New Roman" panose="02020603050405020304" pitchFamily="18" charset="0"/>
                        </a:rPr>
                        <m:t>𝜎</m:t>
                      </m:r>
                      <m:r>
                        <a:rPr lang="fr-FR"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i="1">
                              <a:effectLst/>
                              <a:latin typeface="Cambria Math" panose="02040503050406030204" pitchFamily="18" charset="0"/>
                              <a:ea typeface="Calibri" panose="020F0502020204030204" pitchFamily="34" charset="0"/>
                              <a:cs typeface="Times New Roman" panose="02020603050405020304" pitchFamily="18" charset="0"/>
                            </a:rPr>
                            <m:t>𝐹</m:t>
                          </m:r>
                        </m:num>
                        <m:den>
                          <m:r>
                            <a:rPr lang="fr-FR" i="1">
                              <a:effectLst/>
                              <a:latin typeface="Cambria Math" panose="02040503050406030204" pitchFamily="18" charset="0"/>
                              <a:ea typeface="Calibri" panose="020F0502020204030204" pitchFamily="34" charset="0"/>
                              <a:cs typeface="Times New Roman" panose="02020603050405020304" pitchFamily="18" charset="0"/>
                            </a:rPr>
                            <m:t>𝑆</m:t>
                          </m:r>
                        </m:den>
                      </m:f>
                      <m:r>
                        <a:rPr lang="fr-FR"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i="1">
                              <a:effectLst/>
                              <a:latin typeface="Cambria Math" panose="02040503050406030204" pitchFamily="18" charset="0"/>
                              <a:ea typeface="Calibri" panose="020F0502020204030204" pitchFamily="34" charset="0"/>
                              <a:cs typeface="Times New Roman" panose="02020603050405020304" pitchFamily="18" charset="0"/>
                            </a:rPr>
                            <m:t>𝑘</m:t>
                          </m:r>
                          <m:r>
                            <a:rPr lang="fr-FR" i="1">
                              <a:effectLst/>
                              <a:latin typeface="Cambria Math" panose="02040503050406030204" pitchFamily="18" charset="0"/>
                              <a:ea typeface="Calibri" panose="020F0502020204030204" pitchFamily="34" charset="0"/>
                              <a:cs typeface="Times New Roman" panose="02020603050405020304" pitchFamily="18" charset="0"/>
                            </a:rPr>
                            <m:t>∆</m:t>
                          </m:r>
                          <m:r>
                            <a:rPr lang="fr-FR" i="1">
                              <a:effectLst/>
                              <a:latin typeface="Cambria Math" panose="02040503050406030204" pitchFamily="18" charset="0"/>
                              <a:ea typeface="Calibri" panose="020F0502020204030204" pitchFamily="34" charset="0"/>
                              <a:cs typeface="Times New Roman" panose="02020603050405020304" pitchFamily="18" charset="0"/>
                            </a:rPr>
                            <m:t>𝐿</m:t>
                          </m:r>
                        </m:num>
                        <m:den>
                          <m:r>
                            <a:rPr lang="fr-FR" i="1">
                              <a:effectLst/>
                              <a:latin typeface="Cambria Math" panose="02040503050406030204" pitchFamily="18" charset="0"/>
                              <a:ea typeface="Calibri" panose="020F0502020204030204" pitchFamily="34" charset="0"/>
                              <a:cs typeface="Times New Roman" panose="02020603050405020304" pitchFamily="18" charset="0"/>
                            </a:rPr>
                            <m:t>𝑆</m:t>
                          </m:r>
                        </m:den>
                      </m:f>
                      <m:r>
                        <a:rPr lang="fr-FR" i="1">
                          <a:effectLst/>
                          <a:latin typeface="Cambria Math" panose="02040503050406030204" pitchFamily="18" charset="0"/>
                          <a:ea typeface="Calibri" panose="020F0502020204030204" pitchFamily="34" charset="0"/>
                          <a:cs typeface="Times New Roman" panose="02020603050405020304" pitchFamily="18" charset="0"/>
                        </a:rPr>
                        <m:t>=</m:t>
                      </m:r>
                      <m:r>
                        <a:rPr lang="fr-FR" i="1">
                          <a:effectLst/>
                          <a:latin typeface="Cambria Math" panose="02040503050406030204" pitchFamily="18" charset="0"/>
                          <a:ea typeface="Calibri" panose="020F0502020204030204" pitchFamily="34" charset="0"/>
                          <a:cs typeface="Times New Roman" panose="02020603050405020304" pitchFamily="18" charset="0"/>
                        </a:rPr>
                        <m:t>𝐸</m:t>
                      </m:r>
                      <m:f>
                        <m:fPr>
                          <m:ctrlPr>
                            <a:rPr lang="fr-FR"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i="1">
                              <a:effectLst/>
                              <a:latin typeface="Cambria Math" panose="02040503050406030204" pitchFamily="18" charset="0"/>
                              <a:ea typeface="Calibri" panose="020F0502020204030204" pitchFamily="34" charset="0"/>
                              <a:cs typeface="Times New Roman" panose="02020603050405020304" pitchFamily="18" charset="0"/>
                            </a:rPr>
                            <m:t>∆</m:t>
                          </m:r>
                          <m:r>
                            <a:rPr lang="fr-FR" i="1">
                              <a:effectLst/>
                              <a:latin typeface="Cambria Math" panose="02040503050406030204" pitchFamily="18" charset="0"/>
                              <a:ea typeface="Calibri" panose="020F0502020204030204" pitchFamily="34" charset="0"/>
                              <a:cs typeface="Times New Roman" panose="02020603050405020304" pitchFamily="18" charset="0"/>
                            </a:rPr>
                            <m:t>𝐿</m:t>
                          </m:r>
                        </m:num>
                        <m:den>
                          <m:sSub>
                            <m:sSubPr>
                              <m:ctrlPr>
                                <a:rPr lang="fr-FR"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i="1">
                                  <a:effectLst/>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Donc</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fr-FR" i="1">
                          <a:effectLst/>
                          <a:latin typeface="Cambria Math" panose="02040503050406030204" pitchFamily="18" charset="0"/>
                          <a:ea typeface="Calibri" panose="020F0502020204030204" pitchFamily="34" charset="0"/>
                          <a:cs typeface="Times New Roman" panose="02020603050405020304" pitchFamily="18" charset="0"/>
                        </a:rPr>
                        <m:t>𝑘</m:t>
                      </m:r>
                      <m:r>
                        <a:rPr lang="fr-FR" i="1">
                          <a:effectLst/>
                          <a:latin typeface="Cambria Math" panose="02040503050406030204" pitchFamily="18" charset="0"/>
                          <a:ea typeface="Calibri" panose="020F0502020204030204" pitchFamily="34" charset="0"/>
                          <a:cs typeface="Times New Roman" panose="02020603050405020304" pitchFamily="18" charset="0"/>
                        </a:rPr>
                        <m:t>=</m:t>
                      </m:r>
                      <m:r>
                        <a:rPr lang="fr-FR" i="1">
                          <a:effectLst/>
                          <a:latin typeface="Cambria Math" panose="02040503050406030204" pitchFamily="18" charset="0"/>
                          <a:ea typeface="Calibri" panose="020F0502020204030204" pitchFamily="34" charset="0"/>
                          <a:cs typeface="Times New Roman" panose="02020603050405020304" pitchFamily="18" charset="0"/>
                        </a:rPr>
                        <m:t>𝐸</m:t>
                      </m:r>
                      <m:f>
                        <m:fPr>
                          <m:ctrlPr>
                            <a:rPr lang="fr-FR"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i="1">
                              <a:effectLst/>
                              <a:latin typeface="Cambria Math" panose="02040503050406030204" pitchFamily="18" charset="0"/>
                              <a:ea typeface="Calibri" panose="020F0502020204030204" pitchFamily="34" charset="0"/>
                              <a:cs typeface="Times New Roman" panose="02020603050405020304" pitchFamily="18" charset="0"/>
                            </a:rPr>
                            <m:t>𝑆</m:t>
                          </m:r>
                        </m:num>
                        <m:den>
                          <m:sSub>
                            <m:sSubPr>
                              <m:ctrlPr>
                                <a:rPr lang="fr-FR"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i="1">
                                  <a:effectLst/>
                                  <a:latin typeface="Cambria Math" panose="02040503050406030204" pitchFamily="18" charset="0"/>
                                  <a:ea typeface="Calibri" panose="020F0502020204030204" pitchFamily="34" charset="0"/>
                                  <a:cs typeface="Times New Roman" panose="02020603050405020304" pitchFamily="18" charset="0"/>
                                </a:rPr>
                                <m:t>0</m:t>
                              </m:r>
                            </m:sub>
                          </m:sSub>
                        </m:den>
                      </m:f>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ZoneTexte 4">
                <a:extLst>
                  <a:ext uri="{FF2B5EF4-FFF2-40B4-BE49-F238E27FC236}">
                    <a16:creationId xmlns:a16="http://schemas.microsoft.com/office/drawing/2014/main" id="{52A49C7E-1375-4667-BEBE-579657A7B801}"/>
                  </a:ext>
                </a:extLst>
              </p:cNvPr>
              <p:cNvSpPr txBox="1">
                <a:spLocks noRot="1" noChangeAspect="1" noMove="1" noResize="1" noEditPoints="1" noAdjustHandles="1" noChangeArrowheads="1" noChangeShapeType="1" noTextEdit="1"/>
              </p:cNvSpPr>
              <p:nvPr/>
            </p:nvSpPr>
            <p:spPr>
              <a:xfrm>
                <a:off x="209725" y="93156"/>
                <a:ext cx="11912367" cy="4913461"/>
              </a:xfrm>
              <a:prstGeom prst="rect">
                <a:avLst/>
              </a:prstGeom>
              <a:blipFill>
                <a:blip r:embed="rId2"/>
                <a:stretch>
                  <a:fillRect l="-256"/>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8723ABC2-ABB3-421F-84F3-2F067A417846}"/>
              </a:ext>
            </a:extLst>
          </p:cNvPr>
          <p:cNvSpPr txBox="1"/>
          <p:nvPr/>
        </p:nvSpPr>
        <p:spPr>
          <a:xfrm>
            <a:off x="209725" y="290397"/>
            <a:ext cx="6094602" cy="344069"/>
          </a:xfrm>
          <a:prstGeom prst="rect">
            <a:avLst/>
          </a:prstGeom>
          <a:noFill/>
        </p:spPr>
        <p:txBody>
          <a:bodyPr wrap="square">
            <a:spAutoFit/>
          </a:bodyPr>
          <a:lstStyle/>
          <a:p>
            <a:pPr marR="89535"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Dans le domaine élastique du fil, on peut donc écrire que</a:t>
            </a: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2E42E834-0527-4F49-8F03-FB508CECE721}"/>
                  </a:ext>
                </a:extLst>
              </p:cNvPr>
              <p:cNvSpPr txBox="1"/>
              <p:nvPr/>
            </p:nvSpPr>
            <p:spPr>
              <a:xfrm>
                <a:off x="209725" y="4728340"/>
                <a:ext cx="11772550" cy="1245854"/>
              </a:xfrm>
              <a:prstGeom prst="rect">
                <a:avLst/>
              </a:prstGeom>
              <a:noFill/>
            </p:spPr>
            <p:txBody>
              <a:bodyPr wrap="square">
                <a:spAutoFit/>
              </a:bodyPr>
              <a:lstStyle/>
              <a:p>
                <a:pPr marR="89535"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Une analogie entre le ressort et le fil élastique conduit alors à l’expression de l’énergie </a:t>
                </a:r>
              </a:p>
              <a:p>
                <a:pPr marR="89535" algn="just">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R="89535" algn="just">
                  <a:lnSpc>
                    <a:spcPct val="107000"/>
                  </a:lnSpc>
                  <a:spcAft>
                    <a:spcPts val="800"/>
                  </a:spcAft>
                </a:pPr>
                <a:r>
                  <a:rPr lang="fr-FR" sz="1600" dirty="0">
                    <a:effectLst/>
                    <a:ea typeface="Calibri" panose="020F0502020204030204" pitchFamily="34" charset="0"/>
                    <a:cs typeface="Times New Roman" panose="02020603050405020304" pitchFamily="18" charset="0"/>
                  </a:rPr>
                  <a:t>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ℰ</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i="1">
                        <a:effectLst/>
                        <a:latin typeface="Cambria Math" panose="02040503050406030204" pitchFamily="18" charset="0"/>
                        <a:ea typeface="Calibri" panose="020F0502020204030204" pitchFamily="34" charset="0"/>
                        <a:cs typeface="Times New Roman" panose="02020603050405020304" pitchFamily="18" charset="0"/>
                      </a:rPr>
                      <m:t>𝐸</m:t>
                    </m:r>
                    <m:f>
                      <m:fPr>
                        <m:ctrlPr>
                          <a:rPr lang="fr-FR"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i="1">
                            <a:effectLst/>
                            <a:latin typeface="Cambria Math" panose="02040503050406030204" pitchFamily="18" charset="0"/>
                            <a:ea typeface="Calibri" panose="020F0502020204030204" pitchFamily="34" charset="0"/>
                            <a:cs typeface="Times New Roman" panose="02020603050405020304" pitchFamily="18" charset="0"/>
                          </a:rPr>
                          <m:t>𝑆</m:t>
                        </m:r>
                      </m:num>
                      <m:den>
                        <m:sSub>
                          <m:sSubPr>
                            <m:ctrlPr>
                              <a:rPr lang="fr-FR"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i="1">
                                <a:effectLst/>
                                <a:latin typeface="Cambria Math" panose="02040503050406030204" pitchFamily="18" charset="0"/>
                                <a:ea typeface="Calibri" panose="020F0502020204030204" pitchFamily="34" charset="0"/>
                                <a:cs typeface="Times New Roman" panose="02020603050405020304" pitchFamily="18" charset="0"/>
                              </a:rPr>
                              <m:t>0</m:t>
                            </m:r>
                          </m:sub>
                        </m:sSub>
                      </m:den>
                    </m:f>
                    <m:r>
                      <m:rPr>
                        <m:sty m:val="p"/>
                      </m:rPr>
                      <a:rPr lang="fr-FR" sz="1600">
                        <a:effectLst/>
                        <a:latin typeface="Cambria Math" panose="02040503050406030204" pitchFamily="18" charset="0"/>
                        <a:ea typeface="Times New Roman" panose="02020603050405020304" pitchFamily="18" charset="0"/>
                        <a:cs typeface="Times New Roman" panose="02020603050405020304" pitchFamily="18" charset="0"/>
                      </a:rPr>
                      <m:t>Δ</m:t>
                    </m:r>
                    <m:sSup>
                      <m:sSup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600">
                            <a:effectLst/>
                            <a:latin typeface="Cambria Math" panose="02040503050406030204" pitchFamily="18" charset="0"/>
                            <a:ea typeface="Times New Roman" panose="02020603050405020304" pitchFamily="18" charset="0"/>
                            <a:cs typeface="Times New Roman" panose="02020603050405020304" pitchFamily="18" charset="0"/>
                          </a:rPr>
                          <m:t>L</m:t>
                        </m:r>
                      </m:e>
                      <m:sup>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600" i="1">
                        <a:effectLst/>
                        <a:latin typeface="Cambria Math" panose="02040503050406030204" pitchFamily="18" charset="0"/>
                        <a:ea typeface="Calibri" panose="020F0502020204030204" pitchFamily="34" charset="0"/>
                        <a:cs typeface="Times New Roman" panose="02020603050405020304" pitchFamily="18" charset="0"/>
                      </a:rPr>
                      <m:t>                                              (</m:t>
                    </m:r>
                    <m:r>
                      <a:rPr lang="fr-FR" sz="1600" i="1">
                        <a:effectLst/>
                        <a:latin typeface="Cambria Math" panose="02040503050406030204" pitchFamily="18" charset="0"/>
                        <a:ea typeface="Calibri" panose="020F0502020204030204" pitchFamily="34" charset="0"/>
                        <a:cs typeface="Times New Roman" panose="02020603050405020304" pitchFamily="18" charset="0"/>
                      </a:rPr>
                      <m:t>𝐸</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ZoneTexte 8">
                <a:extLst>
                  <a:ext uri="{FF2B5EF4-FFF2-40B4-BE49-F238E27FC236}">
                    <a16:creationId xmlns:a16="http://schemas.microsoft.com/office/drawing/2014/main" id="{2E42E834-0527-4F49-8F03-FB508CECE721}"/>
                  </a:ext>
                </a:extLst>
              </p:cNvPr>
              <p:cNvSpPr txBox="1">
                <a:spLocks noRot="1" noChangeAspect="1" noMove="1" noResize="1" noEditPoints="1" noAdjustHandles="1" noChangeArrowheads="1" noChangeShapeType="1" noTextEdit="1"/>
              </p:cNvSpPr>
              <p:nvPr/>
            </p:nvSpPr>
            <p:spPr>
              <a:xfrm>
                <a:off x="209725" y="4728340"/>
                <a:ext cx="11772550" cy="1245854"/>
              </a:xfrm>
              <a:prstGeom prst="rect">
                <a:avLst/>
              </a:prstGeom>
              <a:blipFill>
                <a:blip r:embed="rId3"/>
                <a:stretch>
                  <a:fillRect l="-259" t="-980"/>
                </a:stretch>
              </a:blipFill>
            </p:spPr>
            <p:txBody>
              <a:bodyPr/>
              <a:lstStyle/>
              <a:p>
                <a:r>
                  <a:rPr lang="fr-FR">
                    <a:noFill/>
                  </a:rPr>
                  <a:t> </a:t>
                </a:r>
              </a:p>
            </p:txBody>
          </p:sp>
        </mc:Fallback>
      </mc:AlternateContent>
    </p:spTree>
    <p:extLst>
      <p:ext uri="{BB962C8B-B14F-4D97-AF65-F5344CB8AC3E}">
        <p14:creationId xmlns:p14="http://schemas.microsoft.com/office/powerpoint/2010/main" val="369851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C2034E2-AD63-46C1-900A-69E1CAC2D9E1}"/>
              </a:ext>
            </a:extLst>
          </p:cNvPr>
          <p:cNvSpPr txBox="1"/>
          <p:nvPr/>
        </p:nvSpPr>
        <p:spPr>
          <a:xfrm>
            <a:off x="125835" y="208644"/>
            <a:ext cx="9102055" cy="1815882"/>
          </a:xfrm>
          <a:prstGeom prst="rect">
            <a:avLst/>
          </a:prstGeom>
          <a:noFill/>
        </p:spPr>
        <p:txBody>
          <a:bodyPr wrap="square">
            <a:spAutoFit/>
          </a:bodyPr>
          <a:lstStyle/>
          <a:p>
            <a:pPr algn="just"/>
            <a:r>
              <a:rPr lang="fr-FR" sz="1600" dirty="0">
                <a:effectLst/>
                <a:latin typeface="Calibri" panose="020F0502020204030204" pitchFamily="34" charset="0"/>
                <a:ea typeface="Calibri" panose="020F0502020204030204" pitchFamily="34" charset="0"/>
                <a:cs typeface="Times New Roman" panose="02020603050405020304" pitchFamily="18" charset="0"/>
              </a:rPr>
              <a:t>Pour mesurer le module d’Young des fils, nous avons alors enroulé le fil autour d’un cylindre relié à un moteur pas à pas dont la rotation est pilotée par une carte Arduino. Le programme utilisé pour piloter la carte Arduino se trouve en annexe. La carte Arduino est commandée par des boutons poussoirs. Cela nous permettait de mesurer l’élongation du fil. Pour mesurer la contrainte, nous avons accroché l’autre extrémité du fil à une masse déposée sur une balance (figure 3). La variation de la masse lors de l’enroulement du fil nous a alors permis de tracer la contrainte en fonction de la déformation. Voici plus en détail comment il est possible de tracer la contrainte en fonction de la déformation à l’aide de nos mesures : figure 4</a:t>
            </a:r>
            <a:endParaRPr lang="fr-FR" sz="1600" dirty="0"/>
          </a:p>
        </p:txBody>
      </p:sp>
      <p:pic>
        <p:nvPicPr>
          <p:cNvPr id="6" name="Image 5">
            <a:extLst>
              <a:ext uri="{FF2B5EF4-FFF2-40B4-BE49-F238E27FC236}">
                <a16:creationId xmlns:a16="http://schemas.microsoft.com/office/drawing/2014/main" id="{9C1EAF76-38BA-4EAB-804F-B4B3AA92F391}"/>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455068" y="208644"/>
            <a:ext cx="1928792" cy="2426862"/>
          </a:xfrm>
          <a:prstGeom prst="rect">
            <a:avLst/>
          </a:prstGeom>
        </p:spPr>
      </p:pic>
      <p:sp>
        <p:nvSpPr>
          <p:cNvPr id="7" name="Zone de texte 45">
            <a:extLst>
              <a:ext uri="{FF2B5EF4-FFF2-40B4-BE49-F238E27FC236}">
                <a16:creationId xmlns:a16="http://schemas.microsoft.com/office/drawing/2014/main" id="{E6C73EEA-545A-46C8-A321-685F78BBED62}"/>
              </a:ext>
            </a:extLst>
          </p:cNvPr>
          <p:cNvSpPr txBox="1"/>
          <p:nvPr/>
        </p:nvSpPr>
        <p:spPr>
          <a:xfrm>
            <a:off x="9318374" y="2746660"/>
            <a:ext cx="2202180" cy="5257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i="1">
                <a:effectLst/>
                <a:latin typeface="Calibri" panose="020F0502020204030204" pitchFamily="34" charset="0"/>
                <a:ea typeface="Calibri" panose="020F0502020204030204" pitchFamily="34" charset="0"/>
                <a:cs typeface="Times New Roman" panose="02020603050405020304" pitchFamily="18" charset="0"/>
              </a:rPr>
              <a:t>Figure 3 – Dispositif expérimental permettant la détermination du module d’Young</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a:extLst>
              <a:ext uri="{FF2B5EF4-FFF2-40B4-BE49-F238E27FC236}">
                <a16:creationId xmlns:a16="http://schemas.microsoft.com/office/drawing/2014/main" id="{88B8B30A-3CE2-4F09-80A6-0E5BF0469910}"/>
              </a:ext>
            </a:extLst>
          </p:cNvPr>
          <p:cNvPicPr>
            <a:picLocks noChangeAspect="1"/>
          </p:cNvPicPr>
          <p:nvPr/>
        </p:nvPicPr>
        <p:blipFill>
          <a:blip r:embed="rId4"/>
          <a:stretch>
            <a:fillRect/>
          </a:stretch>
        </p:blipFill>
        <p:spPr>
          <a:xfrm>
            <a:off x="1264071" y="2166587"/>
            <a:ext cx="7029102" cy="1893685"/>
          </a:xfrm>
          <a:prstGeom prst="rect">
            <a:avLst/>
          </a:prstGeom>
        </p:spPr>
      </p:pic>
      <p:sp>
        <p:nvSpPr>
          <p:cNvPr id="10" name="Zone de texte 46">
            <a:extLst>
              <a:ext uri="{FF2B5EF4-FFF2-40B4-BE49-F238E27FC236}">
                <a16:creationId xmlns:a16="http://schemas.microsoft.com/office/drawing/2014/main" id="{0AB2CD4B-2073-43E2-BB5B-E5A637DFF022}"/>
              </a:ext>
            </a:extLst>
          </p:cNvPr>
          <p:cNvSpPr txBox="1"/>
          <p:nvPr/>
        </p:nvSpPr>
        <p:spPr>
          <a:xfrm>
            <a:off x="125835" y="3920393"/>
            <a:ext cx="6111240" cy="281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000" i="1">
                <a:effectLst/>
                <a:latin typeface="Calibri" panose="020F0502020204030204" pitchFamily="34" charset="0"/>
                <a:ea typeface="Calibri" panose="020F0502020204030204" pitchFamily="34" charset="0"/>
                <a:cs typeface="Times New Roman" panose="02020603050405020304" pitchFamily="18" charset="0"/>
              </a:rPr>
              <a:t>Figure 4 – Lorsqu’on tire le fil, sa longueur et sa section changent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0FB9D228-40EB-4A86-A323-01E321008140}"/>
                  </a:ext>
                </a:extLst>
              </p:cNvPr>
              <p:cNvSpPr txBox="1"/>
              <p:nvPr/>
            </p:nvSpPr>
            <p:spPr>
              <a:xfrm>
                <a:off x="209726" y="4389312"/>
                <a:ext cx="11585196" cy="2273315"/>
              </a:xfrm>
              <a:prstGeom prst="rect">
                <a:avLst/>
              </a:prstGeom>
              <a:noFill/>
            </p:spPr>
            <p:txBody>
              <a:bodyPr wrap="square">
                <a:spAutoFit/>
              </a:bodyPr>
              <a:lstStyle/>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Dans le domaine élastique      </a:t>
                </a:r>
                <a:r>
                  <a:rPr lang="fr-FR" sz="4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fr-FR" i="1">
                        <a:effectLst/>
                        <a:latin typeface="Cambria Math" panose="02040503050406030204" pitchFamily="18" charset="0"/>
                        <a:ea typeface="Calibri" panose="020F0502020204030204" pitchFamily="34" charset="0"/>
                        <a:cs typeface="Times New Roman" panose="02020603050405020304" pitchFamily="18" charset="0"/>
                      </a:rPr>
                      <m:t>𝜎</m:t>
                    </m:r>
                    <m:r>
                      <a:rPr lang="fr-FR" i="1">
                        <a:effectLst/>
                        <a:latin typeface="Cambria Math" panose="02040503050406030204" pitchFamily="18" charset="0"/>
                        <a:ea typeface="Calibri" panose="020F0502020204030204" pitchFamily="34" charset="0"/>
                        <a:cs typeface="Times New Roman" panose="02020603050405020304" pitchFamily="18" charset="0"/>
                      </a:rPr>
                      <m:t>=</m:t>
                    </m:r>
                    <m:r>
                      <a:rPr lang="fr-FR" i="1">
                        <a:effectLst/>
                        <a:latin typeface="Cambria Math" panose="02040503050406030204" pitchFamily="18" charset="0"/>
                        <a:ea typeface="Calibri" panose="020F0502020204030204" pitchFamily="34" charset="0"/>
                        <a:cs typeface="Times New Roman" panose="02020603050405020304" pitchFamily="18" charset="0"/>
                      </a:rPr>
                      <m:t>𝐸</m:t>
                    </m:r>
                    <m:f>
                      <m:fPr>
                        <m:ctrlPr>
                          <a:rPr lang="fr-FR"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i="1">
                            <a:effectLst/>
                            <a:latin typeface="Cambria Math" panose="02040503050406030204" pitchFamily="18" charset="0"/>
                            <a:ea typeface="Calibri" panose="020F0502020204030204" pitchFamily="34" charset="0"/>
                            <a:cs typeface="Times New Roman" panose="02020603050405020304" pitchFamily="18" charset="0"/>
                          </a:rPr>
                          <m:t>∆</m:t>
                        </m:r>
                        <m:r>
                          <a:rPr lang="fr-FR" i="1">
                            <a:effectLst/>
                            <a:latin typeface="Cambria Math" panose="02040503050406030204" pitchFamily="18" charset="0"/>
                            <a:ea typeface="Calibri" panose="020F0502020204030204" pitchFamily="34" charset="0"/>
                            <a:cs typeface="Times New Roman" panose="02020603050405020304" pitchFamily="18" charset="0"/>
                          </a:rPr>
                          <m:t>𝐿</m:t>
                        </m:r>
                      </m:num>
                      <m:den>
                        <m:sSub>
                          <m:sSubPr>
                            <m:ctrlPr>
                              <a:rPr lang="fr-FR"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i="1">
                                <a:effectLst/>
                                <a:latin typeface="Cambria Math" panose="02040503050406030204" pitchFamily="18" charset="0"/>
                                <a:ea typeface="Calibri" panose="020F0502020204030204" pitchFamily="34" charset="0"/>
                                <a:cs typeface="Times New Roman" panose="02020603050405020304" pitchFamily="18" charset="0"/>
                              </a:rPr>
                              <m:t>0</m:t>
                            </m:r>
                          </m:sub>
                        </m:sSub>
                      </m:den>
                    </m:f>
                  </m:oMath>
                </a14:m>
                <a:r>
                  <a:rPr lang="fr-FR" sz="6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600" dirty="0">
                    <a:effectLst/>
                    <a:latin typeface="Calibri" panose="020F0502020204030204" pitchFamily="34" charset="0"/>
                    <a:ea typeface="Calibri" panose="020F0502020204030204" pitchFamily="34" charset="0"/>
                    <a:cs typeface="Times New Roman" panose="02020603050405020304" pitchFamily="18" charset="0"/>
                  </a:rPr>
                  <a:t>or </a:t>
                </a:r>
                <a14:m>
                  <m:oMath xmlns:m="http://schemas.openxmlformats.org/officeDocument/2006/math">
                    <m:r>
                      <a:rPr lang="fr-FR" i="1">
                        <a:effectLst/>
                        <a:latin typeface="Cambria Math" panose="02040503050406030204" pitchFamily="18" charset="0"/>
                        <a:ea typeface="Calibri" panose="020F0502020204030204" pitchFamily="34" charset="0"/>
                        <a:cs typeface="Times New Roman" panose="02020603050405020304" pitchFamily="18" charset="0"/>
                      </a:rPr>
                      <m:t>       </m:t>
                    </m:r>
                    <m:r>
                      <a:rPr lang="fr-FR" sz="2000" i="1">
                        <a:effectLst/>
                        <a:latin typeface="Cambria Math" panose="02040503050406030204" pitchFamily="18" charset="0"/>
                        <a:ea typeface="Calibri" panose="020F0502020204030204" pitchFamily="34" charset="0"/>
                        <a:cs typeface="Times New Roman" panose="02020603050405020304" pitchFamily="18" charset="0"/>
                      </a:rPr>
                      <m:t>𝜎</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𝑆</m:t>
                        </m:r>
                      </m:den>
                    </m:f>
                  </m:oMath>
                </a14:m>
                <a:r>
                  <a:rPr lang="fr-FR"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Mais la section S du fil diminue au fur et à mesure qu’on lui tire dessus.</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part d’un fil qui a une section S</a:t>
                </a:r>
                <a:r>
                  <a:rPr lang="fr-FR" sz="16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fr-FR" sz="1600" dirty="0">
                    <a:effectLst/>
                    <a:latin typeface="Calibri" panose="020F0502020204030204" pitchFamily="34" charset="0"/>
                    <a:ea typeface="Calibri" panose="020F0502020204030204" pitchFamily="34" charset="0"/>
                    <a:cs typeface="Times New Roman" panose="02020603050405020304" pitchFamily="18" charset="0"/>
                  </a:rPr>
                  <a:t> et une longueur L</a:t>
                </a:r>
                <a:r>
                  <a:rPr lang="fr-FR" sz="16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fr-FR" sz="1600" dirty="0">
                    <a:effectLst/>
                    <a:latin typeface="Calibri" panose="020F0502020204030204" pitchFamily="34" charset="0"/>
                    <a:ea typeface="Calibri" panose="020F0502020204030204" pitchFamily="34" charset="0"/>
                    <a:cs typeface="Times New Roman" panose="02020603050405020304" pitchFamily="18" charset="0"/>
                  </a:rPr>
                  <a:t>. Lorsqu’on tire dessus, on l’alonge d’une quantité </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Δ</a:t>
                </a:r>
                <a:r>
                  <a:rPr lang="fr-FR" sz="1600" dirty="0">
                    <a:effectLst/>
                    <a:latin typeface="Calibri" panose="020F0502020204030204" pitchFamily="34" charset="0"/>
                    <a:ea typeface="Calibri" panose="020F0502020204030204" pitchFamily="34" charset="0"/>
                    <a:cs typeface="Times New Roman" panose="02020603050405020304" pitchFamily="18" charset="0"/>
                  </a:rPr>
                  <a:t>L. Comme le volume du fil (S</a:t>
                </a:r>
                <a:r>
                  <a:rPr lang="fr-FR" sz="16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fr-FR" sz="1600" dirty="0">
                    <a:effectLst/>
                    <a:latin typeface="Calibri" panose="020F0502020204030204" pitchFamily="34" charset="0"/>
                    <a:ea typeface="Calibri" panose="020F0502020204030204" pitchFamily="34" charset="0"/>
                    <a:cs typeface="Times New Roman" panose="02020603050405020304" pitchFamily="18" charset="0"/>
                  </a:rPr>
                  <a:t>L</a:t>
                </a:r>
                <a:r>
                  <a:rPr lang="fr-FR" sz="16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fr-FR" sz="1600" dirty="0">
                    <a:effectLst/>
                    <a:latin typeface="Calibri" panose="020F0502020204030204" pitchFamily="34" charset="0"/>
                    <a:ea typeface="Calibri" panose="020F0502020204030204" pitchFamily="34" charset="0"/>
                    <a:cs typeface="Times New Roman" panose="02020603050405020304" pitchFamily="18" charset="0"/>
                  </a:rPr>
                  <a:t>) n’est pas modifié, sa section change : elle diminue en assurant toutefois la conservation du volume du fil, ce qui donne : </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𝐿</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𝑆</m:t>
                      </m:r>
                    </m:oMath>
                  </m:oMathPara>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On peut donc, lorsqu’on tire sur un fil, prévoir sa nouvelle section en fonction de son élongation. </a:t>
                </a:r>
              </a:p>
            </p:txBody>
          </p:sp>
        </mc:Choice>
        <mc:Fallback xmlns="">
          <p:sp>
            <p:nvSpPr>
              <p:cNvPr id="12" name="ZoneTexte 11">
                <a:extLst>
                  <a:ext uri="{FF2B5EF4-FFF2-40B4-BE49-F238E27FC236}">
                    <a16:creationId xmlns:a16="http://schemas.microsoft.com/office/drawing/2014/main" id="{0FB9D228-40EB-4A86-A323-01E321008140}"/>
                  </a:ext>
                </a:extLst>
              </p:cNvPr>
              <p:cNvSpPr txBox="1">
                <a:spLocks noRot="1" noChangeAspect="1" noMove="1" noResize="1" noEditPoints="1" noAdjustHandles="1" noChangeArrowheads="1" noChangeShapeType="1" noTextEdit="1"/>
              </p:cNvSpPr>
              <p:nvPr/>
            </p:nvSpPr>
            <p:spPr>
              <a:xfrm>
                <a:off x="209726" y="4389312"/>
                <a:ext cx="11585196" cy="2273315"/>
              </a:xfrm>
              <a:prstGeom prst="rect">
                <a:avLst/>
              </a:prstGeom>
              <a:blipFill>
                <a:blip r:embed="rId5"/>
                <a:stretch>
                  <a:fillRect l="-263" r="-263" b="-2681"/>
                </a:stretch>
              </a:blipFill>
            </p:spPr>
            <p:txBody>
              <a:bodyPr/>
              <a:lstStyle/>
              <a:p>
                <a:r>
                  <a:rPr lang="fr-FR">
                    <a:noFill/>
                  </a:rPr>
                  <a:t> </a:t>
                </a:r>
              </a:p>
            </p:txBody>
          </p:sp>
        </mc:Fallback>
      </mc:AlternateContent>
    </p:spTree>
    <p:extLst>
      <p:ext uri="{BB962C8B-B14F-4D97-AF65-F5344CB8AC3E}">
        <p14:creationId xmlns:p14="http://schemas.microsoft.com/office/powerpoint/2010/main" val="3070273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054CEF2B-BB8F-4DEA-B7D6-956818FCA038}"/>
                  </a:ext>
                </a:extLst>
              </p:cNvPr>
              <p:cNvSpPr txBox="1"/>
              <p:nvPr/>
            </p:nvSpPr>
            <p:spPr>
              <a:xfrm>
                <a:off x="215318" y="277311"/>
                <a:ext cx="11761364" cy="3603230"/>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Quand on tire sur le fil, on exerce une force qui s’applique sur toute la surface de la section du fil de diamètre D. La surface du fil est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14:m>
                  <m:oMath xmlns:m="http://schemas.openxmlformats.org/officeDocument/2006/math">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fr-FR"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fr-FR"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fr-FR"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1600" dirty="0">
                    <a:effectLst/>
                    <a:latin typeface="Calibri" panose="020F0502020204030204" pitchFamily="34" charset="0"/>
                    <a:ea typeface="Times New Roman" panose="02020603050405020304" pitchFamily="18" charset="0"/>
                    <a:cs typeface="Times New Roman" panose="02020603050405020304" pitchFamily="18" charset="0"/>
                  </a:rPr>
                  <a:t>pour une section circulaire, ou </a:t>
                </a:r>
                <a14:m>
                  <m:oMath xmlns:m="http://schemas.openxmlformats.org/officeDocument/2006/math">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²</m:t>
                    </m:r>
                  </m:oMath>
                </a14:m>
                <a:r>
                  <a:rPr lang="fr-FR" sz="1600" dirty="0">
                    <a:effectLst/>
                    <a:latin typeface="Calibri" panose="020F0502020204030204" pitchFamily="34" charset="0"/>
                    <a:ea typeface="Times New Roman" panose="02020603050405020304" pitchFamily="18" charset="0"/>
                    <a:cs typeface="Times New Roman" panose="02020603050405020304" pitchFamily="18" charset="0"/>
                  </a:rPr>
                  <a:t> pour une section carrée de côté « a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Enfin, quand on tire sur le fil accroché au plateau de la balance, la masse indiquée par la balance diminue, d’une quantité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𝑀</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𝑀</m:t>
                    </m:r>
                  </m:oMath>
                </a14:m>
                <a:r>
                  <a:rPr lang="fr-FR" sz="1600" dirty="0">
                    <a:effectLst/>
                    <a:latin typeface="Calibri" panose="020F0502020204030204" pitchFamily="34" charset="0"/>
                    <a:ea typeface="Times New Roman" panose="02020603050405020304" pitchFamily="18" charset="0"/>
                    <a:cs typeface="Times New Roman" panose="02020603050405020304" pitchFamily="18" charset="0"/>
                  </a:rPr>
                  <a:t>. Si on multiplie alors cette quantité par la gravité g, on obtient la force avec laquelle le fil tire sur la masse, ce qui correspond aussi à la force exercée par la masse sur le fil. Le fait de mesurer la variation de la masse indiquée par la balance permet donc de connaître la force F de contrainte qui s’exerce sur la section du fil.  Donc, au final, on a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14:m>
                  <m:oMath xmlns:m="http://schemas.openxmlformats.org/officeDocument/2006/math">
                    <m:r>
                      <a:rPr lang="fr-FR" sz="2400" i="1">
                        <a:effectLst/>
                        <a:latin typeface="Cambria Math" panose="02040503050406030204" pitchFamily="18" charset="0"/>
                        <a:ea typeface="Calibri" panose="020F0502020204030204" pitchFamily="34" charset="0"/>
                        <a:cs typeface="Times New Roman" panose="02020603050405020304" pitchFamily="18" charset="0"/>
                      </a:rPr>
                      <m:t>𝜎</m:t>
                    </m:r>
                    <m:r>
                      <a:rPr lang="fr-FR" sz="2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400" i="1">
                            <a:effectLst/>
                            <a:latin typeface="Cambria Math" panose="02040503050406030204" pitchFamily="18" charset="0"/>
                            <a:ea typeface="Calibri" panose="020F0502020204030204" pitchFamily="34" charset="0"/>
                            <a:cs typeface="Times New Roman" panose="02020603050405020304" pitchFamily="18" charset="0"/>
                          </a:rPr>
                          <m:t>𝐹</m:t>
                        </m:r>
                      </m:num>
                      <m:den>
                        <m:r>
                          <a:rPr lang="fr-FR" sz="2400" i="1">
                            <a:effectLst/>
                            <a:latin typeface="Cambria Math" panose="02040503050406030204" pitchFamily="18" charset="0"/>
                            <a:ea typeface="Calibri" panose="020F0502020204030204" pitchFamily="34" charset="0"/>
                            <a:cs typeface="Times New Roman" panose="02020603050405020304" pitchFamily="18" charset="0"/>
                          </a:rPr>
                          <m:t>𝑆</m:t>
                        </m:r>
                      </m:den>
                    </m:f>
                    <m:r>
                      <a:rPr lang="fr-FR" sz="2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400" i="1">
                            <a:effectLst/>
                            <a:latin typeface="Cambria Math" panose="02040503050406030204" pitchFamily="18" charset="0"/>
                            <a:ea typeface="Calibri" panose="020F0502020204030204" pitchFamily="34" charset="0"/>
                            <a:cs typeface="Times New Roman" panose="02020603050405020304" pitchFamily="18" charset="0"/>
                          </a:rPr>
                          <m:t>𝐹</m:t>
                        </m:r>
                      </m:num>
                      <m:den>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d>
                          <m:d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num>
                              <m:den>
                                <m:r>
                                  <a:rPr lang="fr-FR" sz="2400" i="1">
                                    <a:effectLst/>
                                    <a:latin typeface="Cambria Math" panose="02040503050406030204" pitchFamily="18" charset="0"/>
                                    <a:ea typeface="Calibri" panose="020F0502020204030204" pitchFamily="34" charset="0"/>
                                    <a:cs typeface="Times New Roman" panose="02020603050405020304" pitchFamily="18" charset="0"/>
                                  </a:rPr>
                                  <m:t>∆</m:t>
                                </m:r>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r>
                                  <a:rPr lang="fr-FR"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den>
                            </m:f>
                          </m:e>
                        </m:d>
                      </m:den>
                    </m:f>
                    <m:r>
                      <a:rPr lang="fr-FR" sz="2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2400" i="1">
                                <a:effectLst/>
                                <a:latin typeface="Cambria Math" panose="02040503050406030204" pitchFamily="18" charset="0"/>
                                <a:ea typeface="Calibri" panose="020F0502020204030204" pitchFamily="34" charset="0"/>
                                <a:cs typeface="Times New Roman" panose="02020603050405020304" pitchFamily="18" charset="0"/>
                              </a:rPr>
                              <m:t>−</m:t>
                            </m:r>
                            <m:r>
                              <a:rPr lang="fr-FR" sz="2400" i="1">
                                <a:effectLst/>
                                <a:latin typeface="Cambria Math" panose="02040503050406030204" pitchFamily="18" charset="0"/>
                                <a:ea typeface="Calibri" panose="020F0502020204030204" pitchFamily="34" charset="0"/>
                                <a:cs typeface="Times New Roman" panose="02020603050405020304" pitchFamily="18" charset="0"/>
                              </a:rPr>
                              <m:t>𝑀</m:t>
                            </m:r>
                          </m:e>
                        </m:d>
                        <m:r>
                          <a:rPr lang="fr-FR" sz="2400" i="1">
                            <a:effectLst/>
                            <a:latin typeface="Cambria Math" panose="02040503050406030204" pitchFamily="18" charset="0"/>
                            <a:ea typeface="Calibri" panose="020F0502020204030204" pitchFamily="34" charset="0"/>
                            <a:cs typeface="Times New Roman" panose="02020603050405020304" pitchFamily="18" charset="0"/>
                          </a:rPr>
                          <m:t>𝑔</m:t>
                        </m:r>
                      </m:num>
                      <m:den>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d>
                          <m:d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num>
                              <m:den>
                                <m:r>
                                  <a:rPr lang="fr-FR" sz="2400" i="1">
                                    <a:effectLst/>
                                    <a:latin typeface="Cambria Math" panose="02040503050406030204" pitchFamily="18" charset="0"/>
                                    <a:ea typeface="Calibri" panose="020F0502020204030204" pitchFamily="34" charset="0"/>
                                    <a:cs typeface="Times New Roman" panose="02020603050405020304" pitchFamily="18" charset="0"/>
                                  </a:rPr>
                                  <m:t>∆</m:t>
                                </m:r>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r>
                                  <a:rPr lang="fr-FR"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den>
                            </m:f>
                          </m:e>
                        </m:d>
                      </m:den>
                    </m:f>
                  </m:oMath>
                </a14:m>
                <a:r>
                  <a:rPr lang="fr-FR"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2400" i="1">
                                <a:effectLst/>
                                <a:latin typeface="Cambria Math" panose="02040503050406030204" pitchFamily="18" charset="0"/>
                                <a:ea typeface="Calibri" panose="020F0502020204030204" pitchFamily="34" charset="0"/>
                                <a:cs typeface="Times New Roman" panose="02020603050405020304" pitchFamily="18" charset="0"/>
                              </a:rPr>
                              <m:t>−</m:t>
                            </m:r>
                            <m:r>
                              <a:rPr lang="fr-FR" sz="2400" i="1">
                                <a:effectLst/>
                                <a:latin typeface="Cambria Math" panose="02040503050406030204" pitchFamily="18" charset="0"/>
                                <a:ea typeface="Calibri" panose="020F0502020204030204" pitchFamily="34" charset="0"/>
                                <a:cs typeface="Times New Roman" panose="02020603050405020304" pitchFamily="18" charset="0"/>
                              </a:rPr>
                              <m:t>𝑀</m:t>
                            </m:r>
                          </m:e>
                        </m:d>
                        <m:r>
                          <a:rPr lang="fr-FR" sz="2400" i="1">
                            <a:effectLst/>
                            <a:latin typeface="Cambria Math" panose="02040503050406030204" pitchFamily="18" charset="0"/>
                            <a:ea typeface="Calibri" panose="020F0502020204030204" pitchFamily="34" charset="0"/>
                            <a:cs typeface="Times New Roman" panose="02020603050405020304" pitchFamily="18" charset="0"/>
                          </a:rPr>
                          <m:t>𝑔</m:t>
                        </m:r>
                      </m:num>
                      <m:den>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d>
                          <m:d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400" i="1">
                                    <a:effectLst/>
                                    <a:latin typeface="Cambria Math" panose="02040503050406030204" pitchFamily="18" charset="0"/>
                                    <a:ea typeface="Calibri" panose="020F0502020204030204" pitchFamily="34" charset="0"/>
                                    <a:cs typeface="Times New Roman" panose="02020603050405020304" pitchFamily="18" charset="0"/>
                                  </a:rPr>
                                  <m:t>1</m:t>
                                </m:r>
                              </m:num>
                              <m:den>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400" i="1">
                                        <a:effectLst/>
                                        <a:latin typeface="Cambria Math" panose="02040503050406030204" pitchFamily="18" charset="0"/>
                                        <a:ea typeface="Calibri" panose="020F0502020204030204" pitchFamily="34" charset="0"/>
                                        <a:cs typeface="Times New Roman" panose="02020603050405020304" pitchFamily="18" charset="0"/>
                                      </a:rPr>
                                      <m:t>∆</m:t>
                                    </m:r>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num>
                                  <m:den>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fr-FR" sz="2400" i="1">
                                    <a:effectLst/>
                                    <a:latin typeface="Cambria Math" panose="02040503050406030204" pitchFamily="18" charset="0"/>
                                    <a:ea typeface="Calibri" panose="020F0502020204030204" pitchFamily="34" charset="0"/>
                                    <a:cs typeface="Times New Roman" panose="02020603050405020304" pitchFamily="18" charset="0"/>
                                  </a:rPr>
                                  <m:t>+1</m:t>
                                </m:r>
                              </m:den>
                            </m:f>
                          </m:e>
                        </m:d>
                      </m:den>
                    </m:f>
                  </m:oMath>
                </a14:m>
                <a:r>
                  <a:rPr lang="fr-FR" sz="24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400" i="1">
                            <a:effectLst/>
                            <a:latin typeface="Cambria Math" panose="02040503050406030204" pitchFamily="18" charset="0"/>
                            <a:ea typeface="Calibri" panose="020F0502020204030204" pitchFamily="34" charset="0"/>
                            <a:cs typeface="Times New Roman" panose="02020603050405020304" pitchFamily="18" charset="0"/>
                          </a:rPr>
                          <m:t>4</m:t>
                        </m:r>
                        <m:d>
                          <m:d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2400" i="1">
                                <a:effectLst/>
                                <a:latin typeface="Cambria Math" panose="02040503050406030204" pitchFamily="18" charset="0"/>
                                <a:ea typeface="Calibri" panose="020F0502020204030204" pitchFamily="34" charset="0"/>
                                <a:cs typeface="Times New Roman" panose="02020603050405020304" pitchFamily="18" charset="0"/>
                              </a:rPr>
                              <m:t>−</m:t>
                            </m:r>
                            <m:r>
                              <a:rPr lang="fr-FR" sz="2400" i="1">
                                <a:effectLst/>
                                <a:latin typeface="Cambria Math" panose="02040503050406030204" pitchFamily="18" charset="0"/>
                                <a:ea typeface="Calibri" panose="020F0502020204030204" pitchFamily="34" charset="0"/>
                                <a:cs typeface="Times New Roman" panose="02020603050405020304" pitchFamily="18" charset="0"/>
                              </a:rPr>
                              <m:t>𝑀</m:t>
                            </m:r>
                          </m:e>
                        </m:d>
                        <m:r>
                          <a:rPr lang="fr-FR" sz="2400" i="1">
                            <a:effectLst/>
                            <a:latin typeface="Cambria Math" panose="02040503050406030204" pitchFamily="18" charset="0"/>
                            <a:ea typeface="Calibri" panose="020F0502020204030204" pitchFamily="34" charset="0"/>
                            <a:cs typeface="Times New Roman" panose="02020603050405020304" pitchFamily="18" charset="0"/>
                          </a:rPr>
                          <m:t>𝑔</m:t>
                        </m:r>
                      </m:num>
                      <m:den>
                        <m:r>
                          <a:rPr lang="fr-FR" sz="2400" i="1">
                            <a:effectLst/>
                            <a:latin typeface="Cambria Math" panose="02040503050406030204" pitchFamily="18" charset="0"/>
                            <a:ea typeface="Calibri" panose="020F0502020204030204" pitchFamily="34" charset="0"/>
                            <a:cs typeface="Times New Roman" panose="02020603050405020304" pitchFamily="18" charset="0"/>
                          </a:rPr>
                          <m:t>𝜋</m:t>
                        </m:r>
                        <m:r>
                          <a:rPr lang="fr-FR" sz="2400" i="1">
                            <a:effectLst/>
                            <a:latin typeface="Cambria Math" panose="02040503050406030204" pitchFamily="18" charset="0"/>
                            <a:ea typeface="Calibri" panose="020F0502020204030204" pitchFamily="34" charset="0"/>
                            <a:cs typeface="Times New Roman" panose="02020603050405020304" pitchFamily="18" charset="0"/>
                          </a:rPr>
                          <m:t>𝐷</m:t>
                        </m:r>
                        <m:r>
                          <a:rPr lang="fr-FR" sz="2400" i="1">
                            <a:effectLst/>
                            <a:latin typeface="Cambria Math" panose="02040503050406030204" pitchFamily="18" charset="0"/>
                            <a:ea typeface="Calibri" panose="020F0502020204030204" pitchFamily="34" charset="0"/>
                            <a:cs typeface="Times New Roman" panose="02020603050405020304" pitchFamily="18" charset="0"/>
                          </a:rPr>
                          <m:t>²</m:t>
                        </m:r>
                        <m:d>
                          <m:d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400" i="1">
                                    <a:effectLst/>
                                    <a:latin typeface="Cambria Math" panose="02040503050406030204" pitchFamily="18" charset="0"/>
                                    <a:ea typeface="Calibri" panose="020F0502020204030204" pitchFamily="34" charset="0"/>
                                    <a:cs typeface="Times New Roman" panose="02020603050405020304" pitchFamily="18" charset="0"/>
                                  </a:rPr>
                                  <m:t>1</m:t>
                                </m:r>
                              </m:num>
                              <m:den>
                                <m:f>
                                  <m:f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400" i="1">
                                        <a:effectLst/>
                                        <a:latin typeface="Cambria Math" panose="02040503050406030204" pitchFamily="18" charset="0"/>
                                        <a:ea typeface="Calibri" panose="020F0502020204030204" pitchFamily="34" charset="0"/>
                                        <a:cs typeface="Times New Roman" panose="02020603050405020304" pitchFamily="18" charset="0"/>
                                      </a:rPr>
                                      <m:t>∆</m:t>
                                    </m:r>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num>
                                  <m:den>
                                    <m:sSub>
                                      <m:sSubPr>
                                        <m:ctrlPr>
                                          <a:rPr lang="fr-F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4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fr-FR" sz="2400" i="1">
                                            <a:effectLst/>
                                            <a:latin typeface="Cambria Math" panose="02040503050406030204" pitchFamily="18" charset="0"/>
                                            <a:ea typeface="Calibri" panose="020F0502020204030204" pitchFamily="34" charset="0"/>
                                            <a:cs typeface="Times New Roman" panose="02020603050405020304" pitchFamily="18" charset="0"/>
                                          </a:rPr>
                                          <m:t>0</m:t>
                                        </m:r>
                                      </m:sub>
                                    </m:sSub>
                                  </m:den>
                                </m:f>
                                <m:r>
                                  <a:rPr lang="fr-FR" sz="2400" i="1">
                                    <a:effectLst/>
                                    <a:latin typeface="Cambria Math" panose="02040503050406030204" pitchFamily="18" charset="0"/>
                                    <a:ea typeface="Calibri" panose="020F0502020204030204" pitchFamily="34" charset="0"/>
                                    <a:cs typeface="Times New Roman" panose="02020603050405020304" pitchFamily="18" charset="0"/>
                                  </a:rPr>
                                  <m:t>+1</m:t>
                                </m:r>
                              </m:den>
                            </m:f>
                          </m:e>
                        </m:d>
                      </m:den>
                    </m:f>
                  </m:oMath>
                </a14:m>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600" b="1" i="1" dirty="0">
                    <a:effectLst/>
                    <a:latin typeface="Calibri" panose="020F0502020204030204" pitchFamily="34" charset="0"/>
                    <a:ea typeface="Times New Roman" panose="02020603050405020304" pitchFamily="18" charset="0"/>
                    <a:cs typeface="Times New Roman" panose="02020603050405020304" pitchFamily="18" charset="0"/>
                  </a:rPr>
                  <a:t>Que donnent alors nos résultats expérimentaux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ZoneTexte 4">
                <a:extLst>
                  <a:ext uri="{FF2B5EF4-FFF2-40B4-BE49-F238E27FC236}">
                    <a16:creationId xmlns:a16="http://schemas.microsoft.com/office/drawing/2014/main" id="{054CEF2B-BB8F-4DEA-B7D6-956818FCA038}"/>
                  </a:ext>
                </a:extLst>
              </p:cNvPr>
              <p:cNvSpPr txBox="1">
                <a:spLocks noRot="1" noChangeAspect="1" noMove="1" noResize="1" noEditPoints="1" noAdjustHandles="1" noChangeArrowheads="1" noChangeShapeType="1" noTextEdit="1"/>
              </p:cNvSpPr>
              <p:nvPr/>
            </p:nvSpPr>
            <p:spPr>
              <a:xfrm>
                <a:off x="215318" y="277311"/>
                <a:ext cx="11761364" cy="3603230"/>
              </a:xfrm>
              <a:prstGeom prst="rect">
                <a:avLst/>
              </a:prstGeom>
              <a:blipFill>
                <a:blip r:embed="rId3"/>
                <a:stretch>
                  <a:fillRect l="-259" t="-338" r="-259" b="-1182"/>
                </a:stretch>
              </a:blipFill>
            </p:spPr>
            <p:txBody>
              <a:bodyPr/>
              <a:lstStyle/>
              <a:p>
                <a:r>
                  <a:rPr lang="fr-FR">
                    <a:noFill/>
                  </a:rPr>
                  <a:t> </a:t>
                </a:r>
              </a:p>
            </p:txBody>
          </p:sp>
        </mc:Fallback>
      </mc:AlternateContent>
      <p:pic>
        <p:nvPicPr>
          <p:cNvPr id="10" name="Image 9">
            <a:extLst>
              <a:ext uri="{FF2B5EF4-FFF2-40B4-BE49-F238E27FC236}">
                <a16:creationId xmlns:a16="http://schemas.microsoft.com/office/drawing/2014/main" id="{ADCD23C5-D691-4475-9D9E-267E1903791F}"/>
              </a:ext>
            </a:extLst>
          </p:cNvPr>
          <p:cNvPicPr>
            <a:picLocks noChangeAspect="1"/>
          </p:cNvPicPr>
          <p:nvPr/>
        </p:nvPicPr>
        <p:blipFill>
          <a:blip r:embed="rId4"/>
          <a:stretch>
            <a:fillRect/>
          </a:stretch>
        </p:blipFill>
        <p:spPr>
          <a:xfrm>
            <a:off x="215318" y="3951215"/>
            <a:ext cx="6986555" cy="2763912"/>
          </a:xfrm>
          <a:prstGeom prst="rect">
            <a:avLst/>
          </a:prstGeom>
        </p:spPr>
      </p:pic>
      <p:sp>
        <p:nvSpPr>
          <p:cNvPr id="13" name="ZoneTexte 12">
            <a:extLst>
              <a:ext uri="{FF2B5EF4-FFF2-40B4-BE49-F238E27FC236}">
                <a16:creationId xmlns:a16="http://schemas.microsoft.com/office/drawing/2014/main" id="{1D24528A-A784-4278-B9AB-78D2DE84AEAF}"/>
              </a:ext>
            </a:extLst>
          </p:cNvPr>
          <p:cNvSpPr txBox="1"/>
          <p:nvPr/>
        </p:nvSpPr>
        <p:spPr>
          <a:xfrm>
            <a:off x="7355822" y="3880541"/>
            <a:ext cx="4620860" cy="2978764"/>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Remarque : Alors que l’élastique fin montre un domaine d’élasticité très grand (nous avons pu l’étirer à 330% de sa longueur initiale sans atteindre le domaine plastique), celui des fils verts Filaflex et élastique large semblent beaucoup plus limité. En effet, nous avons pu les étirer à plus de 100% de leur longueur initiale sans noter une réelle cassure au niveau de la courbe « contrainte/élongation », mais les points expérimentaux s’éloignaient toutefois d’une droite montrant la proportionnalité entre la contrainte et la déformation. </a:t>
            </a:r>
          </a:p>
        </p:txBody>
      </p:sp>
    </p:spTree>
    <p:extLst>
      <p:ext uri="{BB962C8B-B14F-4D97-AF65-F5344CB8AC3E}">
        <p14:creationId xmlns:p14="http://schemas.microsoft.com/office/powerpoint/2010/main" val="6875979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TotalTime>
  <Words>9588</Words>
  <Application>Microsoft Office PowerPoint</Application>
  <PresentationFormat>Grand écran</PresentationFormat>
  <Paragraphs>376</Paragraphs>
  <Slides>43</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43</vt:i4>
      </vt:variant>
    </vt:vector>
  </HeadingPairs>
  <TitlesOfParts>
    <vt:vector size="50" baseType="lpstr">
      <vt:lpstr>Arial</vt:lpstr>
      <vt:lpstr>Calibri</vt:lpstr>
      <vt:lpstr>Calibri Light</vt:lpstr>
      <vt:lpstr>Cambria Math</vt:lpstr>
      <vt:lpstr>Symbol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jean-brice meyer</dc:creator>
  <cp:lastModifiedBy>jean-brice meyer</cp:lastModifiedBy>
  <cp:revision>13</cp:revision>
  <dcterms:created xsi:type="dcterms:W3CDTF">2022-03-14T21:51:23Z</dcterms:created>
  <dcterms:modified xsi:type="dcterms:W3CDTF">2022-03-22T15:32:01Z</dcterms:modified>
</cp:coreProperties>
</file>