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91E1C-13BE-4110-A1E3-4E912AB19547}" type="doc">
      <dgm:prSet loTypeId="urn:microsoft.com/office/officeart/2005/8/layout/equation2" loCatId="process" qsTypeId="urn:microsoft.com/office/officeart/2005/8/quickstyle/simple1#1" qsCatId="simple" csTypeId="urn:microsoft.com/office/officeart/2005/8/colors/accent1_2#1" csCatId="accent1" phldr="1"/>
      <dgm:spPr/>
    </dgm:pt>
    <dgm:pt modelId="{BD319FDD-EA2A-44DD-B413-AA9C67060B33}">
      <dgm:prSet phldrT="[Texte]"/>
      <dgm:spPr/>
      <dgm:t>
        <a:bodyPr/>
        <a:lstStyle/>
        <a:p>
          <a:r>
            <a:rPr lang="fr-FR" dirty="0" smtClean="0"/>
            <a:t>27 thèmes</a:t>
          </a:r>
          <a:endParaRPr lang="fr-FR" dirty="0"/>
        </a:p>
      </dgm:t>
    </dgm:pt>
    <dgm:pt modelId="{C08ACEF5-29C6-40C0-8F95-47530BD0773F}" type="parTrans" cxnId="{B36B790B-D5D2-40AF-9EF8-99C8DFB91808}">
      <dgm:prSet/>
      <dgm:spPr/>
      <dgm:t>
        <a:bodyPr/>
        <a:lstStyle/>
        <a:p>
          <a:endParaRPr lang="fr-FR"/>
        </a:p>
      </dgm:t>
    </dgm:pt>
    <dgm:pt modelId="{806C5B32-7BDD-48EA-83BF-AAE329EB48F4}" type="sibTrans" cxnId="{B36B790B-D5D2-40AF-9EF8-99C8DFB91808}">
      <dgm:prSet/>
      <dgm:spPr/>
      <dgm:t>
        <a:bodyPr/>
        <a:lstStyle/>
        <a:p>
          <a:endParaRPr lang="fr-FR"/>
        </a:p>
      </dgm:t>
    </dgm:pt>
    <dgm:pt modelId="{F986C88E-8538-4027-9259-31225DAA2416}">
      <dgm:prSet phldrT="[Texte]"/>
      <dgm:spPr/>
      <dgm:t>
        <a:bodyPr/>
        <a:lstStyle/>
        <a:p>
          <a:r>
            <a:rPr lang="fr-FR" dirty="0" smtClean="0"/>
            <a:t>85 notions</a:t>
          </a:r>
          <a:endParaRPr lang="fr-FR" dirty="0"/>
        </a:p>
      </dgm:t>
    </dgm:pt>
    <dgm:pt modelId="{41E5CDDF-AF99-4919-BBC2-EEC920764708}" type="parTrans" cxnId="{AA801747-0863-488B-B9AA-3F01A31B8C1D}">
      <dgm:prSet/>
      <dgm:spPr/>
      <dgm:t>
        <a:bodyPr/>
        <a:lstStyle/>
        <a:p>
          <a:endParaRPr lang="fr-FR"/>
        </a:p>
      </dgm:t>
    </dgm:pt>
    <dgm:pt modelId="{07EF10BD-BB44-4966-B551-A377381A53B4}" type="sibTrans" cxnId="{AA801747-0863-488B-B9AA-3F01A31B8C1D}">
      <dgm:prSet/>
      <dgm:spPr/>
      <dgm:t>
        <a:bodyPr/>
        <a:lstStyle/>
        <a:p>
          <a:endParaRPr lang="fr-FR"/>
        </a:p>
      </dgm:t>
    </dgm:pt>
    <dgm:pt modelId="{4480B567-F3D4-48AF-917B-B7794E72760B}">
      <dgm:prSet phldrT="[Texte]"/>
      <dgm:spPr/>
      <dgm:t>
        <a:bodyPr/>
        <a:lstStyle/>
        <a:p>
          <a:r>
            <a:rPr lang="fr-FR" dirty="0" smtClean="0"/>
            <a:t>3h/</a:t>
          </a:r>
          <a:r>
            <a:rPr lang="fr-FR" dirty="0" err="1" smtClean="0"/>
            <a:t>sem</a:t>
          </a:r>
          <a:endParaRPr lang="fr-FR" dirty="0"/>
        </a:p>
      </dgm:t>
    </dgm:pt>
    <dgm:pt modelId="{8D9211DD-19A2-4640-8EEB-44672984FA91}" type="parTrans" cxnId="{20030D55-E821-4DD3-9492-D60E96632CA9}">
      <dgm:prSet/>
      <dgm:spPr/>
      <dgm:t>
        <a:bodyPr/>
        <a:lstStyle/>
        <a:p>
          <a:endParaRPr lang="fr-FR"/>
        </a:p>
      </dgm:t>
    </dgm:pt>
    <dgm:pt modelId="{EE415755-6A8F-49EA-8861-285774038538}" type="sibTrans" cxnId="{20030D55-E821-4DD3-9492-D60E96632CA9}">
      <dgm:prSet/>
      <dgm:spPr/>
      <dgm:t>
        <a:bodyPr/>
        <a:lstStyle/>
        <a:p>
          <a:endParaRPr lang="fr-FR"/>
        </a:p>
      </dgm:t>
    </dgm:pt>
    <dgm:pt modelId="{78F8B704-347F-4DDF-8C9F-2647DEC447C9}" type="pres">
      <dgm:prSet presAssocID="{62C91E1C-13BE-4110-A1E3-4E912AB19547}" presName="Name0" presStyleCnt="0">
        <dgm:presLayoutVars>
          <dgm:dir/>
          <dgm:resizeHandles val="exact"/>
        </dgm:presLayoutVars>
      </dgm:prSet>
      <dgm:spPr/>
    </dgm:pt>
    <dgm:pt modelId="{0B400D9E-8D78-4307-8821-305CFA4091F0}" type="pres">
      <dgm:prSet presAssocID="{62C91E1C-13BE-4110-A1E3-4E912AB19547}" presName="vNodes" presStyleCnt="0"/>
      <dgm:spPr/>
    </dgm:pt>
    <dgm:pt modelId="{4C992A76-5289-4B6B-902E-41559F0E772E}" type="pres">
      <dgm:prSet presAssocID="{BD319FDD-EA2A-44DD-B413-AA9C67060B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B01AA3-1787-4E8D-906E-1C0DE38EDC90}" type="pres">
      <dgm:prSet presAssocID="{806C5B32-7BDD-48EA-83BF-AAE329EB48F4}" presName="spacerT" presStyleCnt="0"/>
      <dgm:spPr/>
    </dgm:pt>
    <dgm:pt modelId="{76712E45-EB4B-4A61-A80B-71DEF847E32D}" type="pres">
      <dgm:prSet presAssocID="{806C5B32-7BDD-48EA-83BF-AAE329EB48F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A83CB1B-4D6F-4658-9958-D8BAC5575FDA}" type="pres">
      <dgm:prSet presAssocID="{806C5B32-7BDD-48EA-83BF-AAE329EB48F4}" presName="spacerB" presStyleCnt="0"/>
      <dgm:spPr/>
    </dgm:pt>
    <dgm:pt modelId="{636482AB-058F-4B9D-910A-13344F725EF8}" type="pres">
      <dgm:prSet presAssocID="{F986C88E-8538-4027-9259-31225DAA24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B1EAD1-D07B-4A37-8DD4-2D53D1CAF3AF}" type="pres">
      <dgm:prSet presAssocID="{62C91E1C-13BE-4110-A1E3-4E912AB19547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D07C9B09-AE5D-4F98-AB5A-746A0FA6B9F6}" type="pres">
      <dgm:prSet presAssocID="{62C91E1C-13BE-4110-A1E3-4E912AB19547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E6E44CC8-81D0-4BD3-94B3-4874B28641E4}" type="pres">
      <dgm:prSet presAssocID="{62C91E1C-13BE-4110-A1E3-4E912AB1954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AECDD7B-47F3-4F6E-8917-D758B60D6BA9}" type="presOf" srcId="{4480B567-F3D4-48AF-917B-B7794E72760B}" destId="{E6E44CC8-81D0-4BD3-94B3-4874B28641E4}" srcOrd="0" destOrd="0" presId="urn:microsoft.com/office/officeart/2005/8/layout/equation2"/>
    <dgm:cxn modelId="{20030D55-E821-4DD3-9492-D60E96632CA9}" srcId="{62C91E1C-13BE-4110-A1E3-4E912AB19547}" destId="{4480B567-F3D4-48AF-917B-B7794E72760B}" srcOrd="2" destOrd="0" parTransId="{8D9211DD-19A2-4640-8EEB-44672984FA91}" sibTransId="{EE415755-6A8F-49EA-8861-285774038538}"/>
    <dgm:cxn modelId="{107D225D-EBDF-4180-9FD0-7C378EB4D8E5}" type="presOf" srcId="{62C91E1C-13BE-4110-A1E3-4E912AB19547}" destId="{78F8B704-347F-4DDF-8C9F-2647DEC447C9}" srcOrd="0" destOrd="0" presId="urn:microsoft.com/office/officeart/2005/8/layout/equation2"/>
    <dgm:cxn modelId="{7A68246B-5FA5-4DA7-B720-13715FF52FBC}" type="presOf" srcId="{806C5B32-7BDD-48EA-83BF-AAE329EB48F4}" destId="{76712E45-EB4B-4A61-A80B-71DEF847E32D}" srcOrd="0" destOrd="0" presId="urn:microsoft.com/office/officeart/2005/8/layout/equation2"/>
    <dgm:cxn modelId="{B36B790B-D5D2-40AF-9EF8-99C8DFB91808}" srcId="{62C91E1C-13BE-4110-A1E3-4E912AB19547}" destId="{BD319FDD-EA2A-44DD-B413-AA9C67060B33}" srcOrd="0" destOrd="0" parTransId="{C08ACEF5-29C6-40C0-8F95-47530BD0773F}" sibTransId="{806C5B32-7BDD-48EA-83BF-AAE329EB48F4}"/>
    <dgm:cxn modelId="{0DF171A1-B002-49FA-81C3-E620118854F0}" type="presOf" srcId="{F986C88E-8538-4027-9259-31225DAA2416}" destId="{636482AB-058F-4B9D-910A-13344F725EF8}" srcOrd="0" destOrd="0" presId="urn:microsoft.com/office/officeart/2005/8/layout/equation2"/>
    <dgm:cxn modelId="{5310019D-FCF5-4286-BEEB-8271A56E189E}" type="presOf" srcId="{07EF10BD-BB44-4966-B551-A377381A53B4}" destId="{7AB1EAD1-D07B-4A37-8DD4-2D53D1CAF3AF}" srcOrd="0" destOrd="0" presId="urn:microsoft.com/office/officeart/2005/8/layout/equation2"/>
    <dgm:cxn modelId="{AA801747-0863-488B-B9AA-3F01A31B8C1D}" srcId="{62C91E1C-13BE-4110-A1E3-4E912AB19547}" destId="{F986C88E-8538-4027-9259-31225DAA2416}" srcOrd="1" destOrd="0" parTransId="{41E5CDDF-AF99-4919-BBC2-EEC920764708}" sibTransId="{07EF10BD-BB44-4966-B551-A377381A53B4}"/>
    <dgm:cxn modelId="{521D6E86-3DE3-4F1E-8690-F771A47ED02D}" type="presOf" srcId="{BD319FDD-EA2A-44DD-B413-AA9C67060B33}" destId="{4C992A76-5289-4B6B-902E-41559F0E772E}" srcOrd="0" destOrd="0" presId="urn:microsoft.com/office/officeart/2005/8/layout/equation2"/>
    <dgm:cxn modelId="{C75DFC5B-902F-40B7-A3D0-1BAD1AF6F490}" type="presOf" srcId="{07EF10BD-BB44-4966-B551-A377381A53B4}" destId="{D07C9B09-AE5D-4F98-AB5A-746A0FA6B9F6}" srcOrd="1" destOrd="0" presId="urn:microsoft.com/office/officeart/2005/8/layout/equation2"/>
    <dgm:cxn modelId="{C96BC4BE-D9BF-4227-A2EE-D5E2764AF908}" type="presParOf" srcId="{78F8B704-347F-4DDF-8C9F-2647DEC447C9}" destId="{0B400D9E-8D78-4307-8821-305CFA4091F0}" srcOrd="0" destOrd="0" presId="urn:microsoft.com/office/officeart/2005/8/layout/equation2"/>
    <dgm:cxn modelId="{6EC1B0A8-267B-4EE7-A913-8A0A79DB484B}" type="presParOf" srcId="{0B400D9E-8D78-4307-8821-305CFA4091F0}" destId="{4C992A76-5289-4B6B-902E-41559F0E772E}" srcOrd="0" destOrd="0" presId="urn:microsoft.com/office/officeart/2005/8/layout/equation2"/>
    <dgm:cxn modelId="{2830F9D7-C634-4BD3-B670-E6E32495FED3}" type="presParOf" srcId="{0B400D9E-8D78-4307-8821-305CFA4091F0}" destId="{F1B01AA3-1787-4E8D-906E-1C0DE38EDC90}" srcOrd="1" destOrd="0" presId="urn:microsoft.com/office/officeart/2005/8/layout/equation2"/>
    <dgm:cxn modelId="{0E755539-220B-4E4D-99E2-08D24E94B9EC}" type="presParOf" srcId="{0B400D9E-8D78-4307-8821-305CFA4091F0}" destId="{76712E45-EB4B-4A61-A80B-71DEF847E32D}" srcOrd="2" destOrd="0" presId="urn:microsoft.com/office/officeart/2005/8/layout/equation2"/>
    <dgm:cxn modelId="{45B9153B-9F03-4EF5-810B-74CAA84FAE86}" type="presParOf" srcId="{0B400D9E-8D78-4307-8821-305CFA4091F0}" destId="{AA83CB1B-4D6F-4658-9958-D8BAC5575FDA}" srcOrd="3" destOrd="0" presId="urn:microsoft.com/office/officeart/2005/8/layout/equation2"/>
    <dgm:cxn modelId="{F42A8F79-2A24-45F6-8856-68FBA43D5698}" type="presParOf" srcId="{0B400D9E-8D78-4307-8821-305CFA4091F0}" destId="{636482AB-058F-4B9D-910A-13344F725EF8}" srcOrd="4" destOrd="0" presId="urn:microsoft.com/office/officeart/2005/8/layout/equation2"/>
    <dgm:cxn modelId="{A5A2F8A1-17C4-4E1B-82AB-BD7236738A18}" type="presParOf" srcId="{78F8B704-347F-4DDF-8C9F-2647DEC447C9}" destId="{7AB1EAD1-D07B-4A37-8DD4-2D53D1CAF3AF}" srcOrd="1" destOrd="0" presId="urn:microsoft.com/office/officeart/2005/8/layout/equation2"/>
    <dgm:cxn modelId="{0F4D8E97-336D-4F6C-B651-32F1A2812D6C}" type="presParOf" srcId="{7AB1EAD1-D07B-4A37-8DD4-2D53D1CAF3AF}" destId="{D07C9B09-AE5D-4F98-AB5A-746A0FA6B9F6}" srcOrd="0" destOrd="0" presId="urn:microsoft.com/office/officeart/2005/8/layout/equation2"/>
    <dgm:cxn modelId="{F1C7831B-E303-4FE3-9B81-6477FCF7FBE2}" type="presParOf" srcId="{78F8B704-347F-4DDF-8C9F-2647DEC447C9}" destId="{E6E44CC8-81D0-4BD3-94B3-4874B28641E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390AF-C877-4A50-8964-3615B733269C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fr-FR"/>
        </a:p>
      </dgm:t>
    </dgm:pt>
    <dgm:pt modelId="{7C68A9A3-09E2-40EA-9D26-1273A79F803A}">
      <dgm:prSet phldrT="[Texte]"/>
      <dgm:spPr/>
      <dgm:t>
        <a:bodyPr/>
        <a:lstStyle/>
        <a:p>
          <a:r>
            <a:rPr lang="fr-FR" dirty="0" smtClean="0"/>
            <a:t>La fin de vie</a:t>
          </a:r>
          <a:endParaRPr lang="fr-FR" dirty="0"/>
        </a:p>
      </dgm:t>
    </dgm:pt>
    <dgm:pt modelId="{183E6EC2-4921-41F7-BF2A-CBCD17BFDAB3}" type="parTrans" cxnId="{EF99DA50-63B9-42F9-B431-121E711444F1}">
      <dgm:prSet/>
      <dgm:spPr/>
      <dgm:t>
        <a:bodyPr/>
        <a:lstStyle/>
        <a:p>
          <a:endParaRPr lang="fr-FR"/>
        </a:p>
      </dgm:t>
    </dgm:pt>
    <dgm:pt modelId="{13ABB0CD-4FB3-471A-A827-CC16088882B3}" type="sibTrans" cxnId="{EF99DA50-63B9-42F9-B431-121E711444F1}">
      <dgm:prSet/>
      <dgm:spPr/>
      <dgm:t>
        <a:bodyPr/>
        <a:lstStyle/>
        <a:p>
          <a:endParaRPr lang="fr-FR"/>
        </a:p>
      </dgm:t>
    </dgm:pt>
    <dgm:pt modelId="{F65E55BB-21FE-41A9-A400-DA7177254281}">
      <dgm:prSet phldrT="[Texte]"/>
      <dgm:spPr/>
      <dgm:t>
        <a:bodyPr/>
        <a:lstStyle/>
        <a:p>
          <a:r>
            <a:rPr lang="fr-FR" dirty="0" smtClean="0"/>
            <a:t>Quelles notions ?</a:t>
          </a:r>
          <a:endParaRPr lang="fr-FR" dirty="0"/>
        </a:p>
      </dgm:t>
    </dgm:pt>
    <dgm:pt modelId="{57F48B36-EA66-4E91-818D-ADBFC7D2C591}" type="parTrans" cxnId="{BF75CA62-33A8-403B-8B0C-E323A20C6369}">
      <dgm:prSet/>
      <dgm:spPr/>
      <dgm:t>
        <a:bodyPr/>
        <a:lstStyle/>
        <a:p>
          <a:endParaRPr lang="fr-FR"/>
        </a:p>
      </dgm:t>
    </dgm:pt>
    <dgm:pt modelId="{766DC080-392C-42F1-B5BB-78F79C6F999D}" type="sibTrans" cxnId="{BF75CA62-33A8-403B-8B0C-E323A20C6369}">
      <dgm:prSet/>
      <dgm:spPr/>
      <dgm:t>
        <a:bodyPr/>
        <a:lstStyle/>
        <a:p>
          <a:endParaRPr lang="fr-FR"/>
        </a:p>
      </dgm:t>
    </dgm:pt>
    <dgm:pt modelId="{D5A0778A-408F-467E-A44C-0AD71BFC50AE}">
      <dgm:prSet phldrT="[Texte]"/>
      <dgm:spPr/>
      <dgm:t>
        <a:bodyPr/>
        <a:lstStyle/>
        <a:p>
          <a:r>
            <a:rPr lang="fr-FR" dirty="0" smtClean="0"/>
            <a:t>L’élaboration de la loi</a:t>
          </a:r>
          <a:endParaRPr lang="fr-FR" dirty="0"/>
        </a:p>
      </dgm:t>
    </dgm:pt>
    <dgm:pt modelId="{8DACF9EB-58F2-4750-BFBE-36F87D45E268}" type="parTrans" cxnId="{85D03CAB-A345-469D-B469-2D534EC0857C}">
      <dgm:prSet/>
      <dgm:spPr/>
      <dgm:t>
        <a:bodyPr/>
        <a:lstStyle/>
        <a:p>
          <a:endParaRPr lang="fr-FR"/>
        </a:p>
      </dgm:t>
    </dgm:pt>
    <dgm:pt modelId="{3AF6B9A9-AE7B-40AF-B06B-0EA72D5B29F6}" type="sibTrans" cxnId="{85D03CAB-A345-469D-B469-2D534EC0857C}">
      <dgm:prSet/>
      <dgm:spPr/>
      <dgm:t>
        <a:bodyPr/>
        <a:lstStyle/>
        <a:p>
          <a:endParaRPr lang="fr-FR"/>
        </a:p>
      </dgm:t>
    </dgm:pt>
    <dgm:pt modelId="{AFBD3058-4E62-4EBB-A44A-D7A72CAA964E}">
      <dgm:prSet phldrT="[Texte]"/>
      <dgm:spPr/>
      <dgm:t>
        <a:bodyPr/>
        <a:lstStyle/>
        <a:p>
          <a:r>
            <a:rPr lang="fr-FR" dirty="0" smtClean="0"/>
            <a:t>Quels dossiers ?</a:t>
          </a:r>
          <a:endParaRPr lang="fr-FR" dirty="0"/>
        </a:p>
      </dgm:t>
    </dgm:pt>
    <dgm:pt modelId="{17E2D2F5-AF19-4C94-9466-C3BDA433CB0A}" type="parTrans" cxnId="{F73C8063-B365-4951-90C3-FD4DCFD22364}">
      <dgm:prSet/>
      <dgm:spPr/>
      <dgm:t>
        <a:bodyPr/>
        <a:lstStyle/>
        <a:p>
          <a:endParaRPr lang="fr-FR"/>
        </a:p>
      </dgm:t>
    </dgm:pt>
    <dgm:pt modelId="{1CB6670E-6B11-4CF2-8E4D-B20DAB801CF4}" type="sibTrans" cxnId="{F73C8063-B365-4951-90C3-FD4DCFD22364}">
      <dgm:prSet/>
      <dgm:spPr/>
      <dgm:t>
        <a:bodyPr/>
        <a:lstStyle/>
        <a:p>
          <a:endParaRPr lang="fr-FR"/>
        </a:p>
      </dgm:t>
    </dgm:pt>
    <dgm:pt modelId="{B6272D93-5FAF-43EA-A603-70B29372EC4E}" type="pres">
      <dgm:prSet presAssocID="{154390AF-C877-4A50-8964-3615B73326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810968F-7B7E-4725-ADC2-56B4D54774A5}" type="pres">
      <dgm:prSet presAssocID="{7C68A9A3-09E2-40EA-9D26-1273A79F803A}" presName="linNode" presStyleCnt="0"/>
      <dgm:spPr/>
    </dgm:pt>
    <dgm:pt modelId="{14EBE1B4-7FD0-44AC-9CF9-6EEE7AC39F0B}" type="pres">
      <dgm:prSet presAssocID="{7C68A9A3-09E2-40EA-9D26-1273A79F803A}" presName="parentText" presStyleLbl="node1" presStyleIdx="0" presStyleCnt="2" custScaleX="13763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F9D2AA-4A98-4EEE-A5B5-E46848186E42}" type="pres">
      <dgm:prSet presAssocID="{7C68A9A3-09E2-40EA-9D26-1273A79F803A}" presName="descendantText" presStyleLbl="alignAccFollowNode1" presStyleIdx="0" presStyleCnt="2" custScaleX="1027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13E459-9B51-4633-937C-C18732EEFB59}" type="pres">
      <dgm:prSet presAssocID="{13ABB0CD-4FB3-471A-A827-CC16088882B3}" presName="sp" presStyleCnt="0"/>
      <dgm:spPr/>
    </dgm:pt>
    <dgm:pt modelId="{8A7A6F93-F21E-45C5-9E89-C2C6FA305BCE}" type="pres">
      <dgm:prSet presAssocID="{D5A0778A-408F-467E-A44C-0AD71BFC50AE}" presName="linNode" presStyleCnt="0"/>
      <dgm:spPr/>
    </dgm:pt>
    <dgm:pt modelId="{E7D480AD-37A0-487D-A8E5-D9A1FDD03199}" type="pres">
      <dgm:prSet presAssocID="{D5A0778A-408F-467E-A44C-0AD71BFC50AE}" presName="parentText" presStyleLbl="node1" presStyleIdx="1" presStyleCnt="2" custScaleX="1546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2510CB-3D22-49CB-8CDA-2684B8EE7F90}" type="pres">
      <dgm:prSet presAssocID="{D5A0778A-408F-467E-A44C-0AD71BFC50A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5A6FF6-23EA-478F-A392-B36DB7119CF3}" type="presOf" srcId="{D5A0778A-408F-467E-A44C-0AD71BFC50AE}" destId="{E7D480AD-37A0-487D-A8E5-D9A1FDD03199}" srcOrd="0" destOrd="0" presId="urn:microsoft.com/office/officeart/2005/8/layout/vList5"/>
    <dgm:cxn modelId="{A9A2D639-E320-4360-AABA-3A7D3C954947}" type="presOf" srcId="{154390AF-C877-4A50-8964-3615B733269C}" destId="{B6272D93-5FAF-43EA-A603-70B29372EC4E}" srcOrd="0" destOrd="0" presId="urn:microsoft.com/office/officeart/2005/8/layout/vList5"/>
    <dgm:cxn modelId="{EF99DA50-63B9-42F9-B431-121E711444F1}" srcId="{154390AF-C877-4A50-8964-3615B733269C}" destId="{7C68A9A3-09E2-40EA-9D26-1273A79F803A}" srcOrd="0" destOrd="0" parTransId="{183E6EC2-4921-41F7-BF2A-CBCD17BFDAB3}" sibTransId="{13ABB0CD-4FB3-471A-A827-CC16088882B3}"/>
    <dgm:cxn modelId="{F73C8063-B365-4951-90C3-FD4DCFD22364}" srcId="{D5A0778A-408F-467E-A44C-0AD71BFC50AE}" destId="{AFBD3058-4E62-4EBB-A44A-D7A72CAA964E}" srcOrd="0" destOrd="0" parTransId="{17E2D2F5-AF19-4C94-9466-C3BDA433CB0A}" sibTransId="{1CB6670E-6B11-4CF2-8E4D-B20DAB801CF4}"/>
    <dgm:cxn modelId="{BF75CA62-33A8-403B-8B0C-E323A20C6369}" srcId="{7C68A9A3-09E2-40EA-9D26-1273A79F803A}" destId="{F65E55BB-21FE-41A9-A400-DA7177254281}" srcOrd="0" destOrd="0" parTransId="{57F48B36-EA66-4E91-818D-ADBFC7D2C591}" sibTransId="{766DC080-392C-42F1-B5BB-78F79C6F999D}"/>
    <dgm:cxn modelId="{A87C1015-ED57-412D-94F7-288D53984757}" type="presOf" srcId="{AFBD3058-4E62-4EBB-A44A-D7A72CAA964E}" destId="{3E2510CB-3D22-49CB-8CDA-2684B8EE7F90}" srcOrd="0" destOrd="0" presId="urn:microsoft.com/office/officeart/2005/8/layout/vList5"/>
    <dgm:cxn modelId="{85D03CAB-A345-469D-B469-2D534EC0857C}" srcId="{154390AF-C877-4A50-8964-3615B733269C}" destId="{D5A0778A-408F-467E-A44C-0AD71BFC50AE}" srcOrd="1" destOrd="0" parTransId="{8DACF9EB-58F2-4750-BFBE-36F87D45E268}" sibTransId="{3AF6B9A9-AE7B-40AF-B06B-0EA72D5B29F6}"/>
    <dgm:cxn modelId="{337BDA7D-D217-4A8E-BBC9-0892C9A0A6CD}" type="presOf" srcId="{F65E55BB-21FE-41A9-A400-DA7177254281}" destId="{EAF9D2AA-4A98-4EEE-A5B5-E46848186E42}" srcOrd="0" destOrd="0" presId="urn:microsoft.com/office/officeart/2005/8/layout/vList5"/>
    <dgm:cxn modelId="{C5A54787-3254-4474-B68A-3390C25E29D1}" type="presOf" srcId="{7C68A9A3-09E2-40EA-9D26-1273A79F803A}" destId="{14EBE1B4-7FD0-44AC-9CF9-6EEE7AC39F0B}" srcOrd="0" destOrd="0" presId="urn:microsoft.com/office/officeart/2005/8/layout/vList5"/>
    <dgm:cxn modelId="{AFA8580E-9D82-47B4-903A-1CBD0D715B35}" type="presParOf" srcId="{B6272D93-5FAF-43EA-A603-70B29372EC4E}" destId="{C810968F-7B7E-4725-ADC2-56B4D54774A5}" srcOrd="0" destOrd="0" presId="urn:microsoft.com/office/officeart/2005/8/layout/vList5"/>
    <dgm:cxn modelId="{32A09699-A4BC-40D7-B1B1-79869FF047E3}" type="presParOf" srcId="{C810968F-7B7E-4725-ADC2-56B4D54774A5}" destId="{14EBE1B4-7FD0-44AC-9CF9-6EEE7AC39F0B}" srcOrd="0" destOrd="0" presId="urn:microsoft.com/office/officeart/2005/8/layout/vList5"/>
    <dgm:cxn modelId="{EF52807B-5F65-4ECE-9628-61559A3D179B}" type="presParOf" srcId="{C810968F-7B7E-4725-ADC2-56B4D54774A5}" destId="{EAF9D2AA-4A98-4EEE-A5B5-E46848186E42}" srcOrd="1" destOrd="0" presId="urn:microsoft.com/office/officeart/2005/8/layout/vList5"/>
    <dgm:cxn modelId="{B29E39DB-FF08-47ED-AD02-078ECD2747EE}" type="presParOf" srcId="{B6272D93-5FAF-43EA-A603-70B29372EC4E}" destId="{2513E459-9B51-4633-937C-C18732EEFB59}" srcOrd="1" destOrd="0" presId="urn:microsoft.com/office/officeart/2005/8/layout/vList5"/>
    <dgm:cxn modelId="{9E6E5BAA-25E9-4D59-964E-B7C6D4BEBD75}" type="presParOf" srcId="{B6272D93-5FAF-43EA-A603-70B29372EC4E}" destId="{8A7A6F93-F21E-45C5-9E89-C2C6FA305BCE}" srcOrd="2" destOrd="0" presId="urn:microsoft.com/office/officeart/2005/8/layout/vList5"/>
    <dgm:cxn modelId="{E94FDB23-CBE9-412D-A7A6-A909CACC340B}" type="presParOf" srcId="{8A7A6F93-F21E-45C5-9E89-C2C6FA305BCE}" destId="{E7D480AD-37A0-487D-A8E5-D9A1FDD03199}" srcOrd="0" destOrd="0" presId="urn:microsoft.com/office/officeart/2005/8/layout/vList5"/>
    <dgm:cxn modelId="{499A8C63-7904-4D4E-BD82-3CC7D73268FF}" type="presParOf" srcId="{8A7A6F93-F21E-45C5-9E89-C2C6FA305BCE}" destId="{3E2510CB-3D22-49CB-8CDA-2684B8EE7F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26C707-1091-460C-B1DD-017DE6A9AC30}" type="doc">
      <dgm:prSet loTypeId="urn:microsoft.com/office/officeart/2008/layout/HorizontalMultiLevelHierarchy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FR"/>
        </a:p>
      </dgm:t>
    </dgm:pt>
    <dgm:pt modelId="{CFAD2CA3-D0F8-4D8C-A469-6695EFFD2067}">
      <dgm:prSet phldrT="[Texte]"/>
      <dgm:spPr/>
      <dgm:t>
        <a:bodyPr/>
        <a:lstStyle/>
        <a:p>
          <a:r>
            <a:rPr lang="fr-FR" dirty="0" smtClean="0"/>
            <a:t>Pour entrer dans le cours</a:t>
          </a:r>
          <a:endParaRPr lang="fr-FR" dirty="0"/>
        </a:p>
      </dgm:t>
    </dgm:pt>
    <dgm:pt modelId="{24E13149-B0A4-4CD7-B1DA-110F0B406DB3}" type="parTrans" cxnId="{F394E38E-900E-49F2-9896-049408D18190}">
      <dgm:prSet/>
      <dgm:spPr/>
      <dgm:t>
        <a:bodyPr/>
        <a:lstStyle/>
        <a:p>
          <a:endParaRPr lang="fr-FR"/>
        </a:p>
      </dgm:t>
    </dgm:pt>
    <dgm:pt modelId="{F690AFE5-A5D1-4732-868C-50D3694F934B}" type="sibTrans" cxnId="{F394E38E-900E-49F2-9896-049408D18190}">
      <dgm:prSet/>
      <dgm:spPr/>
      <dgm:t>
        <a:bodyPr/>
        <a:lstStyle/>
        <a:p>
          <a:endParaRPr lang="fr-FR"/>
        </a:p>
      </dgm:t>
    </dgm:pt>
    <dgm:pt modelId="{E58191A9-560B-4A04-B949-A6ED9061E2F5}">
      <dgm:prSet phldrT="[Texte]"/>
      <dgm:spPr/>
      <dgm:t>
        <a:bodyPr/>
        <a:lstStyle/>
        <a:p>
          <a:r>
            <a:rPr lang="fr-FR" dirty="0" smtClean="0"/>
            <a:t>Des dossiers</a:t>
          </a:r>
          <a:endParaRPr lang="fr-FR" dirty="0"/>
        </a:p>
      </dgm:t>
    </dgm:pt>
    <dgm:pt modelId="{E45C634C-DB10-435C-9D44-68FE818FE314}" type="parTrans" cxnId="{B0AEDE46-6B90-479F-9F82-D245799CC3ED}">
      <dgm:prSet/>
      <dgm:spPr/>
      <dgm:t>
        <a:bodyPr/>
        <a:lstStyle/>
        <a:p>
          <a:endParaRPr lang="fr-FR"/>
        </a:p>
      </dgm:t>
    </dgm:pt>
    <dgm:pt modelId="{ACDFD0EA-AD7C-4A0C-9298-E0A66B515114}" type="sibTrans" cxnId="{B0AEDE46-6B90-479F-9F82-D245799CC3ED}">
      <dgm:prSet/>
      <dgm:spPr/>
      <dgm:t>
        <a:bodyPr/>
        <a:lstStyle/>
        <a:p>
          <a:endParaRPr lang="fr-FR"/>
        </a:p>
      </dgm:t>
    </dgm:pt>
    <dgm:pt modelId="{07DCEA5B-A6D7-4822-A484-18E0BCCA9203}">
      <dgm:prSet phldrT="[Texte]"/>
      <dgm:spPr/>
      <dgm:t>
        <a:bodyPr/>
        <a:lstStyle/>
        <a:p>
          <a:r>
            <a:rPr lang="fr-FR" dirty="0" smtClean="0"/>
            <a:t>Un livre</a:t>
          </a:r>
          <a:endParaRPr lang="fr-FR" dirty="0"/>
        </a:p>
      </dgm:t>
    </dgm:pt>
    <dgm:pt modelId="{748A4330-82E6-4159-99A9-10494BF1D107}" type="parTrans" cxnId="{703FC930-AC90-4342-AA60-FB998FF3F317}">
      <dgm:prSet/>
      <dgm:spPr/>
      <dgm:t>
        <a:bodyPr/>
        <a:lstStyle/>
        <a:p>
          <a:endParaRPr lang="fr-FR"/>
        </a:p>
      </dgm:t>
    </dgm:pt>
    <dgm:pt modelId="{123ABAA9-F39D-4E21-B858-FC5F8ADE8029}" type="sibTrans" cxnId="{703FC930-AC90-4342-AA60-FB998FF3F317}">
      <dgm:prSet/>
      <dgm:spPr/>
      <dgm:t>
        <a:bodyPr/>
        <a:lstStyle/>
        <a:p>
          <a:endParaRPr lang="fr-FR"/>
        </a:p>
      </dgm:t>
    </dgm:pt>
    <dgm:pt modelId="{AB323625-E4CF-4BA3-BB3F-1EBA63281462}">
      <dgm:prSet phldrT="[Texte]"/>
      <dgm:spPr/>
      <dgm:t>
        <a:bodyPr/>
        <a:lstStyle/>
        <a:p>
          <a:r>
            <a:rPr lang="fr-FR" dirty="0" smtClean="0"/>
            <a:t>Un glossaire</a:t>
          </a:r>
          <a:endParaRPr lang="fr-FR" dirty="0"/>
        </a:p>
      </dgm:t>
    </dgm:pt>
    <dgm:pt modelId="{5364EE31-BB72-4F86-9565-914417C5D73E}" type="parTrans" cxnId="{DE476FC7-F715-4C5C-B15E-3A49930CD810}">
      <dgm:prSet/>
      <dgm:spPr/>
      <dgm:t>
        <a:bodyPr/>
        <a:lstStyle/>
        <a:p>
          <a:endParaRPr lang="fr-FR"/>
        </a:p>
      </dgm:t>
    </dgm:pt>
    <dgm:pt modelId="{6ACC3703-A3C1-46A4-9004-E64D2B20B7E2}" type="sibTrans" cxnId="{DE476FC7-F715-4C5C-B15E-3A49930CD810}">
      <dgm:prSet/>
      <dgm:spPr/>
      <dgm:t>
        <a:bodyPr/>
        <a:lstStyle/>
        <a:p>
          <a:endParaRPr lang="fr-FR"/>
        </a:p>
      </dgm:t>
    </dgm:pt>
    <dgm:pt modelId="{0F6D3D9F-0923-480D-BC58-BE5726692985}" type="pres">
      <dgm:prSet presAssocID="{2026C707-1091-460C-B1DD-017DE6A9AC3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57955EA-16D1-4574-8A0E-FCAB2D1BB6B4}" type="pres">
      <dgm:prSet presAssocID="{CFAD2CA3-D0F8-4D8C-A469-6695EFFD2067}" presName="root1" presStyleCnt="0"/>
      <dgm:spPr/>
    </dgm:pt>
    <dgm:pt modelId="{53F71621-FFAE-4ED7-8056-E8FF7E684B26}" type="pres">
      <dgm:prSet presAssocID="{CFAD2CA3-D0F8-4D8C-A469-6695EFFD2067}" presName="LevelOneTextNode" presStyleLbl="node0" presStyleIdx="0" presStyleCnt="1" custScaleX="2945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1E12F0-EC61-4E91-B640-409631CD2C65}" type="pres">
      <dgm:prSet presAssocID="{CFAD2CA3-D0F8-4D8C-A469-6695EFFD2067}" presName="level2hierChild" presStyleCnt="0"/>
      <dgm:spPr/>
    </dgm:pt>
    <dgm:pt modelId="{18438E27-6609-4259-95CC-41E1C8D74C35}" type="pres">
      <dgm:prSet presAssocID="{E45C634C-DB10-435C-9D44-68FE818FE314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E024CD70-B91A-4028-8916-F28F1CFEEA77}" type="pres">
      <dgm:prSet presAssocID="{E45C634C-DB10-435C-9D44-68FE818FE314}" presName="connTx" presStyleLbl="parChTrans1D2" presStyleIdx="0" presStyleCnt="3"/>
      <dgm:spPr/>
      <dgm:t>
        <a:bodyPr/>
        <a:lstStyle/>
        <a:p>
          <a:endParaRPr lang="fr-FR"/>
        </a:p>
      </dgm:t>
    </dgm:pt>
    <dgm:pt modelId="{90C76653-6B9D-421A-AACE-13525EA6ED17}" type="pres">
      <dgm:prSet presAssocID="{E58191A9-560B-4A04-B949-A6ED9061E2F5}" presName="root2" presStyleCnt="0"/>
      <dgm:spPr/>
    </dgm:pt>
    <dgm:pt modelId="{8B3E3A9A-2586-469F-9D90-11539AF0C395}" type="pres">
      <dgm:prSet presAssocID="{E58191A9-560B-4A04-B949-A6ED9061E2F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CA1824-C6C9-433C-A93D-EFA2A5CFC2C6}" type="pres">
      <dgm:prSet presAssocID="{E58191A9-560B-4A04-B949-A6ED9061E2F5}" presName="level3hierChild" presStyleCnt="0"/>
      <dgm:spPr/>
    </dgm:pt>
    <dgm:pt modelId="{510D5EB7-6CA2-4958-B3A5-124C2F274A64}" type="pres">
      <dgm:prSet presAssocID="{748A4330-82E6-4159-99A9-10494BF1D107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F21091F1-5423-42F6-9470-31372B8BFDAE}" type="pres">
      <dgm:prSet presAssocID="{748A4330-82E6-4159-99A9-10494BF1D107}" presName="connTx" presStyleLbl="parChTrans1D2" presStyleIdx="1" presStyleCnt="3"/>
      <dgm:spPr/>
      <dgm:t>
        <a:bodyPr/>
        <a:lstStyle/>
        <a:p>
          <a:endParaRPr lang="fr-FR"/>
        </a:p>
      </dgm:t>
    </dgm:pt>
    <dgm:pt modelId="{CD5F7A8B-189C-4672-9177-368228CBCDEC}" type="pres">
      <dgm:prSet presAssocID="{07DCEA5B-A6D7-4822-A484-18E0BCCA9203}" presName="root2" presStyleCnt="0"/>
      <dgm:spPr/>
    </dgm:pt>
    <dgm:pt modelId="{9C627B61-A407-4626-93CC-526CE2302658}" type="pres">
      <dgm:prSet presAssocID="{07DCEA5B-A6D7-4822-A484-18E0BCCA920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DA0F7B-5D08-4DB6-AA38-AA4DE80D2819}" type="pres">
      <dgm:prSet presAssocID="{07DCEA5B-A6D7-4822-A484-18E0BCCA9203}" presName="level3hierChild" presStyleCnt="0"/>
      <dgm:spPr/>
    </dgm:pt>
    <dgm:pt modelId="{5934209F-6B1A-47E7-871B-62766033FA7D}" type="pres">
      <dgm:prSet presAssocID="{5364EE31-BB72-4F86-9565-914417C5D73E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241FEC5A-2512-4536-97A0-1883CFA91FC7}" type="pres">
      <dgm:prSet presAssocID="{5364EE31-BB72-4F86-9565-914417C5D73E}" presName="connTx" presStyleLbl="parChTrans1D2" presStyleIdx="2" presStyleCnt="3"/>
      <dgm:spPr/>
      <dgm:t>
        <a:bodyPr/>
        <a:lstStyle/>
        <a:p>
          <a:endParaRPr lang="fr-FR"/>
        </a:p>
      </dgm:t>
    </dgm:pt>
    <dgm:pt modelId="{ED4F751A-2E88-4992-9C9C-32B9557FB6EA}" type="pres">
      <dgm:prSet presAssocID="{AB323625-E4CF-4BA3-BB3F-1EBA63281462}" presName="root2" presStyleCnt="0"/>
      <dgm:spPr/>
    </dgm:pt>
    <dgm:pt modelId="{76FE6E83-25F7-437B-9AAB-761B1C83BEFE}" type="pres">
      <dgm:prSet presAssocID="{AB323625-E4CF-4BA3-BB3F-1EBA6328146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5077F2A-0C7C-45CD-AE80-9BC25DCAAD06}" type="pres">
      <dgm:prSet presAssocID="{AB323625-E4CF-4BA3-BB3F-1EBA63281462}" presName="level3hierChild" presStyleCnt="0"/>
      <dgm:spPr/>
    </dgm:pt>
  </dgm:ptLst>
  <dgm:cxnLst>
    <dgm:cxn modelId="{65EF56EA-C272-4919-A3F3-546445AED6F4}" type="presOf" srcId="{748A4330-82E6-4159-99A9-10494BF1D107}" destId="{F21091F1-5423-42F6-9470-31372B8BFDAE}" srcOrd="1" destOrd="0" presId="urn:microsoft.com/office/officeart/2008/layout/HorizontalMultiLevelHierarchy"/>
    <dgm:cxn modelId="{E1C7CB64-8C37-4B29-BDD0-E01729C7C43A}" type="presOf" srcId="{CFAD2CA3-D0F8-4D8C-A469-6695EFFD2067}" destId="{53F71621-FFAE-4ED7-8056-E8FF7E684B26}" srcOrd="0" destOrd="0" presId="urn:microsoft.com/office/officeart/2008/layout/HorizontalMultiLevelHierarchy"/>
    <dgm:cxn modelId="{2ED9DB18-9987-4920-B855-CE77D72C1E7A}" type="presOf" srcId="{AB323625-E4CF-4BA3-BB3F-1EBA63281462}" destId="{76FE6E83-25F7-437B-9AAB-761B1C83BEFE}" srcOrd="0" destOrd="0" presId="urn:microsoft.com/office/officeart/2008/layout/HorizontalMultiLevelHierarchy"/>
    <dgm:cxn modelId="{DCB874E6-3152-47EF-A23D-CA7E6E71BAC9}" type="presOf" srcId="{2026C707-1091-460C-B1DD-017DE6A9AC30}" destId="{0F6D3D9F-0923-480D-BC58-BE5726692985}" srcOrd="0" destOrd="0" presId="urn:microsoft.com/office/officeart/2008/layout/HorizontalMultiLevelHierarchy"/>
    <dgm:cxn modelId="{703FC930-AC90-4342-AA60-FB998FF3F317}" srcId="{CFAD2CA3-D0F8-4D8C-A469-6695EFFD2067}" destId="{07DCEA5B-A6D7-4822-A484-18E0BCCA9203}" srcOrd="1" destOrd="0" parTransId="{748A4330-82E6-4159-99A9-10494BF1D107}" sibTransId="{123ABAA9-F39D-4E21-B858-FC5F8ADE8029}"/>
    <dgm:cxn modelId="{F394E38E-900E-49F2-9896-049408D18190}" srcId="{2026C707-1091-460C-B1DD-017DE6A9AC30}" destId="{CFAD2CA3-D0F8-4D8C-A469-6695EFFD2067}" srcOrd="0" destOrd="0" parTransId="{24E13149-B0A4-4CD7-B1DA-110F0B406DB3}" sibTransId="{F690AFE5-A5D1-4732-868C-50D3694F934B}"/>
    <dgm:cxn modelId="{6E177F96-058F-4694-AA42-CA7F796382E2}" type="presOf" srcId="{5364EE31-BB72-4F86-9565-914417C5D73E}" destId="{5934209F-6B1A-47E7-871B-62766033FA7D}" srcOrd="0" destOrd="0" presId="urn:microsoft.com/office/officeart/2008/layout/HorizontalMultiLevelHierarchy"/>
    <dgm:cxn modelId="{7BC9EDBF-0C1A-4740-8128-447E2BEB5660}" type="presOf" srcId="{748A4330-82E6-4159-99A9-10494BF1D107}" destId="{510D5EB7-6CA2-4958-B3A5-124C2F274A64}" srcOrd="0" destOrd="0" presId="urn:microsoft.com/office/officeart/2008/layout/HorizontalMultiLevelHierarchy"/>
    <dgm:cxn modelId="{AF93B4F6-250A-4DB5-ACD0-F478AD03314E}" type="presOf" srcId="{07DCEA5B-A6D7-4822-A484-18E0BCCA9203}" destId="{9C627B61-A407-4626-93CC-526CE2302658}" srcOrd="0" destOrd="0" presId="urn:microsoft.com/office/officeart/2008/layout/HorizontalMultiLevelHierarchy"/>
    <dgm:cxn modelId="{DE476FC7-F715-4C5C-B15E-3A49930CD810}" srcId="{CFAD2CA3-D0F8-4D8C-A469-6695EFFD2067}" destId="{AB323625-E4CF-4BA3-BB3F-1EBA63281462}" srcOrd="2" destOrd="0" parTransId="{5364EE31-BB72-4F86-9565-914417C5D73E}" sibTransId="{6ACC3703-A3C1-46A4-9004-E64D2B20B7E2}"/>
    <dgm:cxn modelId="{B28B8BB2-2C28-4DE3-A4CD-15D1C1A7C0A1}" type="presOf" srcId="{5364EE31-BB72-4F86-9565-914417C5D73E}" destId="{241FEC5A-2512-4536-97A0-1883CFA91FC7}" srcOrd="1" destOrd="0" presId="urn:microsoft.com/office/officeart/2008/layout/HorizontalMultiLevelHierarchy"/>
    <dgm:cxn modelId="{EBDC0602-7D0C-4AD6-AD28-BFCAF5B4D86F}" type="presOf" srcId="{E45C634C-DB10-435C-9D44-68FE818FE314}" destId="{E024CD70-B91A-4028-8916-F28F1CFEEA77}" srcOrd="1" destOrd="0" presId="urn:microsoft.com/office/officeart/2008/layout/HorizontalMultiLevelHierarchy"/>
    <dgm:cxn modelId="{5C22C1A1-CE3C-428F-8A36-D742EB95AFD2}" type="presOf" srcId="{E58191A9-560B-4A04-B949-A6ED9061E2F5}" destId="{8B3E3A9A-2586-469F-9D90-11539AF0C395}" srcOrd="0" destOrd="0" presId="urn:microsoft.com/office/officeart/2008/layout/HorizontalMultiLevelHierarchy"/>
    <dgm:cxn modelId="{0E257943-1C3F-4F00-B1FE-7FEFFB083544}" type="presOf" srcId="{E45C634C-DB10-435C-9D44-68FE818FE314}" destId="{18438E27-6609-4259-95CC-41E1C8D74C35}" srcOrd="0" destOrd="0" presId="urn:microsoft.com/office/officeart/2008/layout/HorizontalMultiLevelHierarchy"/>
    <dgm:cxn modelId="{B0AEDE46-6B90-479F-9F82-D245799CC3ED}" srcId="{CFAD2CA3-D0F8-4D8C-A469-6695EFFD2067}" destId="{E58191A9-560B-4A04-B949-A6ED9061E2F5}" srcOrd="0" destOrd="0" parTransId="{E45C634C-DB10-435C-9D44-68FE818FE314}" sibTransId="{ACDFD0EA-AD7C-4A0C-9298-E0A66B515114}"/>
    <dgm:cxn modelId="{6DEB5B6F-26E1-4104-9C13-7E32D7671EF3}" type="presParOf" srcId="{0F6D3D9F-0923-480D-BC58-BE5726692985}" destId="{857955EA-16D1-4574-8A0E-FCAB2D1BB6B4}" srcOrd="0" destOrd="0" presId="urn:microsoft.com/office/officeart/2008/layout/HorizontalMultiLevelHierarchy"/>
    <dgm:cxn modelId="{6371BC72-2772-4D5D-8625-28A53016B19A}" type="presParOf" srcId="{857955EA-16D1-4574-8A0E-FCAB2D1BB6B4}" destId="{53F71621-FFAE-4ED7-8056-E8FF7E684B26}" srcOrd="0" destOrd="0" presId="urn:microsoft.com/office/officeart/2008/layout/HorizontalMultiLevelHierarchy"/>
    <dgm:cxn modelId="{D95A3C3C-4E3B-447C-A0A3-23F7E97280FC}" type="presParOf" srcId="{857955EA-16D1-4574-8A0E-FCAB2D1BB6B4}" destId="{1F1E12F0-EC61-4E91-B640-409631CD2C65}" srcOrd="1" destOrd="0" presId="urn:microsoft.com/office/officeart/2008/layout/HorizontalMultiLevelHierarchy"/>
    <dgm:cxn modelId="{CFD7DB53-3E9C-463B-AE22-977CEC35B21F}" type="presParOf" srcId="{1F1E12F0-EC61-4E91-B640-409631CD2C65}" destId="{18438E27-6609-4259-95CC-41E1C8D74C35}" srcOrd="0" destOrd="0" presId="urn:microsoft.com/office/officeart/2008/layout/HorizontalMultiLevelHierarchy"/>
    <dgm:cxn modelId="{3DCA8651-8E76-431B-8277-DF00BC5C7BCC}" type="presParOf" srcId="{18438E27-6609-4259-95CC-41E1C8D74C35}" destId="{E024CD70-B91A-4028-8916-F28F1CFEEA77}" srcOrd="0" destOrd="0" presId="urn:microsoft.com/office/officeart/2008/layout/HorizontalMultiLevelHierarchy"/>
    <dgm:cxn modelId="{32E86B7D-6379-412C-9340-D0CAA49A5098}" type="presParOf" srcId="{1F1E12F0-EC61-4E91-B640-409631CD2C65}" destId="{90C76653-6B9D-421A-AACE-13525EA6ED17}" srcOrd="1" destOrd="0" presId="urn:microsoft.com/office/officeart/2008/layout/HorizontalMultiLevelHierarchy"/>
    <dgm:cxn modelId="{C18D08C9-40DE-4F25-9F0D-BF72207A4C6B}" type="presParOf" srcId="{90C76653-6B9D-421A-AACE-13525EA6ED17}" destId="{8B3E3A9A-2586-469F-9D90-11539AF0C395}" srcOrd="0" destOrd="0" presId="urn:microsoft.com/office/officeart/2008/layout/HorizontalMultiLevelHierarchy"/>
    <dgm:cxn modelId="{FF551C3B-CD63-4561-829C-B6B3EC9A5F43}" type="presParOf" srcId="{90C76653-6B9D-421A-AACE-13525EA6ED17}" destId="{27CA1824-C6C9-433C-A93D-EFA2A5CFC2C6}" srcOrd="1" destOrd="0" presId="urn:microsoft.com/office/officeart/2008/layout/HorizontalMultiLevelHierarchy"/>
    <dgm:cxn modelId="{686D4E9C-2FE6-4BEB-B7C0-90C181EDBC26}" type="presParOf" srcId="{1F1E12F0-EC61-4E91-B640-409631CD2C65}" destId="{510D5EB7-6CA2-4958-B3A5-124C2F274A64}" srcOrd="2" destOrd="0" presId="urn:microsoft.com/office/officeart/2008/layout/HorizontalMultiLevelHierarchy"/>
    <dgm:cxn modelId="{F5B87A23-A7F4-43F7-912B-AD0D1545F245}" type="presParOf" srcId="{510D5EB7-6CA2-4958-B3A5-124C2F274A64}" destId="{F21091F1-5423-42F6-9470-31372B8BFDAE}" srcOrd="0" destOrd="0" presId="urn:microsoft.com/office/officeart/2008/layout/HorizontalMultiLevelHierarchy"/>
    <dgm:cxn modelId="{08D1264B-6398-4945-8D01-55B3F8140301}" type="presParOf" srcId="{1F1E12F0-EC61-4E91-B640-409631CD2C65}" destId="{CD5F7A8B-189C-4672-9177-368228CBCDEC}" srcOrd="3" destOrd="0" presId="urn:microsoft.com/office/officeart/2008/layout/HorizontalMultiLevelHierarchy"/>
    <dgm:cxn modelId="{66E435F6-AFE9-4E33-98C1-8AF3806BEABE}" type="presParOf" srcId="{CD5F7A8B-189C-4672-9177-368228CBCDEC}" destId="{9C627B61-A407-4626-93CC-526CE2302658}" srcOrd="0" destOrd="0" presId="urn:microsoft.com/office/officeart/2008/layout/HorizontalMultiLevelHierarchy"/>
    <dgm:cxn modelId="{A0CDB644-9C7F-46F2-9CF4-1816863C1115}" type="presParOf" srcId="{CD5F7A8B-189C-4672-9177-368228CBCDEC}" destId="{8CDA0F7B-5D08-4DB6-AA38-AA4DE80D2819}" srcOrd="1" destOrd="0" presId="urn:microsoft.com/office/officeart/2008/layout/HorizontalMultiLevelHierarchy"/>
    <dgm:cxn modelId="{50038B52-05FB-4EF1-A1C5-E1073C902BF2}" type="presParOf" srcId="{1F1E12F0-EC61-4E91-B640-409631CD2C65}" destId="{5934209F-6B1A-47E7-871B-62766033FA7D}" srcOrd="4" destOrd="0" presId="urn:microsoft.com/office/officeart/2008/layout/HorizontalMultiLevelHierarchy"/>
    <dgm:cxn modelId="{C725BBDA-4C5C-4F2E-8E9B-A5E410D1B794}" type="presParOf" srcId="{5934209F-6B1A-47E7-871B-62766033FA7D}" destId="{241FEC5A-2512-4536-97A0-1883CFA91FC7}" srcOrd="0" destOrd="0" presId="urn:microsoft.com/office/officeart/2008/layout/HorizontalMultiLevelHierarchy"/>
    <dgm:cxn modelId="{D340B5D6-4B56-42B3-AF1F-244BEE5BAD21}" type="presParOf" srcId="{1F1E12F0-EC61-4E91-B640-409631CD2C65}" destId="{ED4F751A-2E88-4992-9C9C-32B9557FB6EA}" srcOrd="5" destOrd="0" presId="urn:microsoft.com/office/officeart/2008/layout/HorizontalMultiLevelHierarchy"/>
    <dgm:cxn modelId="{199A548C-1229-4B02-BCCD-8C365D2337B0}" type="presParOf" srcId="{ED4F751A-2E88-4992-9C9C-32B9557FB6EA}" destId="{76FE6E83-25F7-437B-9AAB-761B1C83BEFE}" srcOrd="0" destOrd="0" presId="urn:microsoft.com/office/officeart/2008/layout/HorizontalMultiLevelHierarchy"/>
    <dgm:cxn modelId="{3CE3F199-1046-4875-BB19-24B7BEE482DB}" type="presParOf" srcId="{ED4F751A-2E88-4992-9C9C-32B9557FB6EA}" destId="{55077F2A-0C7C-45CD-AE80-9BC25DCAAD0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1991-DC42-4D78-AC97-331DD1A236C5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2BB0F-F60B-4E21-AC6F-B12DB1DDF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A758-39F9-4C09-99BF-B03F22B3142A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BCB55-4B3A-4978-ACFF-1947E8A402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257E-868D-43B1-AD96-605F9DC66438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29AA-84AD-49D8-9319-BE89B3F02D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869D-CB88-484E-994E-F7070CE962F2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BD16-89EE-41FB-BB2F-37D0CA4147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6CC3-7FDC-48BE-BB65-578474A37FE8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FE477-F47D-4210-A0FD-D6E327B149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FBF2-74EE-4008-9CB5-E439B55F180E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8E0E-4F0D-4373-AB5F-5C1EA2F784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1E6B0-57F0-4238-B278-4843D99C611D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CDAB-B3BA-48F5-83E8-FDCE222F5A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FDDB-F8B1-49CB-91E6-83466CF6593D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094B-D71A-4C44-A75F-78675EE2D5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318ED-18F2-42A1-B6E9-214D99F98B02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028E-D32A-4862-B94A-E4892F847D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F8F8-CC9D-4DF6-88F8-9FCDFFFE2B49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E5E3-CAF9-45BD-910C-10CF2BFC32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447B7-5C00-4717-BE20-FD9D333EF1A2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DA56-8698-407C-AAB4-0086879AC4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C9AA9C-7BDF-47B5-80CE-D77A74578550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2F9885-7B74-4FB6-BD66-FF12FC5E30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Moodle</a:t>
            </a: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, pour quoi faire ?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4" name="Espace réservé du contenu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fr-FR" smtClean="0"/>
              <a:t>Organiser la transversalité des notions</a:t>
            </a:r>
          </a:p>
          <a:p>
            <a:r>
              <a:rPr lang="fr-FR" smtClean="0"/>
              <a:t>Suivre les étudiants en stage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92275" y="5373688"/>
            <a:ext cx="59039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Nathalie Epaillard Serand, </a:t>
            </a:r>
            <a:br>
              <a:rPr lang="fr-FR"/>
            </a:br>
            <a:r>
              <a:rPr lang="fr-FR"/>
              <a:t>professeur d’économie-gestion, lycée Paul Guérin à Niort.</a:t>
            </a:r>
            <a:br>
              <a:rPr lang="fr-FR"/>
            </a:br>
            <a:r>
              <a:rPr lang="fr-FR"/>
              <a:t>Rencontres autour du numérique, 9 avril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Organiser la transversalité</a:t>
            </a:r>
            <a:b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d’une notion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Organiser la transversalité d’une Notion 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625"/>
            <a:ext cx="4040188" cy="715963"/>
          </a:xfrm>
        </p:spPr>
        <p:txBody>
          <a:bodyPr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Thèmes du référentiel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3"/>
            <a:ext cx="4040188" cy="3951287"/>
          </a:xfrm>
        </p:spPr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1.1 L’organisation juridictionnelle de la France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Degré de juridiction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Siège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Parquet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2.7 La protection européenne des Droits de l’Homme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Conseil de l’Europe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CESDH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dirty="0" smtClean="0"/>
              <a:t>Requête individuelle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fr-FR" smtClean="0"/>
              <a:t>Condamnation d’un Etat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4645025" y="1698625"/>
            <a:ext cx="4041775" cy="715963"/>
          </a:xfrm>
        </p:spPr>
        <p:txBody>
          <a:bodyPr rtlCol="0">
            <a:normAutofit fontScale="92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Dossier </a:t>
            </a:r>
            <a:r>
              <a:rPr lang="fr-FR" dirty="0" err="1" smtClean="0"/>
              <a:t>eleve</a:t>
            </a:r>
            <a:r>
              <a:rPr lang="fr-FR" dirty="0" smtClean="0"/>
              <a:t> : La Fin de Vie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645025" y="2449513"/>
            <a:ext cx="4041775" cy="3951287"/>
          </a:xfrm>
        </p:spPr>
        <p:txBody>
          <a:bodyPr/>
          <a:lstStyle/>
          <a:p>
            <a:r>
              <a:rPr lang="fr-FR" smtClean="0"/>
              <a:t>Thèmes abordés :</a:t>
            </a:r>
          </a:p>
          <a:p>
            <a:pPr marL="868363" lvl="1" indent="-457200">
              <a:buFont typeface="Corbel" pitchFamily="34" charset="0"/>
              <a:buAutoNum type="arabicPeriod"/>
            </a:pPr>
            <a:r>
              <a:rPr lang="fr-FR" smtClean="0"/>
              <a:t>La vie, le corps, la santé</a:t>
            </a:r>
          </a:p>
          <a:p>
            <a:pPr marL="868363" lvl="1" indent="-457200">
              <a:buFont typeface="Corbel" pitchFamily="34" charset="0"/>
              <a:buAutoNum type="arabicPeriod"/>
            </a:pPr>
            <a:r>
              <a:rPr lang="fr-FR" smtClean="0"/>
              <a:t>Le personne</a:t>
            </a:r>
          </a:p>
          <a:p>
            <a:pPr marL="868363" lvl="1" indent="-457200">
              <a:buFont typeface="Corbel" pitchFamily="34" charset="0"/>
              <a:buAutoNum type="arabicPeriod"/>
            </a:pPr>
            <a:r>
              <a:rPr lang="fr-FR" smtClean="0"/>
              <a:t>L’auteur d’une infraction</a:t>
            </a:r>
          </a:p>
          <a:p>
            <a:pPr marL="868363" lvl="1" indent="-457200">
              <a:buFont typeface="Corbel" pitchFamily="34" charset="0"/>
              <a:buAutoNum type="arabicPeriod"/>
            </a:pPr>
            <a:r>
              <a:rPr lang="fr-FR" smtClean="0"/>
              <a:t>L’organisation juridictionnelle</a:t>
            </a:r>
          </a:p>
          <a:p>
            <a:pPr marL="868363" lvl="1" indent="-457200">
              <a:buFont typeface="Corbel" pitchFamily="34" charset="0"/>
              <a:buAutoNum type="arabicPeriod"/>
            </a:pPr>
            <a:r>
              <a:rPr lang="fr-FR" smtClean="0"/>
              <a:t>La protection européenne des droits de l’Homme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Année 1 sans </a:t>
            </a: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moodle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Année 2 : avec </a:t>
            </a: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moodle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 smtClean="0">
                <a:solidFill>
                  <a:schemeClr val="accent1">
                    <a:satMod val="150000"/>
                  </a:schemeClr>
                </a:solidFill>
              </a:rPr>
              <a:t>Moodle</a:t>
            </a: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 pour faire quoi ?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Espace réservé du texte 5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r>
              <a:rPr lang="fr-FR" smtClean="0"/>
              <a:t>Le suivi de stage des étudiants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satMod val="150000"/>
                  </a:schemeClr>
                </a:solidFill>
              </a:rPr>
              <a:t>Le suivi de stage </a:t>
            </a:r>
            <a:endParaRPr lang="fr-F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100" smtClean="0"/>
              <a:t>Le journal, des avantages pour chaque acteur :</a:t>
            </a:r>
          </a:p>
          <a:p>
            <a:pPr marL="925513" lvl="1" indent="-514350">
              <a:buFont typeface="Corbel" pitchFamily="34" charset="0"/>
              <a:buAutoNum type="arabicPeriod"/>
            </a:pPr>
            <a:r>
              <a:rPr lang="fr-FR" smtClean="0"/>
              <a:t>Compte rendu régulier de </a:t>
            </a:r>
            <a:r>
              <a:rPr lang="fr-FR" i="1" smtClean="0"/>
              <a:t>l’étudiant</a:t>
            </a:r>
            <a:r>
              <a:rPr lang="fr-FR" smtClean="0"/>
              <a:t> </a:t>
            </a:r>
          </a:p>
          <a:p>
            <a:pPr marL="925513" lvl="1" indent="-514350">
              <a:buFont typeface="Corbel" pitchFamily="34" charset="0"/>
              <a:buAutoNum type="arabicPeriod"/>
            </a:pPr>
            <a:r>
              <a:rPr lang="fr-FR" smtClean="0"/>
              <a:t>Feed-back de l’</a:t>
            </a:r>
            <a:r>
              <a:rPr lang="fr-FR" i="1" smtClean="0"/>
              <a:t>’enseignant</a:t>
            </a:r>
            <a:r>
              <a:rPr lang="fr-FR" smtClean="0"/>
              <a:t> </a:t>
            </a:r>
          </a:p>
          <a:p>
            <a:pPr marL="925513" lvl="1" indent="-514350">
              <a:buFont typeface="Corbel" pitchFamily="34" charset="0"/>
              <a:buAutoNum type="arabicPeriod"/>
            </a:pPr>
            <a:r>
              <a:rPr lang="fr-FR" smtClean="0"/>
              <a:t>Dialogue enrichi avec le </a:t>
            </a:r>
            <a:r>
              <a:rPr lang="fr-FR" i="1" smtClean="0"/>
              <a:t>tuteur</a:t>
            </a:r>
            <a:r>
              <a:rPr lang="fr-FR" smtClean="0"/>
              <a:t> lors de visites</a:t>
            </a:r>
          </a:p>
          <a:p>
            <a:r>
              <a:rPr lang="fr-FR" smtClean="0"/>
              <a:t>Le sondage</a:t>
            </a:r>
          </a:p>
          <a:p>
            <a:pPr marL="925513" lvl="1" indent="-514350">
              <a:buFont typeface="Corbel" pitchFamily="34" charset="0"/>
              <a:buAutoNum type="arabicPeriod"/>
            </a:pPr>
            <a:r>
              <a:rPr lang="fr-FR" smtClean="0"/>
              <a:t>Pour recueillir l’avis des étudiants sur un point précis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</TotalTime>
  <Words>127</Words>
  <Application>Microsoft Office PowerPoint</Application>
  <PresentationFormat>Affichage à l'écran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7</vt:i4>
      </vt:variant>
      <vt:variant>
        <vt:lpstr>Titres des diapositives</vt:lpstr>
      </vt:variant>
      <vt:variant>
        <vt:i4>7</vt:i4>
      </vt:variant>
    </vt:vector>
  </HeadingPairs>
  <TitlesOfParts>
    <vt:vector size="20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Module</vt:lpstr>
      <vt:lpstr>Module</vt:lpstr>
      <vt:lpstr>Module</vt:lpstr>
      <vt:lpstr>Module</vt:lpstr>
      <vt:lpstr>Module</vt:lpstr>
      <vt:lpstr>Module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utilisateur</dc:creator>
  <cp:lastModifiedBy>CHANTAL BERNARD</cp:lastModifiedBy>
  <cp:revision>15</cp:revision>
  <dcterms:created xsi:type="dcterms:W3CDTF">2014-04-04T15:26:37Z</dcterms:created>
  <dcterms:modified xsi:type="dcterms:W3CDTF">2014-06-23T10:05:46Z</dcterms:modified>
</cp:coreProperties>
</file>