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uentin" initials="Q" lastIdx="1" clrIdx="0">
    <p:extLst>
      <p:ext uri="{19B8F6BF-5375-455C-9EA6-DF929625EA0E}">
        <p15:presenceInfo xmlns:p15="http://schemas.microsoft.com/office/powerpoint/2012/main" userId="Quent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B9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6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840894" y="649747"/>
            <a:ext cx="8911687" cy="1280890"/>
          </a:xfrm>
        </p:spPr>
        <p:txBody>
          <a:bodyPr/>
          <a:lstStyle/>
          <a:p>
            <a:r>
              <a:rPr lang="fr-FR" b="1" dirty="0" smtClean="0"/>
              <a:t>Programme de la séance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931492" y="2555193"/>
            <a:ext cx="111778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/>
              <a:t>Présentation de l’activité de groupe : </a:t>
            </a:r>
            <a:r>
              <a:rPr lang="fr-FR" dirty="0" smtClean="0"/>
              <a:t>3 </a:t>
            </a:r>
            <a:r>
              <a:rPr lang="fr-FR" dirty="0" smtClean="0"/>
              <a:t>séances complètes pour la réaliser.</a:t>
            </a:r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Modalité de constitution des groupes.</a:t>
            </a:r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smtClean="0"/>
              <a:t>Répartition spatiale puis mise en activité.</a:t>
            </a:r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600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52886" y="649747"/>
            <a:ext cx="10234313" cy="1280890"/>
          </a:xfrm>
        </p:spPr>
        <p:txBody>
          <a:bodyPr/>
          <a:lstStyle/>
          <a:p>
            <a:r>
              <a:rPr lang="fr-FR" b="1" dirty="0" smtClean="0"/>
              <a:t>Répartition spatiale et mise en activité.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1042587" y="1930637"/>
            <a:ext cx="10605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fois les membres du groupe choisis le signaler à l’enseignant qui le valide et vous place.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333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52886" y="649747"/>
            <a:ext cx="10234313" cy="1280890"/>
          </a:xfrm>
        </p:spPr>
        <p:txBody>
          <a:bodyPr/>
          <a:lstStyle/>
          <a:p>
            <a:r>
              <a:rPr lang="fr-FR" b="1" dirty="0" smtClean="0"/>
              <a:t>Activité de groupe sur les modes de scrutins.</a:t>
            </a:r>
            <a:endParaRPr lang="fr-FR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141" y="1930637"/>
            <a:ext cx="11478058" cy="358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5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52886" y="649747"/>
            <a:ext cx="10234313" cy="1280890"/>
          </a:xfrm>
        </p:spPr>
        <p:txBody>
          <a:bodyPr/>
          <a:lstStyle/>
          <a:p>
            <a:r>
              <a:rPr lang="fr-FR" b="1" dirty="0" smtClean="0"/>
              <a:t>Activité de groupe sur les modes de scrutins.</a:t>
            </a:r>
            <a:endParaRPr lang="fr-FR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354" y="2025408"/>
            <a:ext cx="10724406" cy="363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0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52886" y="359188"/>
            <a:ext cx="10234313" cy="1280890"/>
          </a:xfrm>
        </p:spPr>
        <p:txBody>
          <a:bodyPr/>
          <a:lstStyle/>
          <a:p>
            <a:r>
              <a:rPr lang="fr-FR" b="1" dirty="0" smtClean="0"/>
              <a:t>Pour se situer dans le travail fait et celui qu’il reste à faire.</a:t>
            </a:r>
            <a:endParaRPr lang="fr-FR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610" y="1471973"/>
            <a:ext cx="8015149" cy="525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00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52886" y="649747"/>
            <a:ext cx="10234313" cy="1280890"/>
          </a:xfrm>
        </p:spPr>
        <p:txBody>
          <a:bodyPr/>
          <a:lstStyle/>
          <a:p>
            <a:r>
              <a:rPr lang="fr-FR" b="1" dirty="0" smtClean="0"/>
              <a:t>Règles à respecter.</a:t>
            </a:r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569719" y="2003872"/>
            <a:ext cx="10676545" cy="4275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de déplacement.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fait attention à ce que le volume sonore n’augmente pas trop.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ne demande de l’aide à l’enseignant 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qu’une fois qu’on s’est assuré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qu’avec les ressources du groupe on n’arrive pas à réaliser la tâche.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lève la main en attendant que l’enseignant arrive.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80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52886" y="649747"/>
            <a:ext cx="10234313" cy="1280890"/>
          </a:xfrm>
        </p:spPr>
        <p:txBody>
          <a:bodyPr/>
          <a:lstStyle/>
          <a:p>
            <a:r>
              <a:rPr lang="fr-FR" b="1" dirty="0" smtClean="0"/>
              <a:t>Temps imparti : 3 séances.</a:t>
            </a:r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569719" y="2003872"/>
            <a:ext cx="10676545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10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52886" y="649747"/>
            <a:ext cx="10234313" cy="1280890"/>
          </a:xfrm>
        </p:spPr>
        <p:txBody>
          <a:bodyPr/>
          <a:lstStyle/>
          <a:p>
            <a:r>
              <a:rPr lang="fr-FR" b="1" dirty="0" smtClean="0"/>
              <a:t>Modalité de constitution des groupes.</a:t>
            </a:r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569719" y="2003872"/>
            <a:ext cx="11097348" cy="4275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groupes de 3 élèves constitués par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affinité pour que vous puissiez vous organiser et échanger plus facilement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 à ne pas se reposer sur le travail des autres (voir barème).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Deux dérives potentielles 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Économique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se partager/diviser le travail en fonction des compétences de chacun pour être plus efficace. COOPERATION !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Fusionnelle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tellement pris dans l’échange et la discussion qu’il s’éloignent de l’objectif de l’activité de groupe.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46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52886" y="649747"/>
            <a:ext cx="10234313" cy="1280890"/>
          </a:xfrm>
        </p:spPr>
        <p:txBody>
          <a:bodyPr/>
          <a:lstStyle/>
          <a:p>
            <a:r>
              <a:rPr lang="fr-FR" b="1" dirty="0" smtClean="0"/>
              <a:t>Grille d’évaluation de l’attitude.</a:t>
            </a:r>
            <a:endParaRPr lang="fr-FR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886" y="1753633"/>
            <a:ext cx="9011908" cy="432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52886" y="649747"/>
            <a:ext cx="10234313" cy="1280890"/>
          </a:xfrm>
        </p:spPr>
        <p:txBody>
          <a:bodyPr/>
          <a:lstStyle/>
          <a:p>
            <a:r>
              <a:rPr lang="fr-FR" b="1" dirty="0" smtClean="0"/>
              <a:t>Grille d’évaluation de la qualité du rapport.</a:t>
            </a:r>
            <a:endParaRPr lang="fr-FR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776" y="1340090"/>
            <a:ext cx="7022528" cy="544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96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10282</TotalTime>
  <Words>245</Words>
  <Application>Microsoft Office PowerPoint</Application>
  <PresentationFormat>Grand écran</PresentationFormat>
  <Paragraphs>37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Brin</vt:lpstr>
      <vt:lpstr>Programme de la séance</vt:lpstr>
      <vt:lpstr>Activité de groupe sur les modes de scrutins.</vt:lpstr>
      <vt:lpstr>Activité de groupe sur les modes de scrutins.</vt:lpstr>
      <vt:lpstr>Pour se situer dans le travail fait et celui qu’il reste à faire.</vt:lpstr>
      <vt:lpstr>Règles à respecter.</vt:lpstr>
      <vt:lpstr>Temps imparti : 3 séances.</vt:lpstr>
      <vt:lpstr>Modalité de constitution des groupes.</vt:lpstr>
      <vt:lpstr>Grille d’évaluation de l’attitude.</vt:lpstr>
      <vt:lpstr>Grille d’évaluation de la qualité du rapport.</vt:lpstr>
      <vt:lpstr>Répartition spatiale et mise en activité.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Construire les 1ères évaluations</dc:title>
  <dc:creator>Estelle</dc:creator>
  <cp:lastModifiedBy>Quentin</cp:lastModifiedBy>
  <cp:revision>246</cp:revision>
  <dcterms:created xsi:type="dcterms:W3CDTF">2016-09-07T14:07:37Z</dcterms:created>
  <dcterms:modified xsi:type="dcterms:W3CDTF">2022-05-07T16:34:58Z</dcterms:modified>
</cp:coreProperties>
</file>