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5" r:id="rId6"/>
    <p:sldId id="262" r:id="rId7"/>
    <p:sldId id="264" r:id="rId8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9ACFC-6427-4D00-ADFC-52D75B5D5F62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0CA45-E80C-4AC0-AE6C-C69ADE922D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53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0CA45-E80C-4AC0-AE6C-C69ADE922D6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417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49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53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0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53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62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49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38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63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92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8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14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41923-8F3B-4C47-8B17-769B31233B6E}" type="datetimeFigureOut">
              <a:rPr lang="fr-FR" smtClean="0"/>
              <a:t>19/07/2018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B676B-B0DB-4DCC-9846-B4CE8B7DBD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29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ACTIVITE D’EXPERIMENTATION </a:t>
            </a:r>
            <a:b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Le dressage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7416824" cy="3240360"/>
          </a:xfrm>
        </p:spPr>
        <p:txBody>
          <a:bodyPr>
            <a:normAutofit/>
          </a:bodyPr>
          <a:lstStyle/>
          <a:p>
            <a:endParaRPr lang="fr-FR" u="sng" dirty="0" smtClean="0">
              <a:solidFill>
                <a:srgbClr val="FF0000"/>
              </a:solidFill>
            </a:endParaRPr>
          </a:p>
          <a:p>
            <a:r>
              <a:rPr lang="fr-FR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  <a:r>
              <a:rPr lang="fr-FR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Quel </a:t>
            </a:r>
            <a:r>
              <a:rPr lang="fr-FR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contenant et quelle organisation choisir pour dresser une préparation froide par assemblage en vue de sa distribution </a:t>
            </a:r>
            <a:r>
              <a:rPr lang="fr-FR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559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règles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d’hygiène obligatoires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ce réservé du contenu 3" descr="Panneau lavage des mains obligatoires ISO 7010 - M011  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45437"/>
            <a:ext cx="1224136" cy="1140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gXl" descr="http://www.direct-signaletique.com/I-Grande-13214-panneau-gants-de-pritection-obligatoires-iso-7010-m009.ne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148" y="1772815"/>
            <a:ext cx="1206236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gXl" descr="http://www.direct-signaletique.com/I-Grande-13082-panneau-tablier-de-protection-obligatoire-iso-7010-m026.ne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5"/>
            <a:ext cx="1080120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gXl" descr="http://www.direct-signaletique.com/I-Grande-13072-panneau-masque-obligatoire-iso-7010-m016.net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72815"/>
            <a:ext cx="1208203" cy="115212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827584" y="3212976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3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Tenue </a:t>
            </a:r>
            <a:r>
              <a:rPr lang="fr-FR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professionnelle </a:t>
            </a:r>
            <a:r>
              <a:rPr lang="fr-FR" sz="3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adaptée (blouse </a:t>
            </a:r>
            <a:r>
              <a:rPr lang="fr-FR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veste/pantalon et </a:t>
            </a:r>
            <a:r>
              <a:rPr lang="fr-FR" sz="3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chaussures de sécurité)</a:t>
            </a:r>
          </a:p>
          <a:p>
            <a:pPr marL="457200" indent="-457200">
              <a:buFontTx/>
              <a:buChar char="-"/>
            </a:pPr>
            <a:r>
              <a:rPr lang="fr-FR" sz="3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Masque </a:t>
            </a:r>
            <a:r>
              <a:rPr lang="fr-FR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bucco-nasal, coiffe (charlotte</a:t>
            </a:r>
            <a:r>
              <a:rPr lang="fr-FR" sz="3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0" indent="-457200">
              <a:buFontTx/>
              <a:buChar char="-"/>
            </a:pPr>
            <a:r>
              <a:rPr lang="fr-FR" sz="3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Lavage </a:t>
            </a:r>
            <a:r>
              <a:rPr lang="fr-FR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antiseptique des </a:t>
            </a:r>
            <a:r>
              <a:rPr lang="fr-FR" sz="3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mains</a:t>
            </a:r>
          </a:p>
          <a:p>
            <a:pPr marL="457200" lvl="0" indent="-457200">
              <a:buFontTx/>
              <a:buChar char="-"/>
            </a:pPr>
            <a:r>
              <a:rPr lang="fr-FR" sz="3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Gants (si nécessaires)</a:t>
            </a:r>
            <a:endParaRPr lang="fr-FR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21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critères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à prendre en compte pour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 dressage d’une préparation froide par assemblage en vue de sa distribution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996952"/>
            <a:ext cx="8229600" cy="3124944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quantité nécessaire et </a:t>
            </a:r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suffisante</a:t>
            </a:r>
          </a:p>
          <a:p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bon choix d’un </a:t>
            </a:r>
            <a:r>
              <a:rPr lang="fr-FR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contenant</a:t>
            </a:r>
          </a:p>
          <a:p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 esthétique</a:t>
            </a:r>
          </a:p>
          <a:p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dressage propre</a:t>
            </a:r>
          </a:p>
          <a:p>
            <a:endParaRPr lang="fr-FR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41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52128"/>
          </a:xfrm>
        </p:spPr>
        <p:txBody>
          <a:bodyPr>
            <a:noAutofit/>
          </a:bodyPr>
          <a:lstStyle/>
          <a:p>
            <a:r>
              <a:rPr lang="fr-FR" sz="40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ontenants à disposition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92915" y="3619111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B</a:t>
            </a:r>
            <a:r>
              <a:rPr lang="fr-FR" dirty="0" smtClean="0"/>
              <a:t>ol</a:t>
            </a:r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1366884" y="1500988"/>
            <a:ext cx="5814435" cy="4884481"/>
            <a:chOff x="1366884" y="1500988"/>
            <a:chExt cx="5814435" cy="488448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1500988"/>
              <a:ext cx="1584176" cy="158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6884" y="3356992"/>
              <a:ext cx="1191426" cy="893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6884" y="4797152"/>
              <a:ext cx="1588317" cy="1588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4728" y="2041208"/>
              <a:ext cx="1285875" cy="1285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3803777"/>
              <a:ext cx="2177271" cy="15987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" name="Rectangle 15"/>
          <p:cNvSpPr/>
          <p:nvPr/>
        </p:nvSpPr>
        <p:spPr>
          <a:xfrm>
            <a:off x="3193263" y="2108410"/>
            <a:ext cx="1453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Assiette plate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7181319" y="2445055"/>
            <a:ext cx="1198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R</a:t>
            </a:r>
            <a:r>
              <a:rPr lang="fr-FR" dirty="0" smtClean="0"/>
              <a:t>avier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6963737" y="4430328"/>
            <a:ext cx="1633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Ramequin rond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955201" y="5406644"/>
            <a:ext cx="2428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Ramequin </a:t>
            </a:r>
            <a:r>
              <a:rPr lang="fr-FR" dirty="0" smtClean="0"/>
              <a:t>rectangulaire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732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Quelques observations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3312368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ramequin rond : pas assez de place </a:t>
            </a:r>
          </a:p>
          <a:p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bol : difficile à bien présenter</a:t>
            </a:r>
          </a:p>
          <a:p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ravier et le ramequin rectangulaire: c’est bien pour mettre sur un plateau</a:t>
            </a:r>
          </a:p>
          <a:p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L’assiette plate : c’est mieux quand on sert à table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dressage en série est plus rapide. Toutefois, il est nécessaire que l’on se mette d’accord sur la présentation et  la tâche de chacun.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portion-témoin permet de reproduire le dressage à l’identique et de ne pas se tromper.</a:t>
            </a:r>
            <a:endParaRPr lang="fr-FR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76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dressage d’une préparation froide en vue de sa distribution.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L’objectif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dressage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d’une préparation froide en vue de sa distribution </a:t>
            </a:r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de la disposer dans un plat de service de telle façon à </a:t>
            </a:r>
            <a:r>
              <a:rPr lang="fr-F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augmenter </a:t>
            </a:r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appétence tout en respectant </a:t>
            </a:r>
            <a:r>
              <a:rPr lang="fr-F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recommandations nutritionnelles </a:t>
            </a:r>
            <a:r>
              <a:rPr lang="fr-F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concernant les rations </a:t>
            </a:r>
            <a:r>
              <a:rPr lang="fr-F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alimentaires.</a:t>
            </a:r>
            <a:endParaRPr lang="fr-FR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10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Auteur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/>
              <a:t>Lucie BERGAMINI		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Lycée </a:t>
            </a:r>
            <a:r>
              <a:rPr lang="fr-FR" b="1" dirty="0"/>
              <a:t>des métiers P. </a:t>
            </a:r>
            <a:r>
              <a:rPr lang="fr-FR" b="1" dirty="0" smtClean="0"/>
              <a:t>DORIOLE, La </a:t>
            </a:r>
            <a:r>
              <a:rPr lang="fr-FR" b="1" dirty="0"/>
              <a:t>Rochelle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PLP Biotechnologies - Académie de </a:t>
            </a:r>
            <a:r>
              <a:rPr lang="fr-FR" b="1" dirty="0" smtClean="0"/>
              <a:t>Poitiers.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5809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199</Words>
  <Application>Microsoft Office PowerPoint</Application>
  <PresentationFormat>Affichage à l'écran (4:3)</PresentationFormat>
  <Paragraphs>37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ACTIVITE D’EXPERIMENTATION    Le dressage</vt:lpstr>
      <vt:lpstr>Les règles d’hygiène obligatoires</vt:lpstr>
      <vt:lpstr> Les critères à prendre en compte pour le dressage d’une préparation froide par assemblage en vue de sa distribution</vt:lpstr>
      <vt:lpstr>Contenants à disposition</vt:lpstr>
      <vt:lpstr>Quelques observations</vt:lpstr>
      <vt:lpstr>Le dressage d’une préparation froide en vue de sa distribution. </vt:lpstr>
      <vt:lpstr>Auteur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EXPERIMENTATION : Le conditionnement</dc:title>
  <dc:creator>Lucie BERGAMINI</dc:creator>
  <cp:lastModifiedBy>Utilisateur</cp:lastModifiedBy>
  <cp:revision>26</cp:revision>
  <cp:lastPrinted>2017-06-03T13:08:44Z</cp:lastPrinted>
  <dcterms:created xsi:type="dcterms:W3CDTF">2015-02-08T21:48:10Z</dcterms:created>
  <dcterms:modified xsi:type="dcterms:W3CDTF">2018-07-19T18:07:43Z</dcterms:modified>
</cp:coreProperties>
</file>