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7" r:id="rId4"/>
    <p:sldId id="270" r:id="rId5"/>
    <p:sldId id="271" r:id="rId6"/>
    <p:sldId id="272" r:id="rId7"/>
    <p:sldId id="273" r:id="rId8"/>
    <p:sldId id="257" r:id="rId9"/>
    <p:sldId id="274" r:id="rId10"/>
    <p:sldId id="275" r:id="rId11"/>
    <p:sldId id="276" r:id="rId12"/>
    <p:sldId id="277" r:id="rId13"/>
    <p:sldId id="278" r:id="rId14"/>
    <p:sldId id="258" r:id="rId15"/>
    <p:sldId id="260" r:id="rId16"/>
    <p:sldId id="261" r:id="rId17"/>
    <p:sldId id="264" r:id="rId18"/>
    <p:sldId id="265" r:id="rId19"/>
    <p:sldId id="259" r:id="rId20"/>
    <p:sldId id="262" r:id="rId21"/>
    <p:sldId id="266" r:id="rId22"/>
    <p:sldId id="263" r:id="rId23"/>
    <p:sldId id="26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r-FR" dirty="0" smtClean="0"/>
              <a:t>Test bilan de calcul mental N°1 :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/>
          <a:p>
            <a:r>
              <a:rPr lang="fr-FR" dirty="0" smtClean="0"/>
              <a:t>Pour ce travail individuel, tous les documents et les calculatrices sont interdits</a:t>
            </a:r>
            <a:endParaRPr lang="fr-FR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hristine BC\Documents\Calcul mental\Test bilan n°1\Diapositive8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73" y="0"/>
            <a:ext cx="9009327" cy="675699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hristine BC\Documents\Calcul mental\Test bilan n°1\Diapositive9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5996" y="0"/>
            <a:ext cx="9209996" cy="690749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hristine BC\Documents\Calcul mental\Test bilan n°1\Diapositive10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hristine BC\Documents\Calcul mental\Test bilan n°1\Diapositive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n°11.</a:t>
            </a:r>
            <a:endParaRPr lang="fr-FR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2095" y="2924944"/>
            <a:ext cx="2365255" cy="15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n°12.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6452" y="3068960"/>
            <a:ext cx="1991848" cy="141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n°13.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4547013" cy="194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n°14.</a:t>
            </a:r>
            <a:endParaRPr lang="fr-F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852936"/>
            <a:ext cx="3587105" cy="136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n°15.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4281830" cy="149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n°16.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708920"/>
            <a:ext cx="4362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/>
          </a:bodyPr>
          <a:lstStyle/>
          <a:p>
            <a:r>
              <a:rPr lang="fr-FR" sz="3600" dirty="0" smtClean="0"/>
              <a:t>Une série de 20 questions va être projetée.</a:t>
            </a:r>
          </a:p>
          <a:p>
            <a:r>
              <a:rPr lang="fr-FR" sz="3600" dirty="0" smtClean="0"/>
              <a:t>Chaque question s’affichera pendant au moins 5 secondes.</a:t>
            </a:r>
          </a:p>
          <a:p>
            <a:r>
              <a:rPr lang="fr-FR" sz="3600" dirty="0" smtClean="0"/>
              <a:t>Pour chaque question, répondre dans la case correspondante du polycopié.</a:t>
            </a:r>
          </a:p>
          <a:p>
            <a:r>
              <a:rPr lang="fr-FR" sz="3600" dirty="0" smtClean="0"/>
              <a:t>Ce test de calcul mental sera noté sur 20.</a:t>
            </a:r>
            <a:endParaRPr lang="fr-FR" sz="3600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n°17.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564904"/>
            <a:ext cx="44100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n°18.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76872"/>
            <a:ext cx="3840472" cy="228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n°19.</a:t>
            </a:r>
            <a:endParaRPr lang="fr-FR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7155" y="2132856"/>
            <a:ext cx="3485819" cy="19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 n°20.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564904"/>
            <a:ext cx="3978967" cy="215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hristine BC\Documents\Calcul mental\Test bilan n°1\Diapositive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952328"/>
          </a:xfrm>
        </p:spPr>
        <p:txBody>
          <a:bodyPr/>
          <a:lstStyle/>
          <a:p>
            <a:r>
              <a:rPr lang="fr-FR" dirty="0" smtClean="0"/>
              <a:t>Calculer ou simplifier  ou résoudre: </a:t>
            </a:r>
            <a:endParaRPr lang="fr-FR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tine BC\Documents\Calcul mental\Test bilan n°1\Diapositive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ristine BC\Documents\Calcul mental\Test bilan n°1\Diapositive3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hristine BC\Documents\Calcul mental\Test bilan n°1\Diapositive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6899" y="0"/>
            <a:ext cx="9740899" cy="73056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hristine BC\Documents\Calcul mental\Test bilan n°1\Diapositive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 n°5.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060848"/>
            <a:ext cx="2319139" cy="287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hristine BC\Documents\Calcul mental\Test bilan n°1\Diapositive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627"/>
            <a:ext cx="9164835" cy="687362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99</Words>
  <Application>Microsoft Office PowerPoint</Application>
  <PresentationFormat>Affichage à l'écran (4:3)</PresentationFormat>
  <Paragraphs>18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Test bilan de calcul mental N°1 :  </vt:lpstr>
      <vt:lpstr>Diapositive 2</vt:lpstr>
      <vt:lpstr>Calculer ou simplifier  ou résoudre: </vt:lpstr>
      <vt:lpstr>Diapositive 4</vt:lpstr>
      <vt:lpstr>Diapositive 5</vt:lpstr>
      <vt:lpstr>Diapositive 6</vt:lpstr>
      <vt:lpstr>Diapositive 7</vt:lpstr>
      <vt:lpstr>Question n°5.  </vt:lpstr>
      <vt:lpstr>Diapositive 9</vt:lpstr>
      <vt:lpstr>Diapositive 10</vt:lpstr>
      <vt:lpstr>Diapositive 11</vt:lpstr>
      <vt:lpstr>Diapositive 12</vt:lpstr>
      <vt:lpstr>Diapositive 13</vt:lpstr>
      <vt:lpstr>Question n°11.</vt:lpstr>
      <vt:lpstr>Question n°12.</vt:lpstr>
      <vt:lpstr>Question n°13.</vt:lpstr>
      <vt:lpstr>Question n°14.</vt:lpstr>
      <vt:lpstr>Question n°15.</vt:lpstr>
      <vt:lpstr>Question n°16.</vt:lpstr>
      <vt:lpstr>Question n°17.</vt:lpstr>
      <vt:lpstr>Question n°18.</vt:lpstr>
      <vt:lpstr>Question n°19.</vt:lpstr>
      <vt:lpstr>Question n°20. 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de calcul mental N°3 :  « les racines carrées »</dc:title>
  <dc:creator>Christine BC</dc:creator>
  <cp:lastModifiedBy>Christine BC</cp:lastModifiedBy>
  <cp:revision>17</cp:revision>
  <dcterms:created xsi:type="dcterms:W3CDTF">2012-10-03T16:02:22Z</dcterms:created>
  <dcterms:modified xsi:type="dcterms:W3CDTF">2013-06-30T19:57:46Z</dcterms:modified>
</cp:coreProperties>
</file>