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A Day Without Sun Text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Quicksand" panose="020B0604020202020204" charset="0"/>
      <p:regular r:id="rId10"/>
    </p:embeddedFont>
    <p:embeddedFont>
      <p:font typeface="Quicksand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1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://cache.media.education.gouv.fr/file/Fractions_et_decimaux/41/6/RA16_C3_MATH_frac_dec_annexe_1_673416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8.png"/><Relationship Id="rId3" Type="http://schemas.openxmlformats.org/officeDocument/2006/relationships/image" Target="../media/image10.svg"/><Relationship Id="rId21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750" y="4765289"/>
            <a:ext cx="7381307" cy="1292034"/>
            <a:chOff x="0" y="0"/>
            <a:chExt cx="10196341" cy="178478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0173481" cy="1756841"/>
            </a:xfrm>
            <a:custGeom>
              <a:avLst/>
              <a:gdLst/>
              <a:ahLst/>
              <a:cxnLst/>
              <a:rect l="l" t="t" r="r" b="b"/>
              <a:pathLst>
                <a:path w="10173481" h="1756841">
                  <a:moveTo>
                    <a:pt x="10173481" y="1756841"/>
                  </a:moveTo>
                  <a:lnTo>
                    <a:pt x="0" y="1749221"/>
                  </a:lnTo>
                  <a:lnTo>
                    <a:pt x="0" y="622545"/>
                  </a:lnTo>
                  <a:lnTo>
                    <a:pt x="17780" y="19050"/>
                  </a:lnTo>
                  <a:lnTo>
                    <a:pt x="5071383" y="0"/>
                  </a:lnTo>
                  <a:lnTo>
                    <a:pt x="1015443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0202691" cy="1783511"/>
            </a:xfrm>
            <a:custGeom>
              <a:avLst/>
              <a:gdLst/>
              <a:ahLst/>
              <a:cxnLst/>
              <a:rect l="l" t="t" r="r" b="b"/>
              <a:pathLst>
                <a:path w="10202691" h="1783511">
                  <a:moveTo>
                    <a:pt x="10168401" y="21590"/>
                  </a:moveTo>
                  <a:cubicBezTo>
                    <a:pt x="10169671" y="34290"/>
                    <a:pt x="10169671" y="44450"/>
                    <a:pt x="10170941" y="54610"/>
                  </a:cubicBezTo>
                  <a:cubicBezTo>
                    <a:pt x="10173481" y="89987"/>
                    <a:pt x="10174751" y="127122"/>
                    <a:pt x="10177291" y="162931"/>
                  </a:cubicBezTo>
                  <a:cubicBezTo>
                    <a:pt x="10177291" y="214655"/>
                    <a:pt x="10189991" y="1234542"/>
                    <a:pt x="10196341" y="1286266"/>
                  </a:cubicBezTo>
                  <a:cubicBezTo>
                    <a:pt x="10202691" y="1364515"/>
                    <a:pt x="10198881" y="1444090"/>
                    <a:pt x="10198881" y="1522339"/>
                  </a:cubicBezTo>
                  <a:cubicBezTo>
                    <a:pt x="10198881" y="1591304"/>
                    <a:pt x="10200151" y="1654964"/>
                    <a:pt x="10201421" y="1722551"/>
                  </a:cubicBezTo>
                  <a:cubicBezTo>
                    <a:pt x="10201421" y="1744141"/>
                    <a:pt x="10201421" y="1758111"/>
                    <a:pt x="10201421" y="1782241"/>
                  </a:cubicBezTo>
                  <a:cubicBezTo>
                    <a:pt x="10178561" y="1782241"/>
                    <a:pt x="10158241" y="1783511"/>
                    <a:pt x="10110389" y="1782241"/>
                  </a:cubicBezTo>
                  <a:cubicBezTo>
                    <a:pt x="9590282" y="1777161"/>
                    <a:pt x="9062173" y="1783511"/>
                    <a:pt x="8542066" y="1778431"/>
                  </a:cubicBezTo>
                  <a:cubicBezTo>
                    <a:pt x="8230001" y="1774621"/>
                    <a:pt x="7925939" y="1777161"/>
                    <a:pt x="7613874" y="1774621"/>
                  </a:cubicBezTo>
                  <a:cubicBezTo>
                    <a:pt x="7469844" y="1773351"/>
                    <a:pt x="7325815" y="1772081"/>
                    <a:pt x="7181785" y="1770811"/>
                  </a:cubicBezTo>
                  <a:cubicBezTo>
                    <a:pt x="7093767" y="1770811"/>
                    <a:pt x="7013750" y="1772081"/>
                    <a:pt x="6925732" y="1772081"/>
                  </a:cubicBezTo>
                  <a:cubicBezTo>
                    <a:pt x="6701686" y="1770811"/>
                    <a:pt x="6085559" y="1772081"/>
                    <a:pt x="5861513" y="1770811"/>
                  </a:cubicBezTo>
                  <a:cubicBezTo>
                    <a:pt x="5701480" y="1769541"/>
                    <a:pt x="2500819" y="1778431"/>
                    <a:pt x="2340786" y="1777161"/>
                  </a:cubicBezTo>
                  <a:cubicBezTo>
                    <a:pt x="2300778" y="1777161"/>
                    <a:pt x="2252768" y="1778431"/>
                    <a:pt x="2212760" y="1778431"/>
                  </a:cubicBezTo>
                  <a:cubicBezTo>
                    <a:pt x="2116740" y="1778431"/>
                    <a:pt x="2028722" y="1779701"/>
                    <a:pt x="1932702" y="1779701"/>
                  </a:cubicBezTo>
                  <a:cubicBezTo>
                    <a:pt x="1692652" y="1779701"/>
                    <a:pt x="1460605" y="1778431"/>
                    <a:pt x="1220555" y="1777161"/>
                  </a:cubicBezTo>
                  <a:cubicBezTo>
                    <a:pt x="1076525" y="1775891"/>
                    <a:pt x="932496" y="1774621"/>
                    <a:pt x="796468" y="1773351"/>
                  </a:cubicBezTo>
                  <a:cubicBezTo>
                    <a:pt x="540415" y="1772081"/>
                    <a:pt x="284362" y="1770811"/>
                    <a:pt x="48260" y="1770811"/>
                  </a:cubicBezTo>
                  <a:cubicBezTo>
                    <a:pt x="38100" y="1770811"/>
                    <a:pt x="29210" y="1770811"/>
                    <a:pt x="19050" y="1769541"/>
                  </a:cubicBezTo>
                  <a:cubicBezTo>
                    <a:pt x="10160" y="1768271"/>
                    <a:pt x="5080" y="1761921"/>
                    <a:pt x="7620" y="1753031"/>
                  </a:cubicBezTo>
                  <a:cubicBezTo>
                    <a:pt x="16510" y="1721276"/>
                    <a:pt x="12700" y="1688120"/>
                    <a:pt x="11430" y="1653637"/>
                  </a:cubicBezTo>
                  <a:cubicBezTo>
                    <a:pt x="10160" y="1583346"/>
                    <a:pt x="6350" y="1514381"/>
                    <a:pt x="7620" y="1444090"/>
                  </a:cubicBezTo>
                  <a:cubicBezTo>
                    <a:pt x="5080" y="1356557"/>
                    <a:pt x="0" y="273010"/>
                    <a:pt x="7620" y="184151"/>
                  </a:cubicBezTo>
                  <a:cubicBezTo>
                    <a:pt x="8890" y="166910"/>
                    <a:pt x="7620" y="148342"/>
                    <a:pt x="8890" y="131101"/>
                  </a:cubicBezTo>
                  <a:cubicBezTo>
                    <a:pt x="10160" y="103250"/>
                    <a:pt x="12700" y="7274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321" y="30480"/>
                    <a:pt x="212347" y="29210"/>
                  </a:cubicBezTo>
                  <a:cubicBezTo>
                    <a:pt x="428392" y="25400"/>
                    <a:pt x="644436" y="22860"/>
                    <a:pt x="868483" y="20320"/>
                  </a:cubicBezTo>
                  <a:cubicBezTo>
                    <a:pt x="1020514" y="17780"/>
                    <a:pt x="1172545" y="16510"/>
                    <a:pt x="1316575" y="13970"/>
                  </a:cubicBezTo>
                  <a:cubicBezTo>
                    <a:pt x="1460605" y="11430"/>
                    <a:pt x="1612636" y="8890"/>
                    <a:pt x="1756666" y="8890"/>
                  </a:cubicBezTo>
                  <a:cubicBezTo>
                    <a:pt x="1916699" y="7620"/>
                    <a:pt x="2076732" y="10160"/>
                    <a:pt x="2236765" y="8890"/>
                  </a:cubicBezTo>
                  <a:cubicBezTo>
                    <a:pt x="2436806" y="8890"/>
                    <a:pt x="6061554" y="6350"/>
                    <a:pt x="6261595" y="5080"/>
                  </a:cubicBezTo>
                  <a:cubicBezTo>
                    <a:pt x="6453635" y="3810"/>
                    <a:pt x="6645674" y="2540"/>
                    <a:pt x="6845716" y="2540"/>
                  </a:cubicBezTo>
                  <a:cubicBezTo>
                    <a:pt x="7173783" y="1270"/>
                    <a:pt x="7493850" y="0"/>
                    <a:pt x="7821917" y="0"/>
                  </a:cubicBezTo>
                  <a:cubicBezTo>
                    <a:pt x="7957945" y="0"/>
                    <a:pt x="8101975" y="2540"/>
                    <a:pt x="8238003" y="2540"/>
                  </a:cubicBezTo>
                  <a:cubicBezTo>
                    <a:pt x="8614081" y="3810"/>
                    <a:pt x="8998159" y="5080"/>
                    <a:pt x="9374237" y="7620"/>
                  </a:cubicBezTo>
                  <a:cubicBezTo>
                    <a:pt x="9574279" y="8890"/>
                    <a:pt x="9774320" y="12700"/>
                    <a:pt x="9974361" y="16510"/>
                  </a:cubicBezTo>
                  <a:cubicBezTo>
                    <a:pt x="10022371" y="16510"/>
                    <a:pt x="10070381" y="16510"/>
                    <a:pt x="10110389" y="16510"/>
                  </a:cubicBezTo>
                  <a:cubicBezTo>
                    <a:pt x="10149351" y="17780"/>
                    <a:pt x="10158241" y="20320"/>
                    <a:pt x="10168401" y="21590"/>
                  </a:cubicBezTo>
                  <a:close/>
                  <a:moveTo>
                    <a:pt x="10178561" y="1765731"/>
                  </a:moveTo>
                  <a:cubicBezTo>
                    <a:pt x="10179831" y="1749221"/>
                    <a:pt x="10181101" y="1736521"/>
                    <a:pt x="10181101" y="1723821"/>
                  </a:cubicBezTo>
                  <a:cubicBezTo>
                    <a:pt x="10179831" y="1648333"/>
                    <a:pt x="10178561" y="1578041"/>
                    <a:pt x="10178561" y="1502445"/>
                  </a:cubicBezTo>
                  <a:cubicBezTo>
                    <a:pt x="10178561" y="1467962"/>
                    <a:pt x="10181101" y="1433480"/>
                    <a:pt x="10179831" y="1398997"/>
                  </a:cubicBezTo>
                  <a:cubicBezTo>
                    <a:pt x="10179831" y="1367167"/>
                    <a:pt x="10178561" y="1334011"/>
                    <a:pt x="10177291" y="1302181"/>
                  </a:cubicBezTo>
                  <a:cubicBezTo>
                    <a:pt x="10172211" y="1253110"/>
                    <a:pt x="10160781" y="237201"/>
                    <a:pt x="10160781" y="188130"/>
                  </a:cubicBezTo>
                  <a:cubicBezTo>
                    <a:pt x="10158241" y="147016"/>
                    <a:pt x="10155701" y="104576"/>
                    <a:pt x="10153161" y="63500"/>
                  </a:cubicBezTo>
                  <a:cubicBezTo>
                    <a:pt x="10151891" y="44450"/>
                    <a:pt x="10150621" y="43180"/>
                    <a:pt x="10086384" y="41910"/>
                  </a:cubicBezTo>
                  <a:cubicBezTo>
                    <a:pt x="10062380" y="41910"/>
                    <a:pt x="10046376" y="41910"/>
                    <a:pt x="10022371" y="40640"/>
                  </a:cubicBezTo>
                  <a:cubicBezTo>
                    <a:pt x="9822330" y="36830"/>
                    <a:pt x="9614287" y="31750"/>
                    <a:pt x="9414246" y="30480"/>
                  </a:cubicBezTo>
                  <a:cubicBezTo>
                    <a:pt x="8926145" y="26670"/>
                    <a:pt x="8430043" y="25400"/>
                    <a:pt x="7941942" y="22860"/>
                  </a:cubicBezTo>
                  <a:cubicBezTo>
                    <a:pt x="7869928" y="22860"/>
                    <a:pt x="7789911" y="22860"/>
                    <a:pt x="7717896" y="22860"/>
                  </a:cubicBezTo>
                  <a:cubicBezTo>
                    <a:pt x="7597871" y="22860"/>
                    <a:pt x="7477846" y="22860"/>
                    <a:pt x="7365823" y="22860"/>
                  </a:cubicBezTo>
                  <a:cubicBezTo>
                    <a:pt x="7109770" y="22860"/>
                    <a:pt x="6853717" y="22860"/>
                    <a:pt x="6605667" y="24130"/>
                  </a:cubicBezTo>
                  <a:cubicBezTo>
                    <a:pt x="6389621" y="25400"/>
                    <a:pt x="2748870" y="29210"/>
                    <a:pt x="2532826" y="29210"/>
                  </a:cubicBezTo>
                  <a:cubicBezTo>
                    <a:pt x="2180753" y="29210"/>
                    <a:pt x="1828681" y="26670"/>
                    <a:pt x="1476608" y="33020"/>
                  </a:cubicBezTo>
                  <a:cubicBezTo>
                    <a:pt x="1292570" y="36830"/>
                    <a:pt x="1116534" y="36830"/>
                    <a:pt x="940497" y="38100"/>
                  </a:cubicBezTo>
                  <a:cubicBezTo>
                    <a:pt x="636435" y="41910"/>
                    <a:pt x="332372" y="45720"/>
                    <a:pt x="49530" y="50800"/>
                  </a:cubicBezTo>
                  <a:cubicBezTo>
                    <a:pt x="36830" y="50800"/>
                    <a:pt x="34290" y="53340"/>
                    <a:pt x="33020" y="68767"/>
                  </a:cubicBezTo>
                  <a:cubicBezTo>
                    <a:pt x="31750" y="92640"/>
                    <a:pt x="31750" y="116512"/>
                    <a:pt x="30480" y="140385"/>
                  </a:cubicBezTo>
                  <a:cubicBezTo>
                    <a:pt x="29210" y="180173"/>
                    <a:pt x="26670" y="218634"/>
                    <a:pt x="25400" y="258421"/>
                  </a:cubicBezTo>
                  <a:cubicBezTo>
                    <a:pt x="20320" y="300861"/>
                    <a:pt x="26670" y="1337990"/>
                    <a:pt x="29210" y="1380430"/>
                  </a:cubicBezTo>
                  <a:cubicBezTo>
                    <a:pt x="29210" y="1425522"/>
                    <a:pt x="29210" y="1471941"/>
                    <a:pt x="30480" y="1517034"/>
                  </a:cubicBezTo>
                  <a:cubicBezTo>
                    <a:pt x="30480" y="1550190"/>
                    <a:pt x="33020" y="1583346"/>
                    <a:pt x="33020" y="1616502"/>
                  </a:cubicBezTo>
                  <a:cubicBezTo>
                    <a:pt x="33020" y="1652311"/>
                    <a:pt x="33020" y="1688120"/>
                    <a:pt x="31750" y="1723821"/>
                  </a:cubicBezTo>
                  <a:cubicBezTo>
                    <a:pt x="31750" y="1727631"/>
                    <a:pt x="31750" y="1730171"/>
                    <a:pt x="31750" y="1733981"/>
                  </a:cubicBezTo>
                  <a:cubicBezTo>
                    <a:pt x="31750" y="1744141"/>
                    <a:pt x="35560" y="1747951"/>
                    <a:pt x="44450" y="1747951"/>
                  </a:cubicBezTo>
                  <a:cubicBezTo>
                    <a:pt x="100324" y="1747951"/>
                    <a:pt x="212347" y="1749221"/>
                    <a:pt x="316369" y="1749221"/>
                  </a:cubicBezTo>
                  <a:cubicBezTo>
                    <a:pt x="468400" y="1749221"/>
                    <a:pt x="628433" y="1746681"/>
                    <a:pt x="780464" y="1749221"/>
                  </a:cubicBezTo>
                  <a:cubicBezTo>
                    <a:pt x="1028515" y="1753031"/>
                    <a:pt x="1276567" y="1755571"/>
                    <a:pt x="1524618" y="1754301"/>
                  </a:cubicBezTo>
                  <a:cubicBezTo>
                    <a:pt x="1684651" y="1753031"/>
                    <a:pt x="1836682" y="1755571"/>
                    <a:pt x="1996715" y="1755571"/>
                  </a:cubicBezTo>
                  <a:cubicBezTo>
                    <a:pt x="2228763" y="1755571"/>
                    <a:pt x="2460811" y="1754301"/>
                    <a:pt x="2692859" y="1755571"/>
                  </a:cubicBezTo>
                  <a:cubicBezTo>
                    <a:pt x="3036930" y="1756841"/>
                    <a:pt x="6813709" y="1746681"/>
                    <a:pt x="7165782" y="1749221"/>
                  </a:cubicBezTo>
                  <a:cubicBezTo>
                    <a:pt x="7317813" y="1750491"/>
                    <a:pt x="7469844" y="1751761"/>
                    <a:pt x="7613874" y="1751761"/>
                  </a:cubicBezTo>
                  <a:cubicBezTo>
                    <a:pt x="7877929" y="1754301"/>
                    <a:pt x="8133982" y="1750491"/>
                    <a:pt x="8398036" y="1754301"/>
                  </a:cubicBezTo>
                  <a:cubicBezTo>
                    <a:pt x="8614081" y="1756841"/>
                    <a:pt x="8830126" y="1756841"/>
                    <a:pt x="9046170" y="1759381"/>
                  </a:cubicBezTo>
                  <a:cubicBezTo>
                    <a:pt x="9366236" y="1763191"/>
                    <a:pt x="9686302" y="1765731"/>
                    <a:pt x="10006368" y="1767001"/>
                  </a:cubicBezTo>
                  <a:cubicBezTo>
                    <a:pt x="10126393" y="1767001"/>
                    <a:pt x="10158241" y="1765731"/>
                    <a:pt x="10178561" y="176573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 rot="-5400000">
            <a:off x="997583" y="4096806"/>
            <a:ext cx="490984" cy="2029469"/>
          </a:xfrm>
          <a:custGeom>
            <a:avLst/>
            <a:gdLst/>
            <a:ahLst/>
            <a:cxnLst/>
            <a:rect l="l" t="t" r="r" b="b"/>
            <a:pathLst>
              <a:path w="490984" h="2029469">
                <a:moveTo>
                  <a:pt x="0" y="0"/>
                </a:moveTo>
                <a:lnTo>
                  <a:pt x="490985" y="0"/>
                </a:lnTo>
                <a:lnTo>
                  <a:pt x="490985" y="2029469"/>
                </a:lnTo>
                <a:lnTo>
                  <a:pt x="0" y="2029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346" t="-503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9347" y="1010636"/>
            <a:ext cx="7381307" cy="1356748"/>
            <a:chOff x="0" y="0"/>
            <a:chExt cx="10196341" cy="1874175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10173481" cy="1846235"/>
            </a:xfrm>
            <a:custGeom>
              <a:avLst/>
              <a:gdLst/>
              <a:ahLst/>
              <a:cxnLst/>
              <a:rect l="l" t="t" r="r" b="b"/>
              <a:pathLst>
                <a:path w="10173481" h="1846235">
                  <a:moveTo>
                    <a:pt x="10173481" y="1846235"/>
                  </a:moveTo>
                  <a:lnTo>
                    <a:pt x="0" y="1838615"/>
                  </a:lnTo>
                  <a:lnTo>
                    <a:pt x="0" y="653550"/>
                  </a:lnTo>
                  <a:lnTo>
                    <a:pt x="17780" y="19050"/>
                  </a:lnTo>
                  <a:lnTo>
                    <a:pt x="5071383" y="0"/>
                  </a:lnTo>
                  <a:lnTo>
                    <a:pt x="1015443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10202691" cy="1872905"/>
            </a:xfrm>
            <a:custGeom>
              <a:avLst/>
              <a:gdLst/>
              <a:ahLst/>
              <a:cxnLst/>
              <a:rect l="l" t="t" r="r" b="b"/>
              <a:pathLst>
                <a:path w="10202691" h="1872905">
                  <a:moveTo>
                    <a:pt x="10168401" y="21590"/>
                  </a:moveTo>
                  <a:cubicBezTo>
                    <a:pt x="10169671" y="34290"/>
                    <a:pt x="10169671" y="44450"/>
                    <a:pt x="10170941" y="54610"/>
                  </a:cubicBezTo>
                  <a:cubicBezTo>
                    <a:pt x="10173481" y="91371"/>
                    <a:pt x="10174751" y="130509"/>
                    <a:pt x="10177291" y="168250"/>
                  </a:cubicBezTo>
                  <a:cubicBezTo>
                    <a:pt x="10177291" y="222764"/>
                    <a:pt x="10189991" y="1297671"/>
                    <a:pt x="10196341" y="1352185"/>
                  </a:cubicBezTo>
                  <a:cubicBezTo>
                    <a:pt x="10202691" y="1434656"/>
                    <a:pt x="10198881" y="1518524"/>
                    <a:pt x="10198881" y="1600994"/>
                  </a:cubicBezTo>
                  <a:cubicBezTo>
                    <a:pt x="10198881" y="1673679"/>
                    <a:pt x="10200151" y="1740774"/>
                    <a:pt x="10201421" y="1811945"/>
                  </a:cubicBezTo>
                  <a:cubicBezTo>
                    <a:pt x="10201421" y="1833535"/>
                    <a:pt x="10201421" y="1847505"/>
                    <a:pt x="10201421" y="1871635"/>
                  </a:cubicBezTo>
                  <a:cubicBezTo>
                    <a:pt x="10178561" y="1871635"/>
                    <a:pt x="10158241" y="1872905"/>
                    <a:pt x="10110389" y="1871635"/>
                  </a:cubicBezTo>
                  <a:cubicBezTo>
                    <a:pt x="9590282" y="1866555"/>
                    <a:pt x="9062173" y="1872905"/>
                    <a:pt x="8542066" y="1867825"/>
                  </a:cubicBezTo>
                  <a:cubicBezTo>
                    <a:pt x="8230001" y="1864015"/>
                    <a:pt x="7925939" y="1866555"/>
                    <a:pt x="7613874" y="1864015"/>
                  </a:cubicBezTo>
                  <a:cubicBezTo>
                    <a:pt x="7469844" y="1862745"/>
                    <a:pt x="7325815" y="1861475"/>
                    <a:pt x="7181785" y="1860205"/>
                  </a:cubicBezTo>
                  <a:cubicBezTo>
                    <a:pt x="7093767" y="1860205"/>
                    <a:pt x="7013750" y="1861475"/>
                    <a:pt x="6925732" y="1861475"/>
                  </a:cubicBezTo>
                  <a:cubicBezTo>
                    <a:pt x="6701686" y="1860205"/>
                    <a:pt x="6085559" y="1861475"/>
                    <a:pt x="5861513" y="1860205"/>
                  </a:cubicBezTo>
                  <a:cubicBezTo>
                    <a:pt x="5701480" y="1858935"/>
                    <a:pt x="2500819" y="1867825"/>
                    <a:pt x="2340786" y="1866555"/>
                  </a:cubicBezTo>
                  <a:cubicBezTo>
                    <a:pt x="2300778" y="1866555"/>
                    <a:pt x="2252768" y="1867825"/>
                    <a:pt x="2212760" y="1867825"/>
                  </a:cubicBezTo>
                  <a:cubicBezTo>
                    <a:pt x="2116740" y="1867825"/>
                    <a:pt x="2028722" y="1869095"/>
                    <a:pt x="1932702" y="1869095"/>
                  </a:cubicBezTo>
                  <a:cubicBezTo>
                    <a:pt x="1692652" y="1869095"/>
                    <a:pt x="1460605" y="1867825"/>
                    <a:pt x="1220555" y="1866555"/>
                  </a:cubicBezTo>
                  <a:cubicBezTo>
                    <a:pt x="1076525" y="1865285"/>
                    <a:pt x="932496" y="1864015"/>
                    <a:pt x="796468" y="1862745"/>
                  </a:cubicBezTo>
                  <a:cubicBezTo>
                    <a:pt x="540415" y="1861475"/>
                    <a:pt x="284362" y="1860205"/>
                    <a:pt x="48260" y="1860205"/>
                  </a:cubicBezTo>
                  <a:cubicBezTo>
                    <a:pt x="38100" y="1860205"/>
                    <a:pt x="29210" y="1860205"/>
                    <a:pt x="19050" y="1858935"/>
                  </a:cubicBezTo>
                  <a:cubicBezTo>
                    <a:pt x="10160" y="1857665"/>
                    <a:pt x="5080" y="1851315"/>
                    <a:pt x="7620" y="1842425"/>
                  </a:cubicBezTo>
                  <a:cubicBezTo>
                    <a:pt x="16510" y="1810664"/>
                    <a:pt x="12700" y="1775719"/>
                    <a:pt x="11430" y="1739376"/>
                  </a:cubicBezTo>
                  <a:cubicBezTo>
                    <a:pt x="10160" y="1665293"/>
                    <a:pt x="6350" y="1592607"/>
                    <a:pt x="7620" y="1518524"/>
                  </a:cubicBezTo>
                  <a:cubicBezTo>
                    <a:pt x="5080" y="1426269"/>
                    <a:pt x="0" y="284267"/>
                    <a:pt x="7620" y="190614"/>
                  </a:cubicBezTo>
                  <a:cubicBezTo>
                    <a:pt x="8890" y="172443"/>
                    <a:pt x="7620" y="152874"/>
                    <a:pt x="8890" y="134702"/>
                  </a:cubicBezTo>
                  <a:cubicBezTo>
                    <a:pt x="10160" y="105349"/>
                    <a:pt x="12700" y="731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321" y="30480"/>
                    <a:pt x="212347" y="29210"/>
                  </a:cubicBezTo>
                  <a:cubicBezTo>
                    <a:pt x="428392" y="25400"/>
                    <a:pt x="644436" y="22860"/>
                    <a:pt x="868483" y="20320"/>
                  </a:cubicBezTo>
                  <a:cubicBezTo>
                    <a:pt x="1020514" y="17780"/>
                    <a:pt x="1172545" y="16510"/>
                    <a:pt x="1316575" y="13970"/>
                  </a:cubicBezTo>
                  <a:cubicBezTo>
                    <a:pt x="1460605" y="11430"/>
                    <a:pt x="1612636" y="8890"/>
                    <a:pt x="1756666" y="8890"/>
                  </a:cubicBezTo>
                  <a:cubicBezTo>
                    <a:pt x="1916699" y="7620"/>
                    <a:pt x="2076732" y="10160"/>
                    <a:pt x="2236765" y="8890"/>
                  </a:cubicBezTo>
                  <a:cubicBezTo>
                    <a:pt x="2436806" y="8890"/>
                    <a:pt x="6061554" y="6350"/>
                    <a:pt x="6261595" y="5080"/>
                  </a:cubicBezTo>
                  <a:cubicBezTo>
                    <a:pt x="6453635" y="3810"/>
                    <a:pt x="6645674" y="2540"/>
                    <a:pt x="6845716" y="2540"/>
                  </a:cubicBezTo>
                  <a:cubicBezTo>
                    <a:pt x="7173783" y="1270"/>
                    <a:pt x="7493850" y="0"/>
                    <a:pt x="7821917" y="0"/>
                  </a:cubicBezTo>
                  <a:cubicBezTo>
                    <a:pt x="7957945" y="0"/>
                    <a:pt x="8101975" y="2540"/>
                    <a:pt x="8238003" y="2540"/>
                  </a:cubicBezTo>
                  <a:cubicBezTo>
                    <a:pt x="8614081" y="3810"/>
                    <a:pt x="8998159" y="5080"/>
                    <a:pt x="9374237" y="7620"/>
                  </a:cubicBezTo>
                  <a:cubicBezTo>
                    <a:pt x="9574279" y="8890"/>
                    <a:pt x="9774320" y="12700"/>
                    <a:pt x="9974361" y="16510"/>
                  </a:cubicBezTo>
                  <a:cubicBezTo>
                    <a:pt x="10022371" y="16510"/>
                    <a:pt x="10070381" y="16510"/>
                    <a:pt x="10110389" y="16510"/>
                  </a:cubicBezTo>
                  <a:cubicBezTo>
                    <a:pt x="10149351" y="17780"/>
                    <a:pt x="10158241" y="20320"/>
                    <a:pt x="10168401" y="21590"/>
                  </a:cubicBezTo>
                  <a:close/>
                  <a:moveTo>
                    <a:pt x="10178561" y="1855125"/>
                  </a:moveTo>
                  <a:cubicBezTo>
                    <a:pt x="10179831" y="1838615"/>
                    <a:pt x="10181101" y="1825915"/>
                    <a:pt x="10181101" y="1813215"/>
                  </a:cubicBezTo>
                  <a:cubicBezTo>
                    <a:pt x="10179831" y="1733785"/>
                    <a:pt x="10178561" y="1659701"/>
                    <a:pt x="10178561" y="1580027"/>
                  </a:cubicBezTo>
                  <a:cubicBezTo>
                    <a:pt x="10178561" y="1543684"/>
                    <a:pt x="10181101" y="1507341"/>
                    <a:pt x="10179831" y="1470998"/>
                  </a:cubicBezTo>
                  <a:cubicBezTo>
                    <a:pt x="10179831" y="1437451"/>
                    <a:pt x="10178561" y="1402506"/>
                    <a:pt x="10177291" y="1368959"/>
                  </a:cubicBezTo>
                  <a:cubicBezTo>
                    <a:pt x="10172211" y="1317241"/>
                    <a:pt x="10160781" y="246526"/>
                    <a:pt x="10160781" y="194808"/>
                  </a:cubicBezTo>
                  <a:cubicBezTo>
                    <a:pt x="10158241" y="151476"/>
                    <a:pt x="10155701" y="106746"/>
                    <a:pt x="10153161" y="63500"/>
                  </a:cubicBezTo>
                  <a:cubicBezTo>
                    <a:pt x="10151891" y="44450"/>
                    <a:pt x="10150621" y="43180"/>
                    <a:pt x="10086384" y="41910"/>
                  </a:cubicBezTo>
                  <a:cubicBezTo>
                    <a:pt x="10062380" y="41910"/>
                    <a:pt x="10046376" y="41910"/>
                    <a:pt x="10022371" y="40640"/>
                  </a:cubicBezTo>
                  <a:cubicBezTo>
                    <a:pt x="9822330" y="36830"/>
                    <a:pt x="9614287" y="31750"/>
                    <a:pt x="9414246" y="30480"/>
                  </a:cubicBezTo>
                  <a:cubicBezTo>
                    <a:pt x="8926145" y="26670"/>
                    <a:pt x="8430043" y="25400"/>
                    <a:pt x="7941942" y="22860"/>
                  </a:cubicBezTo>
                  <a:cubicBezTo>
                    <a:pt x="7869928" y="22860"/>
                    <a:pt x="7789911" y="22860"/>
                    <a:pt x="7717896" y="22860"/>
                  </a:cubicBezTo>
                  <a:cubicBezTo>
                    <a:pt x="7597871" y="22860"/>
                    <a:pt x="7477846" y="22860"/>
                    <a:pt x="7365823" y="22860"/>
                  </a:cubicBezTo>
                  <a:cubicBezTo>
                    <a:pt x="7109770" y="22860"/>
                    <a:pt x="6853717" y="22860"/>
                    <a:pt x="6605667" y="24130"/>
                  </a:cubicBezTo>
                  <a:cubicBezTo>
                    <a:pt x="6389621" y="25400"/>
                    <a:pt x="2748870" y="29210"/>
                    <a:pt x="2532826" y="29210"/>
                  </a:cubicBezTo>
                  <a:cubicBezTo>
                    <a:pt x="2180753" y="29210"/>
                    <a:pt x="1828681" y="26670"/>
                    <a:pt x="1476608" y="33020"/>
                  </a:cubicBezTo>
                  <a:cubicBezTo>
                    <a:pt x="1292570" y="36830"/>
                    <a:pt x="1116534" y="36830"/>
                    <a:pt x="940497" y="38100"/>
                  </a:cubicBezTo>
                  <a:cubicBezTo>
                    <a:pt x="636435" y="41910"/>
                    <a:pt x="332372" y="45720"/>
                    <a:pt x="49530" y="50800"/>
                  </a:cubicBezTo>
                  <a:cubicBezTo>
                    <a:pt x="36830" y="50800"/>
                    <a:pt x="34290" y="53340"/>
                    <a:pt x="33020" y="69006"/>
                  </a:cubicBezTo>
                  <a:cubicBezTo>
                    <a:pt x="31750" y="94166"/>
                    <a:pt x="31750" y="119327"/>
                    <a:pt x="30480" y="144487"/>
                  </a:cubicBezTo>
                  <a:cubicBezTo>
                    <a:pt x="29210" y="186421"/>
                    <a:pt x="26670" y="226957"/>
                    <a:pt x="25400" y="268891"/>
                  </a:cubicBezTo>
                  <a:cubicBezTo>
                    <a:pt x="20320" y="313621"/>
                    <a:pt x="26670" y="1406700"/>
                    <a:pt x="29210" y="1451429"/>
                  </a:cubicBezTo>
                  <a:cubicBezTo>
                    <a:pt x="29210" y="1498954"/>
                    <a:pt x="29210" y="1547877"/>
                    <a:pt x="30480" y="1595403"/>
                  </a:cubicBezTo>
                  <a:cubicBezTo>
                    <a:pt x="30480" y="1630348"/>
                    <a:pt x="33020" y="1665293"/>
                    <a:pt x="33020" y="1700237"/>
                  </a:cubicBezTo>
                  <a:cubicBezTo>
                    <a:pt x="33020" y="1737978"/>
                    <a:pt x="33020" y="1775719"/>
                    <a:pt x="31750" y="1813215"/>
                  </a:cubicBezTo>
                  <a:cubicBezTo>
                    <a:pt x="31750" y="1817025"/>
                    <a:pt x="31750" y="1819565"/>
                    <a:pt x="31750" y="1823375"/>
                  </a:cubicBezTo>
                  <a:cubicBezTo>
                    <a:pt x="31750" y="1833535"/>
                    <a:pt x="35560" y="1837345"/>
                    <a:pt x="44450" y="1837345"/>
                  </a:cubicBezTo>
                  <a:cubicBezTo>
                    <a:pt x="100324" y="1837345"/>
                    <a:pt x="212347" y="1838615"/>
                    <a:pt x="316369" y="1838615"/>
                  </a:cubicBezTo>
                  <a:cubicBezTo>
                    <a:pt x="468400" y="1838615"/>
                    <a:pt x="628433" y="1836075"/>
                    <a:pt x="780464" y="1838615"/>
                  </a:cubicBezTo>
                  <a:cubicBezTo>
                    <a:pt x="1028515" y="1842425"/>
                    <a:pt x="1276567" y="1844965"/>
                    <a:pt x="1524618" y="1843695"/>
                  </a:cubicBezTo>
                  <a:cubicBezTo>
                    <a:pt x="1684651" y="1842425"/>
                    <a:pt x="1836682" y="1844965"/>
                    <a:pt x="1996715" y="1844965"/>
                  </a:cubicBezTo>
                  <a:cubicBezTo>
                    <a:pt x="2228763" y="1844965"/>
                    <a:pt x="2460811" y="1843695"/>
                    <a:pt x="2692859" y="1844965"/>
                  </a:cubicBezTo>
                  <a:cubicBezTo>
                    <a:pt x="3036930" y="1846235"/>
                    <a:pt x="6813709" y="1836075"/>
                    <a:pt x="7165782" y="1838615"/>
                  </a:cubicBezTo>
                  <a:cubicBezTo>
                    <a:pt x="7317813" y="1839885"/>
                    <a:pt x="7469844" y="1841155"/>
                    <a:pt x="7613874" y="1841155"/>
                  </a:cubicBezTo>
                  <a:cubicBezTo>
                    <a:pt x="7877929" y="1843695"/>
                    <a:pt x="8133982" y="1839885"/>
                    <a:pt x="8398036" y="1843695"/>
                  </a:cubicBezTo>
                  <a:cubicBezTo>
                    <a:pt x="8614081" y="1846235"/>
                    <a:pt x="8830126" y="1846235"/>
                    <a:pt x="9046170" y="1848775"/>
                  </a:cubicBezTo>
                  <a:cubicBezTo>
                    <a:pt x="9366236" y="1852585"/>
                    <a:pt x="9686302" y="1855125"/>
                    <a:pt x="10006368" y="1856395"/>
                  </a:cubicBezTo>
                  <a:cubicBezTo>
                    <a:pt x="10126393" y="1856395"/>
                    <a:pt x="10158241" y="1855125"/>
                    <a:pt x="10178561" y="185512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332605" y="1220574"/>
            <a:ext cx="5090017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La longueur de la </a:t>
            </a:r>
            <a:r>
              <a:rPr lang="en-US" sz="1200">
                <a:solidFill>
                  <a:srgbClr val="7D6F6B"/>
                </a:solidFill>
                <a:latin typeface="Quicksand Bold"/>
              </a:rPr>
              <a:t>réglette marron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correspond à la longueur  unité.</a:t>
            </a:r>
          </a:p>
        </p:txBody>
      </p:sp>
      <p:sp>
        <p:nvSpPr>
          <p:cNvPr id="10" name="Freeform 10"/>
          <p:cNvSpPr/>
          <p:nvPr/>
        </p:nvSpPr>
        <p:spPr>
          <a:xfrm rot="-5098609">
            <a:off x="755825" y="447858"/>
            <a:ext cx="764279" cy="1996148"/>
          </a:xfrm>
          <a:custGeom>
            <a:avLst/>
            <a:gdLst/>
            <a:ahLst/>
            <a:cxnLst/>
            <a:rect l="l" t="t" r="r" b="b"/>
            <a:pathLst>
              <a:path w="764279" h="1996148">
                <a:moveTo>
                  <a:pt x="0" y="0"/>
                </a:moveTo>
                <a:lnTo>
                  <a:pt x="764279" y="0"/>
                </a:lnTo>
                <a:lnTo>
                  <a:pt x="764279" y="1996148"/>
                </a:lnTo>
                <a:lnTo>
                  <a:pt x="0" y="1996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85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89347" y="2891864"/>
            <a:ext cx="7381307" cy="1297363"/>
            <a:chOff x="0" y="0"/>
            <a:chExt cx="10196341" cy="1792143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10173481" cy="1764203"/>
            </a:xfrm>
            <a:custGeom>
              <a:avLst/>
              <a:gdLst/>
              <a:ahLst/>
              <a:cxnLst/>
              <a:rect l="l" t="t" r="r" b="b"/>
              <a:pathLst>
                <a:path w="10173481" h="1764203">
                  <a:moveTo>
                    <a:pt x="10173481" y="1764203"/>
                  </a:moveTo>
                  <a:lnTo>
                    <a:pt x="0" y="1756583"/>
                  </a:lnTo>
                  <a:lnTo>
                    <a:pt x="0" y="625099"/>
                  </a:lnTo>
                  <a:lnTo>
                    <a:pt x="17780" y="19050"/>
                  </a:lnTo>
                  <a:lnTo>
                    <a:pt x="5071383" y="0"/>
                  </a:lnTo>
                  <a:lnTo>
                    <a:pt x="1015443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10202691" cy="1790873"/>
            </a:xfrm>
            <a:custGeom>
              <a:avLst/>
              <a:gdLst/>
              <a:ahLst/>
              <a:cxnLst/>
              <a:rect l="l" t="t" r="r" b="b"/>
              <a:pathLst>
                <a:path w="10202691" h="1790873">
                  <a:moveTo>
                    <a:pt x="10168401" y="21590"/>
                  </a:moveTo>
                  <a:cubicBezTo>
                    <a:pt x="10169671" y="34290"/>
                    <a:pt x="10169671" y="44450"/>
                    <a:pt x="10170941" y="54610"/>
                  </a:cubicBezTo>
                  <a:cubicBezTo>
                    <a:pt x="10173481" y="90101"/>
                    <a:pt x="10174751" y="127401"/>
                    <a:pt x="10177291" y="163369"/>
                  </a:cubicBezTo>
                  <a:cubicBezTo>
                    <a:pt x="10177291" y="215323"/>
                    <a:pt x="10189991" y="1239741"/>
                    <a:pt x="10196341" y="1291694"/>
                  </a:cubicBezTo>
                  <a:cubicBezTo>
                    <a:pt x="10202691" y="1370291"/>
                    <a:pt x="10198881" y="1450219"/>
                    <a:pt x="10198881" y="1528816"/>
                  </a:cubicBezTo>
                  <a:cubicBezTo>
                    <a:pt x="10198881" y="1598087"/>
                    <a:pt x="10200151" y="1662030"/>
                    <a:pt x="10201421" y="1729913"/>
                  </a:cubicBezTo>
                  <a:cubicBezTo>
                    <a:pt x="10201421" y="1751503"/>
                    <a:pt x="10201421" y="1765473"/>
                    <a:pt x="10201421" y="1789603"/>
                  </a:cubicBezTo>
                  <a:cubicBezTo>
                    <a:pt x="10178561" y="1789603"/>
                    <a:pt x="10158241" y="1790873"/>
                    <a:pt x="10110389" y="1789603"/>
                  </a:cubicBezTo>
                  <a:cubicBezTo>
                    <a:pt x="9590282" y="1784523"/>
                    <a:pt x="9062173" y="1790873"/>
                    <a:pt x="8542066" y="1785793"/>
                  </a:cubicBezTo>
                  <a:cubicBezTo>
                    <a:pt x="8230001" y="1781983"/>
                    <a:pt x="7925939" y="1784523"/>
                    <a:pt x="7613874" y="1781983"/>
                  </a:cubicBezTo>
                  <a:cubicBezTo>
                    <a:pt x="7469844" y="1780713"/>
                    <a:pt x="7325815" y="1779443"/>
                    <a:pt x="7181785" y="1778173"/>
                  </a:cubicBezTo>
                  <a:cubicBezTo>
                    <a:pt x="7093767" y="1778173"/>
                    <a:pt x="7013750" y="1779443"/>
                    <a:pt x="6925732" y="1779443"/>
                  </a:cubicBezTo>
                  <a:cubicBezTo>
                    <a:pt x="6701686" y="1778173"/>
                    <a:pt x="6085559" y="1779443"/>
                    <a:pt x="5861513" y="1778173"/>
                  </a:cubicBezTo>
                  <a:cubicBezTo>
                    <a:pt x="5701480" y="1776903"/>
                    <a:pt x="2500819" y="1785793"/>
                    <a:pt x="2340786" y="1784523"/>
                  </a:cubicBezTo>
                  <a:cubicBezTo>
                    <a:pt x="2300778" y="1784523"/>
                    <a:pt x="2252768" y="1785793"/>
                    <a:pt x="2212760" y="1785793"/>
                  </a:cubicBezTo>
                  <a:cubicBezTo>
                    <a:pt x="2116740" y="1785793"/>
                    <a:pt x="2028722" y="1787063"/>
                    <a:pt x="1932702" y="1787063"/>
                  </a:cubicBezTo>
                  <a:cubicBezTo>
                    <a:pt x="1692652" y="1787063"/>
                    <a:pt x="1460605" y="1785793"/>
                    <a:pt x="1220555" y="1784523"/>
                  </a:cubicBezTo>
                  <a:cubicBezTo>
                    <a:pt x="1076525" y="1783253"/>
                    <a:pt x="932496" y="1781983"/>
                    <a:pt x="796468" y="1780713"/>
                  </a:cubicBezTo>
                  <a:cubicBezTo>
                    <a:pt x="540415" y="1779443"/>
                    <a:pt x="284362" y="1778173"/>
                    <a:pt x="48260" y="1778173"/>
                  </a:cubicBezTo>
                  <a:cubicBezTo>
                    <a:pt x="38100" y="1778173"/>
                    <a:pt x="29210" y="1778173"/>
                    <a:pt x="19050" y="1776903"/>
                  </a:cubicBezTo>
                  <a:cubicBezTo>
                    <a:pt x="10160" y="1775633"/>
                    <a:pt x="5080" y="1769283"/>
                    <a:pt x="7620" y="1760393"/>
                  </a:cubicBezTo>
                  <a:cubicBezTo>
                    <a:pt x="16510" y="1728637"/>
                    <a:pt x="12700" y="1695334"/>
                    <a:pt x="11430" y="1660698"/>
                  </a:cubicBezTo>
                  <a:cubicBezTo>
                    <a:pt x="10160" y="1590094"/>
                    <a:pt x="6350" y="1520823"/>
                    <a:pt x="7620" y="1450219"/>
                  </a:cubicBezTo>
                  <a:cubicBezTo>
                    <a:pt x="5080" y="1362298"/>
                    <a:pt x="0" y="273937"/>
                    <a:pt x="7620" y="184683"/>
                  </a:cubicBezTo>
                  <a:cubicBezTo>
                    <a:pt x="8890" y="167366"/>
                    <a:pt x="7620" y="148716"/>
                    <a:pt x="8890" y="131398"/>
                  </a:cubicBezTo>
                  <a:cubicBezTo>
                    <a:pt x="10160" y="103423"/>
                    <a:pt x="12700" y="7278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321" y="30480"/>
                    <a:pt x="212347" y="29210"/>
                  </a:cubicBezTo>
                  <a:cubicBezTo>
                    <a:pt x="428392" y="25400"/>
                    <a:pt x="644436" y="22860"/>
                    <a:pt x="868483" y="20320"/>
                  </a:cubicBezTo>
                  <a:cubicBezTo>
                    <a:pt x="1020514" y="17780"/>
                    <a:pt x="1172545" y="16510"/>
                    <a:pt x="1316575" y="13970"/>
                  </a:cubicBezTo>
                  <a:cubicBezTo>
                    <a:pt x="1460605" y="11430"/>
                    <a:pt x="1612636" y="8890"/>
                    <a:pt x="1756666" y="8890"/>
                  </a:cubicBezTo>
                  <a:cubicBezTo>
                    <a:pt x="1916699" y="7620"/>
                    <a:pt x="2076732" y="10160"/>
                    <a:pt x="2236765" y="8890"/>
                  </a:cubicBezTo>
                  <a:cubicBezTo>
                    <a:pt x="2436806" y="8890"/>
                    <a:pt x="6061554" y="6350"/>
                    <a:pt x="6261595" y="5080"/>
                  </a:cubicBezTo>
                  <a:cubicBezTo>
                    <a:pt x="6453635" y="3810"/>
                    <a:pt x="6645674" y="2540"/>
                    <a:pt x="6845716" y="2540"/>
                  </a:cubicBezTo>
                  <a:cubicBezTo>
                    <a:pt x="7173783" y="1270"/>
                    <a:pt x="7493850" y="0"/>
                    <a:pt x="7821917" y="0"/>
                  </a:cubicBezTo>
                  <a:cubicBezTo>
                    <a:pt x="7957945" y="0"/>
                    <a:pt x="8101975" y="2540"/>
                    <a:pt x="8238003" y="2540"/>
                  </a:cubicBezTo>
                  <a:cubicBezTo>
                    <a:pt x="8614081" y="3810"/>
                    <a:pt x="8998159" y="5080"/>
                    <a:pt x="9374237" y="7620"/>
                  </a:cubicBezTo>
                  <a:cubicBezTo>
                    <a:pt x="9574279" y="8890"/>
                    <a:pt x="9774320" y="12700"/>
                    <a:pt x="9974361" y="16510"/>
                  </a:cubicBezTo>
                  <a:cubicBezTo>
                    <a:pt x="10022371" y="16510"/>
                    <a:pt x="10070381" y="16510"/>
                    <a:pt x="10110389" y="16510"/>
                  </a:cubicBezTo>
                  <a:cubicBezTo>
                    <a:pt x="10149351" y="17780"/>
                    <a:pt x="10158241" y="20320"/>
                    <a:pt x="10168401" y="21590"/>
                  </a:cubicBezTo>
                  <a:close/>
                  <a:moveTo>
                    <a:pt x="10178561" y="1773093"/>
                  </a:moveTo>
                  <a:cubicBezTo>
                    <a:pt x="10179831" y="1756583"/>
                    <a:pt x="10181101" y="1743883"/>
                    <a:pt x="10181101" y="1731183"/>
                  </a:cubicBezTo>
                  <a:cubicBezTo>
                    <a:pt x="10179831" y="1655369"/>
                    <a:pt x="10178561" y="1584766"/>
                    <a:pt x="10178561" y="1508833"/>
                  </a:cubicBezTo>
                  <a:cubicBezTo>
                    <a:pt x="10178561" y="1474198"/>
                    <a:pt x="10181101" y="1439562"/>
                    <a:pt x="10179831" y="1404926"/>
                  </a:cubicBezTo>
                  <a:cubicBezTo>
                    <a:pt x="10179831" y="1372955"/>
                    <a:pt x="10178561" y="1339651"/>
                    <a:pt x="10177291" y="1307680"/>
                  </a:cubicBezTo>
                  <a:cubicBezTo>
                    <a:pt x="10172211" y="1258391"/>
                    <a:pt x="10160781" y="237969"/>
                    <a:pt x="10160781" y="188680"/>
                  </a:cubicBezTo>
                  <a:cubicBezTo>
                    <a:pt x="10158241" y="147383"/>
                    <a:pt x="10155701" y="104755"/>
                    <a:pt x="10153161" y="63500"/>
                  </a:cubicBezTo>
                  <a:cubicBezTo>
                    <a:pt x="10151891" y="44450"/>
                    <a:pt x="10150621" y="43180"/>
                    <a:pt x="10086384" y="41910"/>
                  </a:cubicBezTo>
                  <a:cubicBezTo>
                    <a:pt x="10062380" y="41910"/>
                    <a:pt x="10046376" y="41910"/>
                    <a:pt x="10022371" y="40640"/>
                  </a:cubicBezTo>
                  <a:cubicBezTo>
                    <a:pt x="9822330" y="36830"/>
                    <a:pt x="9614287" y="31750"/>
                    <a:pt x="9414246" y="30480"/>
                  </a:cubicBezTo>
                  <a:cubicBezTo>
                    <a:pt x="8926145" y="26670"/>
                    <a:pt x="8430043" y="25400"/>
                    <a:pt x="7941942" y="22860"/>
                  </a:cubicBezTo>
                  <a:cubicBezTo>
                    <a:pt x="7869928" y="22860"/>
                    <a:pt x="7789911" y="22860"/>
                    <a:pt x="7717896" y="22860"/>
                  </a:cubicBezTo>
                  <a:cubicBezTo>
                    <a:pt x="7597871" y="22860"/>
                    <a:pt x="7477846" y="22860"/>
                    <a:pt x="7365823" y="22860"/>
                  </a:cubicBezTo>
                  <a:cubicBezTo>
                    <a:pt x="7109770" y="22860"/>
                    <a:pt x="6853717" y="22860"/>
                    <a:pt x="6605667" y="24130"/>
                  </a:cubicBezTo>
                  <a:cubicBezTo>
                    <a:pt x="6389621" y="25400"/>
                    <a:pt x="2748870" y="29210"/>
                    <a:pt x="2532826" y="29210"/>
                  </a:cubicBezTo>
                  <a:cubicBezTo>
                    <a:pt x="2180753" y="29210"/>
                    <a:pt x="1828681" y="26670"/>
                    <a:pt x="1476608" y="33020"/>
                  </a:cubicBezTo>
                  <a:cubicBezTo>
                    <a:pt x="1292570" y="36830"/>
                    <a:pt x="1116534" y="36830"/>
                    <a:pt x="940497" y="38100"/>
                  </a:cubicBezTo>
                  <a:cubicBezTo>
                    <a:pt x="636435" y="41910"/>
                    <a:pt x="332372" y="45720"/>
                    <a:pt x="49530" y="50800"/>
                  </a:cubicBezTo>
                  <a:cubicBezTo>
                    <a:pt x="36830" y="50800"/>
                    <a:pt x="34290" y="53340"/>
                    <a:pt x="33020" y="68787"/>
                  </a:cubicBezTo>
                  <a:cubicBezTo>
                    <a:pt x="31750" y="92766"/>
                    <a:pt x="31750" y="116744"/>
                    <a:pt x="30480" y="140723"/>
                  </a:cubicBezTo>
                  <a:cubicBezTo>
                    <a:pt x="29210" y="180687"/>
                    <a:pt x="26670" y="219319"/>
                    <a:pt x="25400" y="259283"/>
                  </a:cubicBezTo>
                  <a:cubicBezTo>
                    <a:pt x="20320" y="301912"/>
                    <a:pt x="26670" y="1343648"/>
                    <a:pt x="29210" y="1386276"/>
                  </a:cubicBezTo>
                  <a:cubicBezTo>
                    <a:pt x="29210" y="1431569"/>
                    <a:pt x="29210" y="1478194"/>
                    <a:pt x="30480" y="1523487"/>
                  </a:cubicBezTo>
                  <a:cubicBezTo>
                    <a:pt x="30480" y="1556791"/>
                    <a:pt x="33020" y="1590094"/>
                    <a:pt x="33020" y="1623398"/>
                  </a:cubicBezTo>
                  <a:cubicBezTo>
                    <a:pt x="33020" y="1659366"/>
                    <a:pt x="33020" y="1695334"/>
                    <a:pt x="31750" y="1731183"/>
                  </a:cubicBezTo>
                  <a:cubicBezTo>
                    <a:pt x="31750" y="1734993"/>
                    <a:pt x="31750" y="1737533"/>
                    <a:pt x="31750" y="1741343"/>
                  </a:cubicBezTo>
                  <a:cubicBezTo>
                    <a:pt x="31750" y="1751503"/>
                    <a:pt x="35560" y="1755313"/>
                    <a:pt x="44450" y="1755313"/>
                  </a:cubicBezTo>
                  <a:cubicBezTo>
                    <a:pt x="100324" y="1755313"/>
                    <a:pt x="212347" y="1756583"/>
                    <a:pt x="316369" y="1756583"/>
                  </a:cubicBezTo>
                  <a:cubicBezTo>
                    <a:pt x="468400" y="1756583"/>
                    <a:pt x="628433" y="1754043"/>
                    <a:pt x="780464" y="1756583"/>
                  </a:cubicBezTo>
                  <a:cubicBezTo>
                    <a:pt x="1028515" y="1760393"/>
                    <a:pt x="1276567" y="1762933"/>
                    <a:pt x="1524618" y="1761663"/>
                  </a:cubicBezTo>
                  <a:cubicBezTo>
                    <a:pt x="1684651" y="1760393"/>
                    <a:pt x="1836682" y="1762933"/>
                    <a:pt x="1996715" y="1762933"/>
                  </a:cubicBezTo>
                  <a:cubicBezTo>
                    <a:pt x="2228763" y="1762933"/>
                    <a:pt x="2460811" y="1761663"/>
                    <a:pt x="2692859" y="1762933"/>
                  </a:cubicBezTo>
                  <a:cubicBezTo>
                    <a:pt x="3036930" y="1764203"/>
                    <a:pt x="6813709" y="1754043"/>
                    <a:pt x="7165782" y="1756583"/>
                  </a:cubicBezTo>
                  <a:cubicBezTo>
                    <a:pt x="7317813" y="1757853"/>
                    <a:pt x="7469844" y="1759123"/>
                    <a:pt x="7613874" y="1759123"/>
                  </a:cubicBezTo>
                  <a:cubicBezTo>
                    <a:pt x="7877929" y="1761663"/>
                    <a:pt x="8133982" y="1757853"/>
                    <a:pt x="8398036" y="1761663"/>
                  </a:cubicBezTo>
                  <a:cubicBezTo>
                    <a:pt x="8614081" y="1764203"/>
                    <a:pt x="8830126" y="1764203"/>
                    <a:pt x="9046170" y="1766743"/>
                  </a:cubicBezTo>
                  <a:cubicBezTo>
                    <a:pt x="9366236" y="1770553"/>
                    <a:pt x="9686302" y="1773093"/>
                    <a:pt x="10006368" y="1774363"/>
                  </a:cubicBezTo>
                  <a:cubicBezTo>
                    <a:pt x="10126393" y="1774363"/>
                    <a:pt x="10158241" y="1773093"/>
                    <a:pt x="10178561" y="177309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380636" y="3061468"/>
            <a:ext cx="5318365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La longueur de la </a:t>
            </a:r>
            <a:r>
              <a:rPr lang="en-US" sz="1200">
                <a:solidFill>
                  <a:srgbClr val="E19EA6"/>
                </a:solidFill>
                <a:latin typeface="Quicksand Bold"/>
              </a:rPr>
              <a:t>réglette orange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correspond à la longueur unité.</a:t>
            </a:r>
          </a:p>
        </p:txBody>
      </p:sp>
      <p:sp>
        <p:nvSpPr>
          <p:cNvPr id="15" name="Freeform 15"/>
          <p:cNvSpPr/>
          <p:nvPr/>
        </p:nvSpPr>
        <p:spPr>
          <a:xfrm rot="-5400000">
            <a:off x="978153" y="2238232"/>
            <a:ext cx="451990" cy="2066970"/>
          </a:xfrm>
          <a:custGeom>
            <a:avLst/>
            <a:gdLst/>
            <a:ahLst/>
            <a:cxnLst/>
            <a:rect l="l" t="t" r="r" b="b"/>
            <a:pathLst>
              <a:path w="451990" h="2066970">
                <a:moveTo>
                  <a:pt x="0" y="0"/>
                </a:moveTo>
                <a:lnTo>
                  <a:pt x="451990" y="0"/>
                </a:lnTo>
                <a:lnTo>
                  <a:pt x="451990" y="2066971"/>
                </a:lnTo>
                <a:lnTo>
                  <a:pt x="0" y="20669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6989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10264" y="6619239"/>
            <a:ext cx="7381307" cy="1944939"/>
            <a:chOff x="0" y="0"/>
            <a:chExt cx="10196341" cy="2686687"/>
          </a:xfrm>
        </p:grpSpPr>
        <p:sp>
          <p:nvSpPr>
            <p:cNvPr id="17" name="Freeform 17"/>
            <p:cNvSpPr/>
            <p:nvPr/>
          </p:nvSpPr>
          <p:spPr>
            <a:xfrm>
              <a:off x="10160" y="16510"/>
              <a:ext cx="10173481" cy="2658747"/>
            </a:xfrm>
            <a:custGeom>
              <a:avLst/>
              <a:gdLst/>
              <a:ahLst/>
              <a:cxnLst/>
              <a:rect l="l" t="t" r="r" b="b"/>
              <a:pathLst>
                <a:path w="10173481" h="2658747">
                  <a:moveTo>
                    <a:pt x="10173481" y="2658747"/>
                  </a:moveTo>
                  <a:lnTo>
                    <a:pt x="0" y="2651127"/>
                  </a:lnTo>
                  <a:lnTo>
                    <a:pt x="0" y="935350"/>
                  </a:lnTo>
                  <a:lnTo>
                    <a:pt x="17780" y="19050"/>
                  </a:lnTo>
                  <a:lnTo>
                    <a:pt x="5071383" y="0"/>
                  </a:lnTo>
                  <a:lnTo>
                    <a:pt x="1015443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810" y="0"/>
              <a:ext cx="10202691" cy="2685417"/>
            </a:xfrm>
            <a:custGeom>
              <a:avLst/>
              <a:gdLst/>
              <a:ahLst/>
              <a:cxnLst/>
              <a:rect l="l" t="t" r="r" b="b"/>
              <a:pathLst>
                <a:path w="10202691" h="2685417">
                  <a:moveTo>
                    <a:pt x="10168401" y="21590"/>
                  </a:moveTo>
                  <a:cubicBezTo>
                    <a:pt x="10169671" y="34290"/>
                    <a:pt x="10169671" y="44450"/>
                    <a:pt x="10170941" y="54610"/>
                  </a:cubicBezTo>
                  <a:cubicBezTo>
                    <a:pt x="10173481" y="103943"/>
                    <a:pt x="10174751" y="161290"/>
                    <a:pt x="10177291" y="216589"/>
                  </a:cubicBezTo>
                  <a:cubicBezTo>
                    <a:pt x="10177291" y="296465"/>
                    <a:pt x="10189991" y="1871461"/>
                    <a:pt x="10196341" y="1951337"/>
                  </a:cubicBezTo>
                  <a:cubicBezTo>
                    <a:pt x="10202691" y="2072175"/>
                    <a:pt x="10198881" y="2195062"/>
                    <a:pt x="10198881" y="2315900"/>
                  </a:cubicBezTo>
                  <a:cubicBezTo>
                    <a:pt x="10198881" y="2422402"/>
                    <a:pt x="10200151" y="2520711"/>
                    <a:pt x="10201421" y="2624456"/>
                  </a:cubicBezTo>
                  <a:cubicBezTo>
                    <a:pt x="10201421" y="2646046"/>
                    <a:pt x="10201421" y="2660017"/>
                    <a:pt x="10201421" y="2684146"/>
                  </a:cubicBezTo>
                  <a:cubicBezTo>
                    <a:pt x="10178561" y="2684146"/>
                    <a:pt x="10158241" y="2685417"/>
                    <a:pt x="10110389" y="2684146"/>
                  </a:cubicBezTo>
                  <a:cubicBezTo>
                    <a:pt x="9590282" y="2679067"/>
                    <a:pt x="9062173" y="2685417"/>
                    <a:pt x="8542066" y="2680337"/>
                  </a:cubicBezTo>
                  <a:cubicBezTo>
                    <a:pt x="8230001" y="2676527"/>
                    <a:pt x="7925939" y="2679067"/>
                    <a:pt x="7613874" y="2676527"/>
                  </a:cubicBezTo>
                  <a:cubicBezTo>
                    <a:pt x="7469844" y="2675256"/>
                    <a:pt x="7325815" y="2673987"/>
                    <a:pt x="7181785" y="2672717"/>
                  </a:cubicBezTo>
                  <a:cubicBezTo>
                    <a:pt x="7093767" y="2672717"/>
                    <a:pt x="7013750" y="2673987"/>
                    <a:pt x="6925732" y="2673987"/>
                  </a:cubicBezTo>
                  <a:cubicBezTo>
                    <a:pt x="6701686" y="2672717"/>
                    <a:pt x="6085559" y="2673987"/>
                    <a:pt x="5861513" y="2672717"/>
                  </a:cubicBezTo>
                  <a:cubicBezTo>
                    <a:pt x="5701480" y="2671446"/>
                    <a:pt x="2500819" y="2680337"/>
                    <a:pt x="2340786" y="2679067"/>
                  </a:cubicBezTo>
                  <a:cubicBezTo>
                    <a:pt x="2300778" y="2679067"/>
                    <a:pt x="2252768" y="2680337"/>
                    <a:pt x="2212760" y="2680337"/>
                  </a:cubicBezTo>
                  <a:cubicBezTo>
                    <a:pt x="2116740" y="2680337"/>
                    <a:pt x="2028722" y="2681606"/>
                    <a:pt x="1932702" y="2681606"/>
                  </a:cubicBezTo>
                  <a:cubicBezTo>
                    <a:pt x="1692652" y="2681606"/>
                    <a:pt x="1460605" y="2680337"/>
                    <a:pt x="1220555" y="2679067"/>
                  </a:cubicBezTo>
                  <a:cubicBezTo>
                    <a:pt x="1076525" y="2677796"/>
                    <a:pt x="932496" y="2676527"/>
                    <a:pt x="796468" y="2675256"/>
                  </a:cubicBezTo>
                  <a:cubicBezTo>
                    <a:pt x="540415" y="2673987"/>
                    <a:pt x="284362" y="2672717"/>
                    <a:pt x="48260" y="2672717"/>
                  </a:cubicBezTo>
                  <a:cubicBezTo>
                    <a:pt x="38100" y="2672717"/>
                    <a:pt x="29210" y="2672717"/>
                    <a:pt x="19050" y="2671446"/>
                  </a:cubicBezTo>
                  <a:cubicBezTo>
                    <a:pt x="10160" y="2670177"/>
                    <a:pt x="5080" y="2663827"/>
                    <a:pt x="7620" y="2654937"/>
                  </a:cubicBezTo>
                  <a:cubicBezTo>
                    <a:pt x="16510" y="2623116"/>
                    <a:pt x="12700" y="2571914"/>
                    <a:pt x="11430" y="2518663"/>
                  </a:cubicBezTo>
                  <a:cubicBezTo>
                    <a:pt x="10160" y="2410113"/>
                    <a:pt x="6350" y="2303612"/>
                    <a:pt x="7620" y="2195062"/>
                  </a:cubicBezTo>
                  <a:cubicBezTo>
                    <a:pt x="5080" y="2059886"/>
                    <a:pt x="0" y="386581"/>
                    <a:pt x="7620" y="249358"/>
                  </a:cubicBezTo>
                  <a:cubicBezTo>
                    <a:pt x="8890" y="222733"/>
                    <a:pt x="7620" y="194059"/>
                    <a:pt x="8890" y="167434"/>
                  </a:cubicBezTo>
                  <a:cubicBezTo>
                    <a:pt x="10160" y="124424"/>
                    <a:pt x="12700" y="773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321" y="30480"/>
                    <a:pt x="212347" y="29210"/>
                  </a:cubicBezTo>
                  <a:cubicBezTo>
                    <a:pt x="428392" y="25400"/>
                    <a:pt x="644436" y="22860"/>
                    <a:pt x="868483" y="20320"/>
                  </a:cubicBezTo>
                  <a:cubicBezTo>
                    <a:pt x="1020514" y="17780"/>
                    <a:pt x="1172545" y="16510"/>
                    <a:pt x="1316575" y="13970"/>
                  </a:cubicBezTo>
                  <a:cubicBezTo>
                    <a:pt x="1460605" y="11430"/>
                    <a:pt x="1612636" y="8890"/>
                    <a:pt x="1756666" y="8890"/>
                  </a:cubicBezTo>
                  <a:cubicBezTo>
                    <a:pt x="1916699" y="7620"/>
                    <a:pt x="2076732" y="10160"/>
                    <a:pt x="2236765" y="8890"/>
                  </a:cubicBezTo>
                  <a:cubicBezTo>
                    <a:pt x="2436806" y="8890"/>
                    <a:pt x="6061554" y="6350"/>
                    <a:pt x="6261595" y="5080"/>
                  </a:cubicBezTo>
                  <a:cubicBezTo>
                    <a:pt x="6453635" y="3810"/>
                    <a:pt x="6645674" y="2540"/>
                    <a:pt x="6845716" y="2540"/>
                  </a:cubicBezTo>
                  <a:cubicBezTo>
                    <a:pt x="7173783" y="1270"/>
                    <a:pt x="7493850" y="0"/>
                    <a:pt x="7821917" y="0"/>
                  </a:cubicBezTo>
                  <a:cubicBezTo>
                    <a:pt x="7957945" y="0"/>
                    <a:pt x="8101975" y="2540"/>
                    <a:pt x="8238003" y="2540"/>
                  </a:cubicBezTo>
                  <a:cubicBezTo>
                    <a:pt x="8614081" y="3810"/>
                    <a:pt x="8998159" y="5080"/>
                    <a:pt x="9374237" y="7620"/>
                  </a:cubicBezTo>
                  <a:cubicBezTo>
                    <a:pt x="9574279" y="8890"/>
                    <a:pt x="9774320" y="12700"/>
                    <a:pt x="9974361" y="16510"/>
                  </a:cubicBezTo>
                  <a:cubicBezTo>
                    <a:pt x="10022371" y="16510"/>
                    <a:pt x="10070381" y="16510"/>
                    <a:pt x="10110389" y="16510"/>
                  </a:cubicBezTo>
                  <a:cubicBezTo>
                    <a:pt x="10149351" y="17780"/>
                    <a:pt x="10158241" y="20320"/>
                    <a:pt x="10168401" y="21590"/>
                  </a:cubicBezTo>
                  <a:close/>
                  <a:moveTo>
                    <a:pt x="10178561" y="2667637"/>
                  </a:moveTo>
                  <a:cubicBezTo>
                    <a:pt x="10179831" y="2651127"/>
                    <a:pt x="10181101" y="2638427"/>
                    <a:pt x="10181101" y="2625727"/>
                  </a:cubicBezTo>
                  <a:cubicBezTo>
                    <a:pt x="10179831" y="2510471"/>
                    <a:pt x="10178561" y="2401921"/>
                    <a:pt x="10178561" y="2285179"/>
                  </a:cubicBezTo>
                  <a:cubicBezTo>
                    <a:pt x="10178561" y="2231928"/>
                    <a:pt x="10181101" y="2178677"/>
                    <a:pt x="10179831" y="2125426"/>
                  </a:cubicBezTo>
                  <a:cubicBezTo>
                    <a:pt x="10179831" y="2076272"/>
                    <a:pt x="10178561" y="2025069"/>
                    <a:pt x="10177291" y="1975914"/>
                  </a:cubicBezTo>
                  <a:cubicBezTo>
                    <a:pt x="10172211" y="1900134"/>
                    <a:pt x="10160781" y="331283"/>
                    <a:pt x="10160781" y="255503"/>
                  </a:cubicBezTo>
                  <a:cubicBezTo>
                    <a:pt x="10158241" y="192011"/>
                    <a:pt x="10155701" y="126472"/>
                    <a:pt x="10153161" y="63500"/>
                  </a:cubicBezTo>
                  <a:cubicBezTo>
                    <a:pt x="10151891" y="44450"/>
                    <a:pt x="10150621" y="43180"/>
                    <a:pt x="10086384" y="41910"/>
                  </a:cubicBezTo>
                  <a:cubicBezTo>
                    <a:pt x="10062380" y="41910"/>
                    <a:pt x="10046376" y="41910"/>
                    <a:pt x="10022371" y="40640"/>
                  </a:cubicBezTo>
                  <a:cubicBezTo>
                    <a:pt x="9822330" y="36830"/>
                    <a:pt x="9614287" y="31750"/>
                    <a:pt x="9414246" y="30480"/>
                  </a:cubicBezTo>
                  <a:cubicBezTo>
                    <a:pt x="8926145" y="26670"/>
                    <a:pt x="8430043" y="25400"/>
                    <a:pt x="7941942" y="22860"/>
                  </a:cubicBezTo>
                  <a:cubicBezTo>
                    <a:pt x="7869928" y="22860"/>
                    <a:pt x="7789911" y="22860"/>
                    <a:pt x="7717896" y="22860"/>
                  </a:cubicBezTo>
                  <a:cubicBezTo>
                    <a:pt x="7597871" y="22860"/>
                    <a:pt x="7477846" y="22860"/>
                    <a:pt x="7365823" y="22860"/>
                  </a:cubicBezTo>
                  <a:cubicBezTo>
                    <a:pt x="7109770" y="22860"/>
                    <a:pt x="6853717" y="22860"/>
                    <a:pt x="6605667" y="24130"/>
                  </a:cubicBezTo>
                  <a:cubicBezTo>
                    <a:pt x="6389621" y="25400"/>
                    <a:pt x="2748870" y="29210"/>
                    <a:pt x="2532826" y="29210"/>
                  </a:cubicBezTo>
                  <a:cubicBezTo>
                    <a:pt x="2180753" y="29210"/>
                    <a:pt x="1828681" y="26670"/>
                    <a:pt x="1476608" y="33020"/>
                  </a:cubicBezTo>
                  <a:cubicBezTo>
                    <a:pt x="1292570" y="36830"/>
                    <a:pt x="1116534" y="36830"/>
                    <a:pt x="940497" y="38100"/>
                  </a:cubicBezTo>
                  <a:cubicBezTo>
                    <a:pt x="636435" y="41910"/>
                    <a:pt x="332372" y="45720"/>
                    <a:pt x="49530" y="50800"/>
                  </a:cubicBezTo>
                  <a:cubicBezTo>
                    <a:pt x="36830" y="50800"/>
                    <a:pt x="34290" y="53340"/>
                    <a:pt x="33020" y="71173"/>
                  </a:cubicBezTo>
                  <a:cubicBezTo>
                    <a:pt x="31750" y="108039"/>
                    <a:pt x="31750" y="144905"/>
                    <a:pt x="30480" y="181771"/>
                  </a:cubicBezTo>
                  <a:cubicBezTo>
                    <a:pt x="29210" y="243214"/>
                    <a:pt x="26670" y="302609"/>
                    <a:pt x="25400" y="364052"/>
                  </a:cubicBezTo>
                  <a:cubicBezTo>
                    <a:pt x="20320" y="429592"/>
                    <a:pt x="26670" y="2031213"/>
                    <a:pt x="29210" y="2096753"/>
                  </a:cubicBezTo>
                  <a:cubicBezTo>
                    <a:pt x="29210" y="2166388"/>
                    <a:pt x="29210" y="2238072"/>
                    <a:pt x="30480" y="2307708"/>
                  </a:cubicBezTo>
                  <a:cubicBezTo>
                    <a:pt x="30480" y="2358910"/>
                    <a:pt x="33020" y="2410113"/>
                    <a:pt x="33020" y="2461316"/>
                  </a:cubicBezTo>
                  <a:cubicBezTo>
                    <a:pt x="33020" y="2516615"/>
                    <a:pt x="33020" y="2571914"/>
                    <a:pt x="31750" y="2625727"/>
                  </a:cubicBezTo>
                  <a:cubicBezTo>
                    <a:pt x="31750" y="2629537"/>
                    <a:pt x="31750" y="2632077"/>
                    <a:pt x="31750" y="2635887"/>
                  </a:cubicBezTo>
                  <a:cubicBezTo>
                    <a:pt x="31750" y="2646046"/>
                    <a:pt x="35560" y="2649856"/>
                    <a:pt x="44450" y="2649856"/>
                  </a:cubicBezTo>
                  <a:cubicBezTo>
                    <a:pt x="100324" y="2649856"/>
                    <a:pt x="212347" y="2651127"/>
                    <a:pt x="316369" y="2651127"/>
                  </a:cubicBezTo>
                  <a:cubicBezTo>
                    <a:pt x="468400" y="2651127"/>
                    <a:pt x="628433" y="2648587"/>
                    <a:pt x="780464" y="2651127"/>
                  </a:cubicBezTo>
                  <a:cubicBezTo>
                    <a:pt x="1028515" y="2654937"/>
                    <a:pt x="1276567" y="2657477"/>
                    <a:pt x="1524618" y="2656206"/>
                  </a:cubicBezTo>
                  <a:cubicBezTo>
                    <a:pt x="1684651" y="2654937"/>
                    <a:pt x="1836682" y="2657477"/>
                    <a:pt x="1996715" y="2657477"/>
                  </a:cubicBezTo>
                  <a:cubicBezTo>
                    <a:pt x="2228763" y="2657477"/>
                    <a:pt x="2460811" y="2656206"/>
                    <a:pt x="2692859" y="2657477"/>
                  </a:cubicBezTo>
                  <a:cubicBezTo>
                    <a:pt x="3036930" y="2658746"/>
                    <a:pt x="6813709" y="2648587"/>
                    <a:pt x="7165782" y="2651127"/>
                  </a:cubicBezTo>
                  <a:cubicBezTo>
                    <a:pt x="7317813" y="2652396"/>
                    <a:pt x="7469844" y="2653667"/>
                    <a:pt x="7613874" y="2653667"/>
                  </a:cubicBezTo>
                  <a:cubicBezTo>
                    <a:pt x="7877929" y="2656206"/>
                    <a:pt x="8133982" y="2652396"/>
                    <a:pt x="8398036" y="2656206"/>
                  </a:cubicBezTo>
                  <a:cubicBezTo>
                    <a:pt x="8614081" y="2658746"/>
                    <a:pt x="8830126" y="2658746"/>
                    <a:pt x="9046170" y="2661287"/>
                  </a:cubicBezTo>
                  <a:cubicBezTo>
                    <a:pt x="9366236" y="2665096"/>
                    <a:pt x="9686302" y="2667637"/>
                    <a:pt x="10006368" y="2668906"/>
                  </a:cubicBezTo>
                  <a:cubicBezTo>
                    <a:pt x="10126393" y="2668907"/>
                    <a:pt x="10158241" y="2667637"/>
                    <a:pt x="10178561" y="266763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756000" y="11986344"/>
            <a:ext cx="1537010" cy="2372591"/>
          </a:xfrm>
          <a:custGeom>
            <a:avLst/>
            <a:gdLst/>
            <a:ahLst/>
            <a:cxnLst/>
            <a:rect l="l" t="t" r="r" b="b"/>
            <a:pathLst>
              <a:path w="1537010" h="2372591">
                <a:moveTo>
                  <a:pt x="0" y="0"/>
                </a:moveTo>
                <a:lnTo>
                  <a:pt x="1537010" y="0"/>
                </a:lnTo>
                <a:lnTo>
                  <a:pt x="1537010" y="2372591"/>
                </a:lnTo>
                <a:lnTo>
                  <a:pt x="0" y="23725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248659" y="735471"/>
            <a:ext cx="407915" cy="208490"/>
          </a:xfrm>
          <a:custGeom>
            <a:avLst/>
            <a:gdLst/>
            <a:ahLst/>
            <a:cxn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99611" y="6733813"/>
            <a:ext cx="5318365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1) La longueur de la  </a:t>
            </a:r>
            <a:r>
              <a:rPr lang="en-US" sz="1200">
                <a:solidFill>
                  <a:srgbClr val="DC4C5A"/>
                </a:solidFill>
                <a:latin typeface="Quicksand Bold"/>
              </a:rPr>
              <a:t>réglette rouge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représente </a:t>
            </a:r>
            <a:r>
              <a:rPr lang="en-US" sz="1200">
                <a:solidFill>
                  <a:srgbClr val="000000"/>
                </a:solidFill>
                <a:latin typeface="Quicksand Bold"/>
              </a:rPr>
              <a:t>un-quart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de l'unité.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2750" y="4457949"/>
            <a:ext cx="4141300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u="sng">
                <a:solidFill>
                  <a:srgbClr val="000000"/>
                </a:solidFill>
                <a:latin typeface="Quicksand"/>
              </a:rPr>
              <a:t>Travail 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16101" y="5012481"/>
            <a:ext cx="5318365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La longueur de la </a:t>
            </a:r>
            <a:r>
              <a:rPr lang="en-US" sz="1200">
                <a:solidFill>
                  <a:srgbClr val="0792D4"/>
                </a:solidFill>
                <a:latin typeface="Quicksand Bold"/>
              </a:rPr>
              <a:t>réglette bleue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correspond à la longueur unité.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3403" y="31116"/>
            <a:ext cx="683849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6"/>
              </a:lnSpc>
            </a:pPr>
            <a:r>
              <a:rPr lang="en-US" sz="2126">
                <a:solidFill>
                  <a:srgbClr val="000000"/>
                </a:solidFill>
                <a:latin typeface="Quicksand"/>
              </a:rPr>
              <a:t>Réglettes cuisenaires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8693" y="706896"/>
            <a:ext cx="83646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u="sng">
                <a:solidFill>
                  <a:srgbClr val="000000"/>
                </a:solidFill>
                <a:latin typeface="Quicksand"/>
              </a:rPr>
              <a:t>Travail 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1229" y="2093064"/>
            <a:ext cx="7247684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2) Que vaut la longueur de la réglette choisie à la question un par rapport à l'unité ? 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0663" y="1799694"/>
            <a:ext cx="6447744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1) Quelle réglette dois-tu choisir pour partager la  réglette unité en </a:t>
            </a:r>
            <a:r>
              <a:rPr lang="en-US" sz="1200">
                <a:solidFill>
                  <a:srgbClr val="000000"/>
                </a:solidFill>
                <a:latin typeface="Quicksand Bold"/>
              </a:rPr>
              <a:t>huit parts égales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8693" y="2586458"/>
            <a:ext cx="4141300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u="sng">
                <a:solidFill>
                  <a:srgbClr val="000000"/>
                </a:solidFill>
                <a:latin typeface="Quicksand"/>
              </a:rPr>
              <a:t>Travail 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44817" y="214555"/>
            <a:ext cx="5318365" cy="11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700">
                <a:solidFill>
                  <a:srgbClr val="000000"/>
                </a:solidFill>
                <a:latin typeface="Quicksand"/>
              </a:rPr>
              <a:t>inspirée du document R</a:t>
            </a:r>
            <a:r>
              <a:rPr lang="en-US" sz="700" u="sng">
                <a:solidFill>
                  <a:srgbClr val="000000"/>
                </a:solidFill>
                <a:latin typeface="Quicksand"/>
                <a:hlinkClick r:id="rId7" tooltip="http://cache.media.education.gouv.fr/file/Fractions_et_decimaux/41/6/RA16_C3_MATH_frac_dec_annexe_1_673416.pdf"/>
              </a:rPr>
              <a:t>A16_C3_MATH_frac_dec_annexe_1_673416</a:t>
            </a:r>
            <a:r>
              <a:rPr lang="en-US" sz="700">
                <a:solidFill>
                  <a:srgbClr val="000000"/>
                </a:solidFill>
                <a:latin typeface="Quicksand"/>
              </a:rPr>
              <a:t> sur Eduscol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99611" y="6279998"/>
            <a:ext cx="862414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u="sng">
                <a:solidFill>
                  <a:srgbClr val="000000"/>
                </a:solidFill>
                <a:latin typeface="Quicksand"/>
              </a:rPr>
              <a:t>Travail 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5027" y="6946435"/>
            <a:ext cx="4876966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Retrouve la réglette unité qui correspond.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62698" y="764411"/>
            <a:ext cx="1042353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BFBDB6"/>
                </a:solidFill>
                <a:latin typeface="Quicksand"/>
              </a:rPr>
              <a:t>Représenter</a:t>
            </a:r>
          </a:p>
        </p:txBody>
      </p:sp>
      <p:sp>
        <p:nvSpPr>
          <p:cNvPr id="33" name="Freeform 33"/>
          <p:cNvSpPr/>
          <p:nvPr/>
        </p:nvSpPr>
        <p:spPr>
          <a:xfrm>
            <a:off x="1848627" y="735471"/>
            <a:ext cx="407915" cy="208490"/>
          </a:xfrm>
          <a:custGeom>
            <a:avLst/>
            <a:gdLst/>
            <a:ahLst/>
            <a:cxn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250657" y="764411"/>
            <a:ext cx="59437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BFBDB6"/>
                </a:solidFill>
                <a:latin typeface="Quicksand"/>
              </a:rPr>
              <a:t>Chercher</a:t>
            </a:r>
          </a:p>
        </p:txBody>
      </p:sp>
      <p:sp>
        <p:nvSpPr>
          <p:cNvPr id="35" name="Freeform 35"/>
          <p:cNvSpPr/>
          <p:nvPr/>
        </p:nvSpPr>
        <p:spPr>
          <a:xfrm>
            <a:off x="3248659" y="2615033"/>
            <a:ext cx="407915" cy="208490"/>
          </a:xfrm>
          <a:custGeom>
            <a:avLst/>
            <a:gdLst/>
            <a:ahLst/>
            <a:cxn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2462698" y="2643974"/>
            <a:ext cx="1042353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BFBDB6"/>
                </a:solidFill>
                <a:latin typeface="Quicksand"/>
              </a:rPr>
              <a:t>Représenter</a:t>
            </a:r>
          </a:p>
        </p:txBody>
      </p:sp>
      <p:sp>
        <p:nvSpPr>
          <p:cNvPr id="37" name="Freeform 37"/>
          <p:cNvSpPr/>
          <p:nvPr/>
        </p:nvSpPr>
        <p:spPr>
          <a:xfrm>
            <a:off x="1848627" y="2615033"/>
            <a:ext cx="407915" cy="208490"/>
          </a:xfrm>
          <a:custGeom>
            <a:avLst/>
            <a:gdLst/>
            <a:ahLst/>
            <a:cxn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250657" y="2643974"/>
            <a:ext cx="59437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BFBDB6"/>
                </a:solidFill>
                <a:latin typeface="Quicksand"/>
              </a:rPr>
              <a:t>Chercher</a:t>
            </a:r>
          </a:p>
        </p:txBody>
      </p:sp>
      <p:sp>
        <p:nvSpPr>
          <p:cNvPr id="39" name="Freeform 39"/>
          <p:cNvSpPr/>
          <p:nvPr/>
        </p:nvSpPr>
        <p:spPr>
          <a:xfrm>
            <a:off x="3212716" y="4474977"/>
            <a:ext cx="407915" cy="208490"/>
          </a:xfrm>
          <a:custGeom>
            <a:avLst/>
            <a:gdLst/>
            <a:ahLst/>
            <a:cxn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2426754" y="4503917"/>
            <a:ext cx="1042353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BFBDB6"/>
                </a:solidFill>
                <a:latin typeface="Quicksand"/>
              </a:rPr>
              <a:t>Représenter</a:t>
            </a:r>
          </a:p>
        </p:txBody>
      </p:sp>
      <p:sp>
        <p:nvSpPr>
          <p:cNvPr id="41" name="Freeform 41"/>
          <p:cNvSpPr/>
          <p:nvPr/>
        </p:nvSpPr>
        <p:spPr>
          <a:xfrm>
            <a:off x="1812684" y="4474977"/>
            <a:ext cx="407915" cy="208490"/>
          </a:xfrm>
          <a:custGeom>
            <a:avLst/>
            <a:gdLst/>
            <a:ahLst/>
            <a:cxn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214713" y="4503917"/>
            <a:ext cx="59437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BFBDB6"/>
                </a:solidFill>
                <a:latin typeface="Quicksand"/>
              </a:rPr>
              <a:t>Chercher</a:t>
            </a:r>
          </a:p>
        </p:txBody>
      </p:sp>
      <p:sp>
        <p:nvSpPr>
          <p:cNvPr id="43" name="Freeform 43"/>
          <p:cNvSpPr/>
          <p:nvPr/>
        </p:nvSpPr>
        <p:spPr>
          <a:xfrm>
            <a:off x="3269577" y="6304973"/>
            <a:ext cx="407915" cy="208490"/>
          </a:xfrm>
          <a:custGeom>
            <a:avLst/>
            <a:gdLst/>
            <a:ahLst/>
            <a:cxn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2483615" y="6333913"/>
            <a:ext cx="1042353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BFBDB6"/>
                </a:solidFill>
                <a:latin typeface="Quicksand"/>
              </a:rPr>
              <a:t>Représenter</a:t>
            </a:r>
          </a:p>
        </p:txBody>
      </p:sp>
      <p:sp>
        <p:nvSpPr>
          <p:cNvPr id="45" name="Freeform 45"/>
          <p:cNvSpPr/>
          <p:nvPr/>
        </p:nvSpPr>
        <p:spPr>
          <a:xfrm>
            <a:off x="1869545" y="6304973"/>
            <a:ext cx="407915" cy="208490"/>
          </a:xfrm>
          <a:custGeom>
            <a:avLst/>
            <a:gdLst/>
            <a:ahLst/>
            <a:cxn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1271575" y="6333913"/>
            <a:ext cx="59437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BFBDB6"/>
                </a:solidFill>
                <a:latin typeface="Quicksand"/>
              </a:rPr>
              <a:t>Chercher</a:t>
            </a:r>
          </a:p>
        </p:txBody>
      </p:sp>
      <p:sp>
        <p:nvSpPr>
          <p:cNvPr id="47" name="Freeform 47"/>
          <p:cNvSpPr/>
          <p:nvPr/>
        </p:nvSpPr>
        <p:spPr>
          <a:xfrm rot="-5400000">
            <a:off x="5951573" y="6516534"/>
            <a:ext cx="516678" cy="825540"/>
          </a:xfrm>
          <a:custGeom>
            <a:avLst/>
            <a:gdLst/>
            <a:ahLst/>
            <a:cxnLst/>
            <a:rect l="l" t="t" r="r" b="b"/>
            <a:pathLst>
              <a:path w="516678" h="825540">
                <a:moveTo>
                  <a:pt x="0" y="0"/>
                </a:moveTo>
                <a:lnTo>
                  <a:pt x="516677" y="0"/>
                </a:lnTo>
                <a:lnTo>
                  <a:pt x="516677" y="825540"/>
                </a:lnTo>
                <a:lnTo>
                  <a:pt x="0" y="8255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300" r="-100517" b="-144215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199611" y="7374305"/>
            <a:ext cx="5318365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2) La longueur de la </a:t>
            </a:r>
            <a:r>
              <a:rPr lang="en-US" sz="1200">
                <a:solidFill>
                  <a:srgbClr val="C8C07A"/>
                </a:solidFill>
                <a:latin typeface="Quicksand Bold"/>
              </a:rPr>
              <a:t>réglette verte claire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représente</a:t>
            </a:r>
            <a:r>
              <a:rPr lang="en-US" sz="1200">
                <a:solidFill>
                  <a:srgbClr val="000000"/>
                </a:solidFill>
                <a:latin typeface="Quicksand Bold"/>
              </a:rPr>
              <a:t> un-demi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de l'unité.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84541" y="7553375"/>
            <a:ext cx="4876966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Retrouve la réglette unité qui correspond.</a:t>
            </a:r>
          </a:p>
        </p:txBody>
      </p:sp>
      <p:sp>
        <p:nvSpPr>
          <p:cNvPr id="50" name="Freeform 50"/>
          <p:cNvSpPr/>
          <p:nvPr/>
        </p:nvSpPr>
        <p:spPr>
          <a:xfrm rot="-5400000">
            <a:off x="6020562" y="7091404"/>
            <a:ext cx="477526" cy="942991"/>
          </a:xfrm>
          <a:custGeom>
            <a:avLst/>
            <a:gdLst/>
            <a:ahLst/>
            <a:cxnLst/>
            <a:rect l="l" t="t" r="r" b="b"/>
            <a:pathLst>
              <a:path w="477526" h="942991">
                <a:moveTo>
                  <a:pt x="0" y="0"/>
                </a:moveTo>
                <a:lnTo>
                  <a:pt x="477526" y="0"/>
                </a:lnTo>
                <a:lnTo>
                  <a:pt x="477526" y="942991"/>
                </a:lnTo>
                <a:lnTo>
                  <a:pt x="0" y="9429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1991" r="-159818" b="-64611"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172801" y="3488187"/>
            <a:ext cx="6719097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1) Quelle réglette dois-tu choisir pour partager la réglette unité en </a:t>
            </a:r>
            <a:r>
              <a:rPr lang="en-US" sz="1200">
                <a:solidFill>
                  <a:srgbClr val="000000"/>
                </a:solidFill>
                <a:latin typeface="Quicksand Bold"/>
              </a:rPr>
              <a:t>cinq parts égales 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?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76359" y="5423708"/>
            <a:ext cx="6704885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1) Quelle réglette dois-tu choisir pour partager la réglette unité en </a:t>
            </a:r>
            <a:r>
              <a:rPr lang="en-US" sz="1200">
                <a:solidFill>
                  <a:srgbClr val="000000"/>
                </a:solidFill>
                <a:latin typeface="Quicksand Bold"/>
              </a:rPr>
              <a:t>trois parts égales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?</a:t>
            </a:r>
          </a:p>
        </p:txBody>
      </p:sp>
      <p:sp>
        <p:nvSpPr>
          <p:cNvPr id="53" name="Freeform 53"/>
          <p:cNvSpPr/>
          <p:nvPr/>
        </p:nvSpPr>
        <p:spPr>
          <a:xfrm rot="-5098609">
            <a:off x="6156338" y="7913062"/>
            <a:ext cx="349184" cy="679873"/>
          </a:xfrm>
          <a:custGeom>
            <a:avLst/>
            <a:gdLst/>
            <a:ahLst/>
            <a:cxn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471" t="-80003" r="-243369" b="-113602"/>
            </a:stretch>
          </a:blipFill>
        </p:spPr>
      </p:sp>
      <p:sp>
        <p:nvSpPr>
          <p:cNvPr id="54" name="TextBox 54"/>
          <p:cNvSpPr txBox="1"/>
          <p:nvPr/>
        </p:nvSpPr>
        <p:spPr>
          <a:xfrm>
            <a:off x="199611" y="8008669"/>
            <a:ext cx="5318365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3) La longueur de la réglette </a:t>
            </a:r>
            <a:r>
              <a:rPr lang="en-US" sz="1200">
                <a:solidFill>
                  <a:srgbClr val="C8C07A"/>
                </a:solidFill>
                <a:latin typeface="Quicksand Bold"/>
              </a:rPr>
              <a:t>blanche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représente</a:t>
            </a:r>
            <a:r>
              <a:rPr lang="en-US" sz="1200">
                <a:solidFill>
                  <a:srgbClr val="000000"/>
                </a:solidFill>
                <a:latin typeface="Quicksand Bold"/>
              </a:rPr>
              <a:t> un-septième 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de l'unité.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84541" y="8187739"/>
            <a:ext cx="4876966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Retrouve la réglette unité qui correspond.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70663" y="3848232"/>
            <a:ext cx="7247684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2) Que vaut la longueur de la réglette choisie à la question un par rapport à l'unité ? 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76372" y="5755177"/>
            <a:ext cx="7247684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2) Que vaut la longueur de la réglette choisie à la question un par rapport à l'unité ?  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89347" y="9165600"/>
            <a:ext cx="7381307" cy="1390020"/>
            <a:chOff x="0" y="0"/>
            <a:chExt cx="10196341" cy="1920136"/>
          </a:xfrm>
        </p:grpSpPr>
        <p:sp>
          <p:nvSpPr>
            <p:cNvPr id="59" name="Freeform 59"/>
            <p:cNvSpPr/>
            <p:nvPr/>
          </p:nvSpPr>
          <p:spPr>
            <a:xfrm>
              <a:off x="10160" y="16510"/>
              <a:ext cx="10173481" cy="1892196"/>
            </a:xfrm>
            <a:custGeom>
              <a:avLst/>
              <a:gdLst/>
              <a:ahLst/>
              <a:cxnLst/>
              <a:rect l="l" t="t" r="r" b="b"/>
              <a:pathLst>
                <a:path w="10173481" h="1892196">
                  <a:moveTo>
                    <a:pt x="10173481" y="1892196"/>
                  </a:moveTo>
                  <a:lnTo>
                    <a:pt x="0" y="1884576"/>
                  </a:lnTo>
                  <a:lnTo>
                    <a:pt x="0" y="669490"/>
                  </a:lnTo>
                  <a:lnTo>
                    <a:pt x="17780" y="19050"/>
                  </a:lnTo>
                  <a:lnTo>
                    <a:pt x="5071383" y="0"/>
                  </a:lnTo>
                  <a:lnTo>
                    <a:pt x="1015443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-3810" y="0"/>
              <a:ext cx="10202691" cy="1918866"/>
            </a:xfrm>
            <a:custGeom>
              <a:avLst/>
              <a:gdLst/>
              <a:ahLst/>
              <a:cxnLst/>
              <a:rect l="l" t="t" r="r" b="b"/>
              <a:pathLst>
                <a:path w="10202691" h="1918866">
                  <a:moveTo>
                    <a:pt x="10168401" y="21590"/>
                  </a:moveTo>
                  <a:cubicBezTo>
                    <a:pt x="10169671" y="34290"/>
                    <a:pt x="10169671" y="44450"/>
                    <a:pt x="10170941" y="54610"/>
                  </a:cubicBezTo>
                  <a:cubicBezTo>
                    <a:pt x="10173481" y="92082"/>
                    <a:pt x="10174751" y="132250"/>
                    <a:pt x="10177291" y="170984"/>
                  </a:cubicBezTo>
                  <a:cubicBezTo>
                    <a:pt x="10177291" y="226933"/>
                    <a:pt x="10189991" y="1330129"/>
                    <a:pt x="10196341" y="1386078"/>
                  </a:cubicBezTo>
                  <a:cubicBezTo>
                    <a:pt x="10202691" y="1470718"/>
                    <a:pt x="10198881" y="1556793"/>
                    <a:pt x="10198881" y="1641434"/>
                  </a:cubicBezTo>
                  <a:cubicBezTo>
                    <a:pt x="10198881" y="1716032"/>
                    <a:pt x="10200151" y="1784892"/>
                    <a:pt x="10201421" y="1857906"/>
                  </a:cubicBezTo>
                  <a:cubicBezTo>
                    <a:pt x="10201421" y="1879496"/>
                    <a:pt x="10201421" y="1893466"/>
                    <a:pt x="10201421" y="1917596"/>
                  </a:cubicBezTo>
                  <a:cubicBezTo>
                    <a:pt x="10178561" y="1917596"/>
                    <a:pt x="10158241" y="1918866"/>
                    <a:pt x="10110389" y="1917596"/>
                  </a:cubicBezTo>
                  <a:cubicBezTo>
                    <a:pt x="9590282" y="1912516"/>
                    <a:pt x="9062173" y="1918866"/>
                    <a:pt x="8542066" y="1913786"/>
                  </a:cubicBezTo>
                  <a:cubicBezTo>
                    <a:pt x="8230001" y="1909976"/>
                    <a:pt x="7925939" y="1912516"/>
                    <a:pt x="7613874" y="1909976"/>
                  </a:cubicBezTo>
                  <a:cubicBezTo>
                    <a:pt x="7469844" y="1908706"/>
                    <a:pt x="7325815" y="1907436"/>
                    <a:pt x="7181785" y="1906166"/>
                  </a:cubicBezTo>
                  <a:cubicBezTo>
                    <a:pt x="7093767" y="1906166"/>
                    <a:pt x="7013750" y="1907436"/>
                    <a:pt x="6925732" y="1907436"/>
                  </a:cubicBezTo>
                  <a:cubicBezTo>
                    <a:pt x="6701686" y="1906166"/>
                    <a:pt x="6085559" y="1907436"/>
                    <a:pt x="5861513" y="1906166"/>
                  </a:cubicBezTo>
                  <a:cubicBezTo>
                    <a:pt x="5701480" y="1904896"/>
                    <a:pt x="2500819" y="1913786"/>
                    <a:pt x="2340786" y="1912516"/>
                  </a:cubicBezTo>
                  <a:cubicBezTo>
                    <a:pt x="2300778" y="1912516"/>
                    <a:pt x="2252768" y="1913786"/>
                    <a:pt x="2212760" y="1913786"/>
                  </a:cubicBezTo>
                  <a:cubicBezTo>
                    <a:pt x="2116740" y="1913786"/>
                    <a:pt x="2028722" y="1915056"/>
                    <a:pt x="1932702" y="1915056"/>
                  </a:cubicBezTo>
                  <a:cubicBezTo>
                    <a:pt x="1692652" y="1915056"/>
                    <a:pt x="1460605" y="1913786"/>
                    <a:pt x="1220555" y="1912516"/>
                  </a:cubicBezTo>
                  <a:cubicBezTo>
                    <a:pt x="1076525" y="1911246"/>
                    <a:pt x="932496" y="1909976"/>
                    <a:pt x="796468" y="1908706"/>
                  </a:cubicBezTo>
                  <a:cubicBezTo>
                    <a:pt x="540415" y="1907436"/>
                    <a:pt x="284362" y="1906166"/>
                    <a:pt x="48260" y="1906166"/>
                  </a:cubicBezTo>
                  <a:cubicBezTo>
                    <a:pt x="38100" y="1906166"/>
                    <a:pt x="29210" y="1906166"/>
                    <a:pt x="19050" y="1904896"/>
                  </a:cubicBezTo>
                  <a:cubicBezTo>
                    <a:pt x="10160" y="1903626"/>
                    <a:pt x="5080" y="1897276"/>
                    <a:pt x="7620" y="1888386"/>
                  </a:cubicBezTo>
                  <a:cubicBezTo>
                    <a:pt x="16510" y="1856622"/>
                    <a:pt x="12700" y="1820757"/>
                    <a:pt x="11430" y="1783458"/>
                  </a:cubicBezTo>
                  <a:cubicBezTo>
                    <a:pt x="10160" y="1707425"/>
                    <a:pt x="6350" y="1632826"/>
                    <a:pt x="7620" y="1556793"/>
                  </a:cubicBezTo>
                  <a:cubicBezTo>
                    <a:pt x="5080" y="1462111"/>
                    <a:pt x="0" y="290054"/>
                    <a:pt x="7620" y="193937"/>
                  </a:cubicBezTo>
                  <a:cubicBezTo>
                    <a:pt x="8890" y="175288"/>
                    <a:pt x="7620" y="155203"/>
                    <a:pt x="8890" y="136554"/>
                  </a:cubicBezTo>
                  <a:cubicBezTo>
                    <a:pt x="10160" y="106428"/>
                    <a:pt x="12700" y="73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321" y="30480"/>
                    <a:pt x="212347" y="29210"/>
                  </a:cubicBezTo>
                  <a:cubicBezTo>
                    <a:pt x="428392" y="25400"/>
                    <a:pt x="644436" y="22860"/>
                    <a:pt x="868483" y="20320"/>
                  </a:cubicBezTo>
                  <a:cubicBezTo>
                    <a:pt x="1020514" y="17780"/>
                    <a:pt x="1172545" y="16510"/>
                    <a:pt x="1316575" y="13970"/>
                  </a:cubicBezTo>
                  <a:cubicBezTo>
                    <a:pt x="1460605" y="11430"/>
                    <a:pt x="1612636" y="8890"/>
                    <a:pt x="1756666" y="8890"/>
                  </a:cubicBezTo>
                  <a:cubicBezTo>
                    <a:pt x="1916699" y="7620"/>
                    <a:pt x="2076732" y="10160"/>
                    <a:pt x="2236765" y="8890"/>
                  </a:cubicBezTo>
                  <a:cubicBezTo>
                    <a:pt x="2436806" y="8890"/>
                    <a:pt x="6061554" y="6350"/>
                    <a:pt x="6261595" y="5080"/>
                  </a:cubicBezTo>
                  <a:cubicBezTo>
                    <a:pt x="6453635" y="3810"/>
                    <a:pt x="6645674" y="2540"/>
                    <a:pt x="6845716" y="2540"/>
                  </a:cubicBezTo>
                  <a:cubicBezTo>
                    <a:pt x="7173783" y="1270"/>
                    <a:pt x="7493850" y="0"/>
                    <a:pt x="7821917" y="0"/>
                  </a:cubicBezTo>
                  <a:cubicBezTo>
                    <a:pt x="7957945" y="0"/>
                    <a:pt x="8101975" y="2540"/>
                    <a:pt x="8238003" y="2540"/>
                  </a:cubicBezTo>
                  <a:cubicBezTo>
                    <a:pt x="8614081" y="3810"/>
                    <a:pt x="8998159" y="5080"/>
                    <a:pt x="9374237" y="7620"/>
                  </a:cubicBezTo>
                  <a:cubicBezTo>
                    <a:pt x="9574279" y="8890"/>
                    <a:pt x="9774320" y="12700"/>
                    <a:pt x="9974361" y="16510"/>
                  </a:cubicBezTo>
                  <a:cubicBezTo>
                    <a:pt x="10022371" y="16510"/>
                    <a:pt x="10070381" y="16510"/>
                    <a:pt x="10110389" y="16510"/>
                  </a:cubicBezTo>
                  <a:cubicBezTo>
                    <a:pt x="10149351" y="17780"/>
                    <a:pt x="10158241" y="20320"/>
                    <a:pt x="10168401" y="21590"/>
                  </a:cubicBezTo>
                  <a:close/>
                  <a:moveTo>
                    <a:pt x="10178561" y="1901086"/>
                  </a:moveTo>
                  <a:cubicBezTo>
                    <a:pt x="10179831" y="1884576"/>
                    <a:pt x="10181101" y="1871876"/>
                    <a:pt x="10181101" y="1859176"/>
                  </a:cubicBezTo>
                  <a:cubicBezTo>
                    <a:pt x="10179831" y="1777719"/>
                    <a:pt x="10178561" y="1701686"/>
                    <a:pt x="10178561" y="1619915"/>
                  </a:cubicBezTo>
                  <a:cubicBezTo>
                    <a:pt x="10178561" y="1582616"/>
                    <a:pt x="10181101" y="1545317"/>
                    <a:pt x="10179831" y="1508017"/>
                  </a:cubicBezTo>
                  <a:cubicBezTo>
                    <a:pt x="10179831" y="1473587"/>
                    <a:pt x="10178561" y="1437723"/>
                    <a:pt x="10177291" y="1403293"/>
                  </a:cubicBezTo>
                  <a:cubicBezTo>
                    <a:pt x="10172211" y="1350213"/>
                    <a:pt x="10160781" y="251321"/>
                    <a:pt x="10160781" y="198241"/>
                  </a:cubicBezTo>
                  <a:cubicBezTo>
                    <a:pt x="10158241" y="153769"/>
                    <a:pt x="10155701" y="107862"/>
                    <a:pt x="10153161" y="63500"/>
                  </a:cubicBezTo>
                  <a:cubicBezTo>
                    <a:pt x="10151891" y="44450"/>
                    <a:pt x="10150621" y="43180"/>
                    <a:pt x="10086384" y="41910"/>
                  </a:cubicBezTo>
                  <a:cubicBezTo>
                    <a:pt x="10062380" y="41910"/>
                    <a:pt x="10046376" y="41910"/>
                    <a:pt x="10022371" y="40640"/>
                  </a:cubicBezTo>
                  <a:cubicBezTo>
                    <a:pt x="9822330" y="36830"/>
                    <a:pt x="9614287" y="31750"/>
                    <a:pt x="9414246" y="30480"/>
                  </a:cubicBezTo>
                  <a:cubicBezTo>
                    <a:pt x="8926145" y="26670"/>
                    <a:pt x="8430043" y="25400"/>
                    <a:pt x="7941942" y="22860"/>
                  </a:cubicBezTo>
                  <a:cubicBezTo>
                    <a:pt x="7869928" y="22860"/>
                    <a:pt x="7789911" y="22860"/>
                    <a:pt x="7717896" y="22860"/>
                  </a:cubicBezTo>
                  <a:cubicBezTo>
                    <a:pt x="7597871" y="22860"/>
                    <a:pt x="7477846" y="22860"/>
                    <a:pt x="7365823" y="22860"/>
                  </a:cubicBezTo>
                  <a:cubicBezTo>
                    <a:pt x="7109770" y="22860"/>
                    <a:pt x="6853717" y="22860"/>
                    <a:pt x="6605667" y="24130"/>
                  </a:cubicBezTo>
                  <a:cubicBezTo>
                    <a:pt x="6389621" y="25400"/>
                    <a:pt x="2748870" y="29210"/>
                    <a:pt x="2532826" y="29210"/>
                  </a:cubicBezTo>
                  <a:cubicBezTo>
                    <a:pt x="2180753" y="29210"/>
                    <a:pt x="1828681" y="26670"/>
                    <a:pt x="1476608" y="33020"/>
                  </a:cubicBezTo>
                  <a:cubicBezTo>
                    <a:pt x="1292570" y="36830"/>
                    <a:pt x="1116534" y="36830"/>
                    <a:pt x="940497" y="38100"/>
                  </a:cubicBezTo>
                  <a:cubicBezTo>
                    <a:pt x="636435" y="41910"/>
                    <a:pt x="332372" y="45720"/>
                    <a:pt x="49530" y="50800"/>
                  </a:cubicBezTo>
                  <a:cubicBezTo>
                    <a:pt x="36830" y="50800"/>
                    <a:pt x="34290" y="53340"/>
                    <a:pt x="33020" y="69128"/>
                  </a:cubicBezTo>
                  <a:cubicBezTo>
                    <a:pt x="31750" y="94951"/>
                    <a:pt x="31750" y="120773"/>
                    <a:pt x="30480" y="146596"/>
                  </a:cubicBezTo>
                  <a:cubicBezTo>
                    <a:pt x="29210" y="189634"/>
                    <a:pt x="26670" y="231237"/>
                    <a:pt x="25400" y="274274"/>
                  </a:cubicBezTo>
                  <a:cubicBezTo>
                    <a:pt x="20320" y="320181"/>
                    <a:pt x="26670" y="1442026"/>
                    <a:pt x="29210" y="1487933"/>
                  </a:cubicBezTo>
                  <a:cubicBezTo>
                    <a:pt x="29210" y="1536709"/>
                    <a:pt x="29210" y="1586920"/>
                    <a:pt x="30480" y="1635695"/>
                  </a:cubicBezTo>
                  <a:cubicBezTo>
                    <a:pt x="30480" y="1671560"/>
                    <a:pt x="33020" y="1707425"/>
                    <a:pt x="33020" y="1743289"/>
                  </a:cubicBezTo>
                  <a:cubicBezTo>
                    <a:pt x="33020" y="1782023"/>
                    <a:pt x="33020" y="1820757"/>
                    <a:pt x="31750" y="1859176"/>
                  </a:cubicBezTo>
                  <a:cubicBezTo>
                    <a:pt x="31750" y="1862986"/>
                    <a:pt x="31750" y="1865526"/>
                    <a:pt x="31750" y="1869336"/>
                  </a:cubicBezTo>
                  <a:cubicBezTo>
                    <a:pt x="31750" y="1879496"/>
                    <a:pt x="35560" y="1883306"/>
                    <a:pt x="44450" y="1883306"/>
                  </a:cubicBezTo>
                  <a:cubicBezTo>
                    <a:pt x="100324" y="1883306"/>
                    <a:pt x="212347" y="1884576"/>
                    <a:pt x="316369" y="1884576"/>
                  </a:cubicBezTo>
                  <a:cubicBezTo>
                    <a:pt x="468400" y="1884576"/>
                    <a:pt x="628433" y="1882036"/>
                    <a:pt x="780464" y="1884576"/>
                  </a:cubicBezTo>
                  <a:cubicBezTo>
                    <a:pt x="1028515" y="1888386"/>
                    <a:pt x="1276567" y="1890926"/>
                    <a:pt x="1524618" y="1889656"/>
                  </a:cubicBezTo>
                  <a:cubicBezTo>
                    <a:pt x="1684651" y="1888386"/>
                    <a:pt x="1836682" y="1890926"/>
                    <a:pt x="1996715" y="1890926"/>
                  </a:cubicBezTo>
                  <a:cubicBezTo>
                    <a:pt x="2228763" y="1890926"/>
                    <a:pt x="2460811" y="1889656"/>
                    <a:pt x="2692859" y="1890926"/>
                  </a:cubicBezTo>
                  <a:cubicBezTo>
                    <a:pt x="3036930" y="1892196"/>
                    <a:pt x="6813709" y="1882036"/>
                    <a:pt x="7165782" y="1884576"/>
                  </a:cubicBezTo>
                  <a:cubicBezTo>
                    <a:pt x="7317813" y="1885846"/>
                    <a:pt x="7469844" y="1887116"/>
                    <a:pt x="7613874" y="1887116"/>
                  </a:cubicBezTo>
                  <a:cubicBezTo>
                    <a:pt x="7877929" y="1889656"/>
                    <a:pt x="8133982" y="1885846"/>
                    <a:pt x="8398036" y="1889656"/>
                  </a:cubicBezTo>
                  <a:cubicBezTo>
                    <a:pt x="8614081" y="1892196"/>
                    <a:pt x="8830126" y="1892196"/>
                    <a:pt x="9046170" y="1894736"/>
                  </a:cubicBezTo>
                  <a:cubicBezTo>
                    <a:pt x="9366236" y="1898546"/>
                    <a:pt x="9686302" y="1901086"/>
                    <a:pt x="10006368" y="1902356"/>
                  </a:cubicBezTo>
                  <a:cubicBezTo>
                    <a:pt x="10126393" y="1902356"/>
                    <a:pt x="10158241" y="1901086"/>
                    <a:pt x="10178561" y="190108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1" name="TextBox 61"/>
          <p:cNvSpPr txBox="1"/>
          <p:nvPr/>
        </p:nvSpPr>
        <p:spPr>
          <a:xfrm>
            <a:off x="178693" y="8839660"/>
            <a:ext cx="4141300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u="sng">
                <a:solidFill>
                  <a:srgbClr val="000000"/>
                </a:solidFill>
                <a:latin typeface="Quicksand"/>
              </a:rPr>
              <a:t>Travail 5</a:t>
            </a:r>
          </a:p>
        </p:txBody>
      </p:sp>
      <p:sp>
        <p:nvSpPr>
          <p:cNvPr id="62" name="Freeform 62"/>
          <p:cNvSpPr/>
          <p:nvPr/>
        </p:nvSpPr>
        <p:spPr>
          <a:xfrm>
            <a:off x="3284162" y="8871835"/>
            <a:ext cx="407915" cy="208490"/>
          </a:xfrm>
          <a:custGeom>
            <a:avLst/>
            <a:gdLst/>
            <a:ahLst/>
            <a:cxn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1884130" y="8871835"/>
            <a:ext cx="407915" cy="208490"/>
          </a:xfrm>
          <a:custGeom>
            <a:avLst/>
            <a:gdLst/>
            <a:ahLst/>
            <a:cxnLst/>
            <a:rect l="l" t="t" r="r" b="b"/>
            <a:pathLst>
              <a:path w="407915" h="208490">
                <a:moveTo>
                  <a:pt x="0" y="0"/>
                </a:moveTo>
                <a:lnTo>
                  <a:pt x="407915" y="0"/>
                </a:lnTo>
                <a:lnTo>
                  <a:pt x="407915" y="208490"/>
                </a:lnTo>
                <a:lnTo>
                  <a:pt x="0" y="208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5400000">
            <a:off x="5334466" y="8670113"/>
            <a:ext cx="1468800" cy="2574973"/>
          </a:xfrm>
          <a:custGeom>
            <a:avLst/>
            <a:gdLst/>
            <a:ahLst/>
            <a:cxnLst/>
            <a:rect l="l" t="t" r="r" b="b"/>
            <a:pathLst>
              <a:path w="1468800" h="2574973">
                <a:moveTo>
                  <a:pt x="0" y="0"/>
                </a:moveTo>
                <a:lnTo>
                  <a:pt x="1468801" y="0"/>
                </a:lnTo>
                <a:lnTo>
                  <a:pt x="1468801" y="2574973"/>
                </a:lnTo>
                <a:lnTo>
                  <a:pt x="0" y="2574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82" b="-1401"/>
            </a:stretch>
          </a:blipFill>
        </p:spPr>
      </p:sp>
      <p:sp>
        <p:nvSpPr>
          <p:cNvPr id="65" name="TextBox 65"/>
          <p:cNvSpPr txBox="1"/>
          <p:nvPr/>
        </p:nvSpPr>
        <p:spPr>
          <a:xfrm>
            <a:off x="178693" y="9213675"/>
            <a:ext cx="5318365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La </a:t>
            </a:r>
            <a:r>
              <a:rPr lang="en-US" sz="1200">
                <a:solidFill>
                  <a:srgbClr val="E19EA6"/>
                </a:solidFill>
                <a:latin typeface="Quicksand Bold"/>
              </a:rPr>
              <a:t>réglette orange</a:t>
            </a:r>
            <a:r>
              <a:rPr lang="en-US" sz="1200">
                <a:solidFill>
                  <a:srgbClr val="000000"/>
                </a:solidFill>
                <a:latin typeface="Quicksand"/>
              </a:rPr>
              <a:t> correspond à deux unités de longueur.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78693" y="9611819"/>
            <a:ext cx="4439165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1)  Que vaut la longueur de la réglette blanche ?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498200" y="8900775"/>
            <a:ext cx="1042353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BFBDB6"/>
                </a:solidFill>
                <a:latin typeface="Quicksand"/>
              </a:rPr>
              <a:t>Représenter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286159" y="8900775"/>
            <a:ext cx="59437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BFBDB6"/>
                </a:solidFill>
                <a:latin typeface="Quicksand"/>
              </a:rPr>
              <a:t>Chercher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504413" y="9300544"/>
            <a:ext cx="1206842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Quicksand"/>
              </a:rPr>
              <a:t>2 unités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80117" y="9933557"/>
            <a:ext cx="4439165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2)  Que vaut la longueur de la réglette rose ?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80117" y="10255502"/>
            <a:ext cx="4439165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Quicksand"/>
              </a:rPr>
              <a:t>3)  Que vaut la longueur de la réglette marron 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499" y="3257978"/>
            <a:ext cx="7463660" cy="2808202"/>
          </a:xfrm>
          <a:custGeom>
            <a:avLst/>
            <a:gdLst/>
            <a:ahLst/>
            <a:cxnLst/>
            <a:rect l="l" t="t" r="r" b="b"/>
            <a:pathLst>
              <a:path w="7463660" h="2808202">
                <a:moveTo>
                  <a:pt x="0" y="0"/>
                </a:moveTo>
                <a:lnTo>
                  <a:pt x="7463661" y="0"/>
                </a:lnTo>
                <a:lnTo>
                  <a:pt x="7463661" y="2808203"/>
                </a:lnTo>
                <a:lnTo>
                  <a:pt x="0" y="2808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7344" y="3324675"/>
            <a:ext cx="415411" cy="2576912"/>
            <a:chOff x="0" y="0"/>
            <a:chExt cx="148874" cy="9235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874" cy="923507"/>
            </a:xfrm>
            <a:custGeom>
              <a:avLst/>
              <a:gdLst/>
              <a:ahLst/>
              <a:cxnLst/>
              <a:rect l="l" t="t" r="r" b="b"/>
              <a:pathLst>
                <a:path w="148874" h="923507">
                  <a:moveTo>
                    <a:pt x="0" y="0"/>
                  </a:moveTo>
                  <a:lnTo>
                    <a:pt x="148874" y="0"/>
                  </a:lnTo>
                  <a:lnTo>
                    <a:pt x="148874" y="923507"/>
                  </a:lnTo>
                  <a:lnTo>
                    <a:pt x="0" y="92350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99015" y="3296769"/>
            <a:ext cx="5243897" cy="2680374"/>
            <a:chOff x="0" y="0"/>
            <a:chExt cx="1879294" cy="9605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79294" cy="960586"/>
            </a:xfrm>
            <a:custGeom>
              <a:avLst/>
              <a:gdLst/>
              <a:ahLst/>
              <a:cxnLst/>
              <a:rect l="l" t="t" r="r" b="b"/>
              <a:pathLst>
                <a:path w="1879294" h="960586">
                  <a:moveTo>
                    <a:pt x="0" y="0"/>
                  </a:moveTo>
                  <a:lnTo>
                    <a:pt x="1879294" y="0"/>
                  </a:lnTo>
                  <a:lnTo>
                    <a:pt x="1879294" y="960586"/>
                  </a:lnTo>
                  <a:lnTo>
                    <a:pt x="0" y="9605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31915" y="5472939"/>
            <a:ext cx="568557" cy="488959"/>
          </a:xfrm>
          <a:custGeom>
            <a:avLst/>
            <a:gdLst/>
            <a:ahLst/>
            <a:cxnLst/>
            <a:rect l="l" t="t" r="r" b="b"/>
            <a:pathLst>
              <a:path w="568557" h="488959">
                <a:moveTo>
                  <a:pt x="0" y="0"/>
                </a:moveTo>
                <a:lnTo>
                  <a:pt x="568557" y="0"/>
                </a:lnTo>
                <a:lnTo>
                  <a:pt x="568557" y="488959"/>
                </a:lnTo>
                <a:lnTo>
                  <a:pt x="0" y="488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298999" y="4491135"/>
            <a:ext cx="269534" cy="269534"/>
          </a:xfrm>
          <a:custGeom>
            <a:avLst/>
            <a:gdLst/>
            <a:ahLst/>
            <a:cxnLst/>
            <a:rect l="l" t="t" r="r" b="b"/>
            <a:pathLst>
              <a:path w="269534" h="269534">
                <a:moveTo>
                  <a:pt x="0" y="0"/>
                </a:moveTo>
                <a:lnTo>
                  <a:pt x="269534" y="0"/>
                </a:lnTo>
                <a:lnTo>
                  <a:pt x="269534" y="269534"/>
                </a:lnTo>
                <a:lnTo>
                  <a:pt x="0" y="2695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63509">
            <a:off x="1305821" y="4166431"/>
            <a:ext cx="260330" cy="260330"/>
          </a:xfrm>
          <a:custGeom>
            <a:avLst/>
            <a:gdLst/>
            <a:ahLst/>
            <a:cxnLst/>
            <a:rect l="l" t="t" r="r" b="b"/>
            <a:pathLst>
              <a:path w="260330" h="260330">
                <a:moveTo>
                  <a:pt x="0" y="0"/>
                </a:moveTo>
                <a:lnTo>
                  <a:pt x="260329" y="0"/>
                </a:lnTo>
                <a:lnTo>
                  <a:pt x="260329" y="260330"/>
                </a:lnTo>
                <a:lnTo>
                  <a:pt x="0" y="2603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303438" y="4853415"/>
            <a:ext cx="269534" cy="269534"/>
          </a:xfrm>
          <a:custGeom>
            <a:avLst/>
            <a:gdLst/>
            <a:ahLst/>
            <a:cxnLst/>
            <a:rect l="l" t="t" r="r" b="b"/>
            <a:pathLst>
              <a:path w="269534" h="269534">
                <a:moveTo>
                  <a:pt x="0" y="0"/>
                </a:moveTo>
                <a:lnTo>
                  <a:pt x="269534" y="0"/>
                </a:lnTo>
                <a:lnTo>
                  <a:pt x="269534" y="269534"/>
                </a:lnTo>
                <a:lnTo>
                  <a:pt x="0" y="2695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286903">
            <a:off x="1937155" y="3302008"/>
            <a:ext cx="294920" cy="280912"/>
          </a:xfrm>
          <a:custGeom>
            <a:avLst/>
            <a:gdLst/>
            <a:ahLst/>
            <a:cxnLst/>
            <a:rect l="l" t="t" r="r" b="b"/>
            <a:pathLst>
              <a:path w="294920" h="280912">
                <a:moveTo>
                  <a:pt x="0" y="0"/>
                </a:moveTo>
                <a:lnTo>
                  <a:pt x="294920" y="0"/>
                </a:lnTo>
                <a:lnTo>
                  <a:pt x="294920" y="280911"/>
                </a:lnTo>
                <a:lnTo>
                  <a:pt x="0" y="2809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286903">
            <a:off x="1935303" y="3649222"/>
            <a:ext cx="294920" cy="280912"/>
          </a:xfrm>
          <a:custGeom>
            <a:avLst/>
            <a:gdLst/>
            <a:ahLst/>
            <a:cxnLst/>
            <a:rect l="l" t="t" r="r" b="b"/>
            <a:pathLst>
              <a:path w="294920" h="280912">
                <a:moveTo>
                  <a:pt x="0" y="0"/>
                </a:moveTo>
                <a:lnTo>
                  <a:pt x="294920" y="0"/>
                </a:lnTo>
                <a:lnTo>
                  <a:pt x="294920" y="280911"/>
                </a:lnTo>
                <a:lnTo>
                  <a:pt x="0" y="2809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8170" y="183076"/>
            <a:ext cx="7463660" cy="2808202"/>
          </a:xfrm>
          <a:custGeom>
            <a:avLst/>
            <a:gdLst/>
            <a:ahLst/>
            <a:cxnLst/>
            <a:rect l="l" t="t" r="r" b="b"/>
            <a:pathLst>
              <a:path w="7463660" h="2808202">
                <a:moveTo>
                  <a:pt x="0" y="0"/>
                </a:moveTo>
                <a:lnTo>
                  <a:pt x="7463660" y="0"/>
                </a:lnTo>
                <a:lnTo>
                  <a:pt x="7463660" y="2808202"/>
                </a:lnTo>
                <a:lnTo>
                  <a:pt x="0" y="2808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552014" y="249773"/>
            <a:ext cx="415411" cy="2576912"/>
            <a:chOff x="0" y="0"/>
            <a:chExt cx="148874" cy="9235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8874" cy="923507"/>
            </a:xfrm>
            <a:custGeom>
              <a:avLst/>
              <a:gdLst/>
              <a:ahLst/>
              <a:cxnLst/>
              <a:rect l="l" t="t" r="r" b="b"/>
              <a:pathLst>
                <a:path w="148874" h="923507">
                  <a:moveTo>
                    <a:pt x="0" y="0"/>
                  </a:moveTo>
                  <a:lnTo>
                    <a:pt x="148874" y="0"/>
                  </a:lnTo>
                  <a:lnTo>
                    <a:pt x="148874" y="923507"/>
                  </a:lnTo>
                  <a:lnTo>
                    <a:pt x="0" y="92350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083685" y="221867"/>
            <a:ext cx="5243897" cy="2680374"/>
            <a:chOff x="0" y="0"/>
            <a:chExt cx="1879294" cy="96058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79294" cy="960586"/>
            </a:xfrm>
            <a:custGeom>
              <a:avLst/>
              <a:gdLst/>
              <a:ahLst/>
              <a:cxnLst/>
              <a:rect l="l" t="t" r="r" b="b"/>
              <a:pathLst>
                <a:path w="1879294" h="960586">
                  <a:moveTo>
                    <a:pt x="0" y="0"/>
                  </a:moveTo>
                  <a:lnTo>
                    <a:pt x="1879294" y="0"/>
                  </a:lnTo>
                  <a:lnTo>
                    <a:pt x="1879294" y="960586"/>
                  </a:lnTo>
                  <a:lnTo>
                    <a:pt x="0" y="9605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5400000">
            <a:off x="116585" y="2398037"/>
            <a:ext cx="568557" cy="488959"/>
          </a:xfrm>
          <a:custGeom>
            <a:avLst/>
            <a:gdLst/>
            <a:ahLst/>
            <a:cxnLst/>
            <a:rect l="l" t="t" r="r" b="b"/>
            <a:pathLst>
              <a:path w="568557" h="488959">
                <a:moveTo>
                  <a:pt x="0" y="0"/>
                </a:moveTo>
                <a:lnTo>
                  <a:pt x="568558" y="0"/>
                </a:lnTo>
                <a:lnTo>
                  <a:pt x="568558" y="488959"/>
                </a:lnTo>
                <a:lnTo>
                  <a:pt x="0" y="488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5400000">
            <a:off x="1283669" y="1416233"/>
            <a:ext cx="269534" cy="269534"/>
          </a:xfrm>
          <a:custGeom>
            <a:avLst/>
            <a:gdLst/>
            <a:ahLst/>
            <a:cxnLst/>
            <a:rect l="l" t="t" r="r" b="b"/>
            <a:pathLst>
              <a:path w="269534" h="269534">
                <a:moveTo>
                  <a:pt x="0" y="0"/>
                </a:moveTo>
                <a:lnTo>
                  <a:pt x="269534" y="0"/>
                </a:lnTo>
                <a:lnTo>
                  <a:pt x="269534" y="269534"/>
                </a:lnTo>
                <a:lnTo>
                  <a:pt x="0" y="2695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5463509">
            <a:off x="1290491" y="1091529"/>
            <a:ext cx="260330" cy="260330"/>
          </a:xfrm>
          <a:custGeom>
            <a:avLst/>
            <a:gdLst/>
            <a:ahLst/>
            <a:cxnLst/>
            <a:rect l="l" t="t" r="r" b="b"/>
            <a:pathLst>
              <a:path w="260330" h="260330">
                <a:moveTo>
                  <a:pt x="0" y="0"/>
                </a:moveTo>
                <a:lnTo>
                  <a:pt x="260330" y="0"/>
                </a:lnTo>
                <a:lnTo>
                  <a:pt x="260330" y="260330"/>
                </a:lnTo>
                <a:lnTo>
                  <a:pt x="0" y="2603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5400000">
            <a:off x="1288109" y="1778513"/>
            <a:ext cx="269534" cy="269534"/>
          </a:xfrm>
          <a:custGeom>
            <a:avLst/>
            <a:gdLst/>
            <a:ahLst/>
            <a:cxnLst/>
            <a:rect l="l" t="t" r="r" b="b"/>
            <a:pathLst>
              <a:path w="269534" h="269534">
                <a:moveTo>
                  <a:pt x="0" y="0"/>
                </a:moveTo>
                <a:lnTo>
                  <a:pt x="269534" y="0"/>
                </a:lnTo>
                <a:lnTo>
                  <a:pt x="269534" y="269533"/>
                </a:lnTo>
                <a:lnTo>
                  <a:pt x="0" y="2695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4286903">
            <a:off x="1921825" y="227105"/>
            <a:ext cx="294920" cy="280912"/>
          </a:xfrm>
          <a:custGeom>
            <a:avLst/>
            <a:gdLst/>
            <a:ahLst/>
            <a:cxnLst/>
            <a:rect l="l" t="t" r="r" b="b"/>
            <a:pathLst>
              <a:path w="294920" h="280912">
                <a:moveTo>
                  <a:pt x="0" y="0"/>
                </a:moveTo>
                <a:lnTo>
                  <a:pt x="294921" y="0"/>
                </a:lnTo>
                <a:lnTo>
                  <a:pt x="294921" y="280912"/>
                </a:lnTo>
                <a:lnTo>
                  <a:pt x="0" y="2809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3030311" y="723503"/>
            <a:ext cx="103962" cy="259906"/>
          </a:xfrm>
          <a:custGeom>
            <a:avLst/>
            <a:gdLst/>
            <a:ahLst/>
            <a:cxnLst/>
            <a:rect l="l" t="t" r="r" b="b"/>
            <a:pathLst>
              <a:path w="103962" h="259906">
                <a:moveTo>
                  <a:pt x="0" y="0"/>
                </a:moveTo>
                <a:lnTo>
                  <a:pt x="103963" y="0"/>
                </a:lnTo>
                <a:lnTo>
                  <a:pt x="103963" y="259906"/>
                </a:lnTo>
                <a:lnTo>
                  <a:pt x="0" y="2599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631268" y="2230725"/>
            <a:ext cx="103962" cy="259906"/>
          </a:xfrm>
          <a:custGeom>
            <a:avLst/>
            <a:gdLst/>
            <a:ahLst/>
            <a:cxnLst/>
            <a:rect l="l" t="t" r="r" b="b"/>
            <a:pathLst>
              <a:path w="103962" h="259906">
                <a:moveTo>
                  <a:pt x="0" y="0"/>
                </a:moveTo>
                <a:lnTo>
                  <a:pt x="103962" y="0"/>
                </a:lnTo>
                <a:lnTo>
                  <a:pt x="103962" y="259906"/>
                </a:lnTo>
                <a:lnTo>
                  <a:pt x="0" y="2599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5400000">
            <a:off x="3029432" y="-450686"/>
            <a:ext cx="615847" cy="2061694"/>
          </a:xfrm>
          <a:custGeom>
            <a:avLst/>
            <a:gdLst/>
            <a:ahLst/>
            <a:cxnLst/>
            <a:rect l="l" t="t" r="r" b="b"/>
            <a:pathLst>
              <a:path w="615847" h="2061694">
                <a:moveTo>
                  <a:pt x="0" y="0"/>
                </a:moveTo>
                <a:lnTo>
                  <a:pt x="615847" y="0"/>
                </a:lnTo>
                <a:lnTo>
                  <a:pt x="615847" y="2061693"/>
                </a:lnTo>
                <a:lnTo>
                  <a:pt x="0" y="20616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5854" r="-11801"/>
            </a:stretch>
          </a:blipFill>
        </p:spPr>
      </p:sp>
      <p:sp>
        <p:nvSpPr>
          <p:cNvPr id="30" name="Freeform 30"/>
          <p:cNvSpPr/>
          <p:nvPr/>
        </p:nvSpPr>
        <p:spPr>
          <a:xfrm rot="-5400000">
            <a:off x="3140277" y="705055"/>
            <a:ext cx="599937" cy="2519055"/>
          </a:xfrm>
          <a:custGeom>
            <a:avLst/>
            <a:gdLst/>
            <a:ahLst/>
            <a:cxnLst/>
            <a:rect l="l" t="t" r="r" b="b"/>
            <a:pathLst>
              <a:path w="599937" h="2519055">
                <a:moveTo>
                  <a:pt x="0" y="0"/>
                </a:moveTo>
                <a:lnTo>
                  <a:pt x="599937" y="0"/>
                </a:lnTo>
                <a:lnTo>
                  <a:pt x="599937" y="2519055"/>
                </a:lnTo>
                <a:lnTo>
                  <a:pt x="0" y="251905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5529636">
            <a:off x="5280564" y="1379822"/>
            <a:ext cx="554116" cy="1066916"/>
          </a:xfrm>
          <a:custGeom>
            <a:avLst/>
            <a:gdLst/>
            <a:ahLst/>
            <a:cxnLst/>
            <a:rect l="l" t="t" r="r" b="b"/>
            <a:pathLst>
              <a:path w="554116" h="1066916">
                <a:moveTo>
                  <a:pt x="0" y="0"/>
                </a:moveTo>
                <a:lnTo>
                  <a:pt x="554116" y="0"/>
                </a:lnTo>
                <a:lnTo>
                  <a:pt x="554116" y="1066916"/>
                </a:lnTo>
                <a:lnTo>
                  <a:pt x="0" y="106691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 rot="-5400000">
            <a:off x="-485192" y="4365168"/>
            <a:ext cx="2377518" cy="38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0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 Day Without Sun Text Bold"/>
              </a:rPr>
              <a:t>Fractions pour comparer</a:t>
            </a:r>
          </a:p>
        </p:txBody>
      </p:sp>
      <p:sp>
        <p:nvSpPr>
          <p:cNvPr id="33" name="TextBox 33"/>
          <p:cNvSpPr txBox="1"/>
          <p:nvPr/>
        </p:nvSpPr>
        <p:spPr>
          <a:xfrm rot="-5400000">
            <a:off x="-799262" y="4152754"/>
            <a:ext cx="2207382" cy="41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Jingleberry Bold"/>
              </a:rPr>
              <a:t>Je retiens</a:t>
            </a:r>
          </a:p>
        </p:txBody>
      </p:sp>
      <p:sp>
        <p:nvSpPr>
          <p:cNvPr id="34" name="TextBox 34"/>
          <p:cNvSpPr txBox="1"/>
          <p:nvPr/>
        </p:nvSpPr>
        <p:spPr>
          <a:xfrm rot="-5400000">
            <a:off x="-219178" y="4516116"/>
            <a:ext cx="2653434" cy="26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"/>
              </a:lnSpc>
            </a:pPr>
            <a:r>
              <a:rPr lang="en-US" sz="827">
                <a:solidFill>
                  <a:srgbClr val="000000"/>
                </a:solidFill>
                <a:latin typeface="Quicksand"/>
              </a:rPr>
              <a:t>Je m'auto-évalue sur</a:t>
            </a:r>
          </a:p>
          <a:p>
            <a:pPr algn="ctr">
              <a:lnSpc>
                <a:spcPts val="1157"/>
              </a:lnSpc>
              <a:spcBef>
                <a:spcPct val="0"/>
              </a:spcBef>
            </a:pPr>
            <a:r>
              <a:rPr lang="en-US" sz="827">
                <a:solidFill>
                  <a:srgbClr val="000000"/>
                </a:solidFill>
                <a:latin typeface="Quicksand"/>
              </a:rPr>
              <a:t>ma compréhension et ma maîtrise de ce savoir-faire</a:t>
            </a:r>
          </a:p>
        </p:txBody>
      </p:sp>
      <p:sp>
        <p:nvSpPr>
          <p:cNvPr id="35" name="TextBox 35"/>
          <p:cNvSpPr txBox="1"/>
          <p:nvPr/>
        </p:nvSpPr>
        <p:spPr>
          <a:xfrm rot="-5400000">
            <a:off x="-500522" y="1290266"/>
            <a:ext cx="2377518" cy="38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0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 Day Without Sun Text Bold"/>
              </a:rPr>
              <a:t>Fractions pour partager</a:t>
            </a:r>
          </a:p>
        </p:txBody>
      </p:sp>
      <p:sp>
        <p:nvSpPr>
          <p:cNvPr id="36" name="TextBox 36"/>
          <p:cNvSpPr txBox="1"/>
          <p:nvPr/>
        </p:nvSpPr>
        <p:spPr>
          <a:xfrm rot="-5400000">
            <a:off x="-814592" y="1077852"/>
            <a:ext cx="2207382" cy="41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Jingleberry Bold"/>
              </a:rPr>
              <a:t>Je retiens</a:t>
            </a:r>
          </a:p>
        </p:txBody>
      </p:sp>
      <p:sp>
        <p:nvSpPr>
          <p:cNvPr id="37" name="TextBox 37"/>
          <p:cNvSpPr txBox="1"/>
          <p:nvPr/>
        </p:nvSpPr>
        <p:spPr>
          <a:xfrm rot="-5400000">
            <a:off x="-234508" y="1441214"/>
            <a:ext cx="2653434" cy="26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"/>
              </a:lnSpc>
            </a:pPr>
            <a:r>
              <a:rPr lang="en-US" sz="827">
                <a:solidFill>
                  <a:srgbClr val="000000"/>
                </a:solidFill>
                <a:latin typeface="Quicksand"/>
              </a:rPr>
              <a:t>Je m'auto-évalue sur</a:t>
            </a:r>
          </a:p>
          <a:p>
            <a:pPr algn="ctr">
              <a:lnSpc>
                <a:spcPts val="1157"/>
              </a:lnSpc>
              <a:spcBef>
                <a:spcPct val="0"/>
              </a:spcBef>
            </a:pPr>
            <a:r>
              <a:rPr lang="en-US" sz="827">
                <a:solidFill>
                  <a:srgbClr val="000000"/>
                </a:solidFill>
                <a:latin typeface="Quicksand"/>
              </a:rPr>
              <a:t>ma compréhension et ma maîtrise de ce savoir-faire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47116" y="1696930"/>
            <a:ext cx="884198" cy="15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9">
                <a:solidFill>
                  <a:srgbClr val="FFFFFF"/>
                </a:solidFill>
                <a:latin typeface="Quicksand"/>
              </a:rPr>
              <a:t>1 unité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98147" y="1745459"/>
            <a:ext cx="884198" cy="15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9">
                <a:solidFill>
                  <a:srgbClr val="FFFFFF"/>
                </a:solidFill>
                <a:latin typeface="Quicksand"/>
              </a:rPr>
              <a:t>1 unité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857248" y="401807"/>
            <a:ext cx="884198" cy="15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0"/>
              </a:lnSpc>
            </a:pPr>
            <a:r>
              <a:rPr lang="en-US" sz="879">
                <a:solidFill>
                  <a:srgbClr val="FFFFFF"/>
                </a:solidFill>
                <a:latin typeface="Quicksand"/>
              </a:rPr>
              <a:t>1 unité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313469" y="911504"/>
            <a:ext cx="4919345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Quicksand"/>
              </a:rPr>
              <a:t> L’unité est donc partagée en huit parts égales, et une réglette blanche représente une de ces parts.</a:t>
            </a:r>
          </a:p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Quicksand"/>
              </a:rPr>
              <a:t>Chaque réglette blanche vaut donc un huitième de l’unité.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464767" y="374365"/>
            <a:ext cx="2862815" cy="38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Quicksand"/>
              </a:rPr>
              <a:t>Il faut 8 réglettes blanches pour obtenir une unité.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167976" y="2283601"/>
            <a:ext cx="2735791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 dirty="0" err="1">
                <a:solidFill>
                  <a:srgbClr val="000000"/>
                </a:solidFill>
                <a:latin typeface="Quicksand"/>
              </a:rPr>
              <a:t>L'unité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est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partagée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cinq parts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égales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.</a:t>
            </a:r>
          </a:p>
          <a:p>
            <a:pPr>
              <a:lnSpc>
                <a:spcPts val="1540"/>
              </a:lnSpc>
            </a:pPr>
            <a:r>
              <a:rPr lang="en-US" sz="1100" dirty="0" err="1">
                <a:solidFill>
                  <a:srgbClr val="000000"/>
                </a:solidFill>
                <a:latin typeface="Quicksand"/>
              </a:rPr>
              <a:t>Chaque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réglette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rouge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vaut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donc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un-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cinquième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l’unité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036518" y="2266744"/>
            <a:ext cx="2306394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 dirty="0" err="1">
                <a:solidFill>
                  <a:srgbClr val="000000"/>
                </a:solidFill>
                <a:latin typeface="Quicksand"/>
              </a:rPr>
              <a:t>L'unité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est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partagée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deux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parts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égales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.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Chaque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réglette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rouge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vaut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donc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 un-demi de </a:t>
            </a:r>
            <a:r>
              <a:rPr lang="en-US" sz="1100" dirty="0" err="1">
                <a:solidFill>
                  <a:srgbClr val="000000"/>
                </a:solidFill>
                <a:latin typeface="Quicksand"/>
              </a:rPr>
              <a:t>l’unité</a:t>
            </a:r>
            <a:r>
              <a:rPr lang="en-US" sz="1100" dirty="0">
                <a:solidFill>
                  <a:srgbClr val="000000"/>
                </a:solidFill>
                <a:latin typeface="Quicksand"/>
              </a:rPr>
              <a:t>.</a:t>
            </a:r>
          </a:p>
        </p:txBody>
      </p:sp>
      <p:grpSp>
        <p:nvGrpSpPr>
          <p:cNvPr id="45" name="Group 45"/>
          <p:cNvGrpSpPr/>
          <p:nvPr/>
        </p:nvGrpSpPr>
        <p:grpSpPr>
          <a:xfrm rot="-125527">
            <a:off x="2219704" y="3224881"/>
            <a:ext cx="2417319" cy="1129593"/>
            <a:chOff x="0" y="0"/>
            <a:chExt cx="3223092" cy="1506124"/>
          </a:xfrm>
        </p:grpSpPr>
        <p:sp>
          <p:nvSpPr>
            <p:cNvPr id="46" name="Freeform 46"/>
            <p:cNvSpPr/>
            <p:nvPr/>
          </p:nvSpPr>
          <p:spPr>
            <a:xfrm rot="-5273865">
              <a:off x="916235" y="-834046"/>
              <a:ext cx="1390621" cy="3174216"/>
            </a:xfrm>
            <a:custGeom>
              <a:avLst/>
              <a:gdLst/>
              <a:ahLst/>
              <a:cxnLst/>
              <a:rect l="l" t="t" r="r" b="b"/>
              <a:pathLst>
                <a:path w="1390621" h="3174216">
                  <a:moveTo>
                    <a:pt x="0" y="0"/>
                  </a:moveTo>
                  <a:lnTo>
                    <a:pt x="1390622" y="0"/>
                  </a:lnTo>
                  <a:lnTo>
                    <a:pt x="1390622" y="3174216"/>
                  </a:lnTo>
                  <a:lnTo>
                    <a:pt x="0" y="3174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45222" t="-4127" b="-8094"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 rot="126134">
              <a:off x="896773" y="160883"/>
              <a:ext cx="1646449" cy="263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8"/>
                </a:lnSpc>
              </a:pPr>
              <a:r>
                <a:rPr lang="en-US" sz="1227">
                  <a:solidFill>
                    <a:srgbClr val="FFFFFF"/>
                  </a:solidFill>
                  <a:latin typeface="Quicksand"/>
                </a:rPr>
                <a:t>2 unités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26134">
              <a:off x="374088" y="442792"/>
              <a:ext cx="1189645" cy="263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8"/>
                </a:lnSpc>
              </a:pPr>
              <a:r>
                <a:rPr lang="en-US" sz="1227">
                  <a:solidFill>
                    <a:srgbClr val="FFFFFF"/>
                  </a:solidFill>
                  <a:latin typeface="Quicksand"/>
                </a:rPr>
                <a:t>1 unité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26134">
              <a:off x="1640847" y="489291"/>
              <a:ext cx="1189645" cy="263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8"/>
                </a:lnSpc>
              </a:pPr>
              <a:r>
                <a:rPr lang="en-US" sz="1227">
                  <a:solidFill>
                    <a:srgbClr val="FFFFFF"/>
                  </a:solidFill>
                  <a:latin typeface="Quicksand"/>
                </a:rPr>
                <a:t>1 unité</a:t>
              </a:r>
            </a:p>
          </p:txBody>
        </p:sp>
      </p:grpSp>
      <p:sp>
        <p:nvSpPr>
          <p:cNvPr id="50" name="Freeform 50"/>
          <p:cNvSpPr/>
          <p:nvPr/>
        </p:nvSpPr>
        <p:spPr>
          <a:xfrm rot="-4681051">
            <a:off x="2919817" y="4020909"/>
            <a:ext cx="787294" cy="2056260"/>
          </a:xfrm>
          <a:custGeom>
            <a:avLst/>
            <a:gdLst/>
            <a:ahLst/>
            <a:cxnLst/>
            <a:rect l="l" t="t" r="r" b="b"/>
            <a:pathLst>
              <a:path w="787294" h="2056260">
                <a:moveTo>
                  <a:pt x="0" y="0"/>
                </a:moveTo>
                <a:lnTo>
                  <a:pt x="787294" y="0"/>
                </a:lnTo>
                <a:lnTo>
                  <a:pt x="787294" y="2056260"/>
                </a:lnTo>
                <a:lnTo>
                  <a:pt x="0" y="205626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80851"/>
            </a:stretch>
          </a:blipFill>
        </p:spPr>
      </p:sp>
      <p:sp>
        <p:nvSpPr>
          <p:cNvPr id="51" name="Freeform 51"/>
          <p:cNvSpPr/>
          <p:nvPr/>
        </p:nvSpPr>
        <p:spPr>
          <a:xfrm rot="-6905202">
            <a:off x="2355239" y="4846430"/>
            <a:ext cx="349184" cy="679873"/>
          </a:xfrm>
          <a:custGeom>
            <a:avLst/>
            <a:gdLst/>
            <a:ahLst/>
            <a:cxn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2471" t="-80003" r="-243369" b="-113602"/>
            </a:stretch>
          </a:blipFill>
        </p:spPr>
      </p:sp>
      <p:sp>
        <p:nvSpPr>
          <p:cNvPr id="52" name="Freeform 52"/>
          <p:cNvSpPr/>
          <p:nvPr/>
        </p:nvSpPr>
        <p:spPr>
          <a:xfrm rot="-6905202">
            <a:off x="2584288" y="4846430"/>
            <a:ext cx="349184" cy="679873"/>
          </a:xfrm>
          <a:custGeom>
            <a:avLst/>
            <a:gdLst/>
            <a:ahLst/>
            <a:cxn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2471" t="-80003" r="-243369" b="-113602"/>
            </a:stretch>
          </a:blipFill>
        </p:spPr>
      </p:sp>
      <p:sp>
        <p:nvSpPr>
          <p:cNvPr id="53" name="Freeform 53"/>
          <p:cNvSpPr/>
          <p:nvPr/>
        </p:nvSpPr>
        <p:spPr>
          <a:xfrm rot="-6905202">
            <a:off x="2814183" y="4849204"/>
            <a:ext cx="349184" cy="679873"/>
          </a:xfrm>
          <a:custGeom>
            <a:avLst/>
            <a:gdLst/>
            <a:ahLst/>
            <a:cxnLst/>
            <a:rect l="l" t="t" r="r" b="b"/>
            <a:pathLst>
              <a:path w="349184" h="679873">
                <a:moveTo>
                  <a:pt x="0" y="0"/>
                </a:moveTo>
                <a:lnTo>
                  <a:pt x="349183" y="0"/>
                </a:lnTo>
                <a:lnTo>
                  <a:pt x="349183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2471" t="-80003" r="-243369" b="-113602"/>
            </a:stretch>
          </a:blipFill>
        </p:spPr>
      </p:sp>
      <p:sp>
        <p:nvSpPr>
          <p:cNvPr id="54" name="Freeform 54"/>
          <p:cNvSpPr/>
          <p:nvPr/>
        </p:nvSpPr>
        <p:spPr>
          <a:xfrm rot="-6905202">
            <a:off x="3043232" y="4849204"/>
            <a:ext cx="349184" cy="679873"/>
          </a:xfrm>
          <a:custGeom>
            <a:avLst/>
            <a:gdLst/>
            <a:ahLst/>
            <a:cxnLst/>
            <a:rect l="l" t="t" r="r" b="b"/>
            <a:pathLst>
              <a:path w="349184" h="679873">
                <a:moveTo>
                  <a:pt x="0" y="0"/>
                </a:moveTo>
                <a:lnTo>
                  <a:pt x="349183" y="0"/>
                </a:lnTo>
                <a:lnTo>
                  <a:pt x="349183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2471" t="-80003" r="-243369" b="-113602"/>
            </a:stretch>
          </a:blipFill>
        </p:spPr>
      </p:sp>
      <p:sp>
        <p:nvSpPr>
          <p:cNvPr id="55" name="Freeform 55"/>
          <p:cNvSpPr/>
          <p:nvPr/>
        </p:nvSpPr>
        <p:spPr>
          <a:xfrm rot="-6905202">
            <a:off x="3274492" y="4849204"/>
            <a:ext cx="349184" cy="679873"/>
          </a:xfrm>
          <a:custGeom>
            <a:avLst/>
            <a:gdLst/>
            <a:ahLst/>
            <a:cxn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2471" t="-80003" r="-243369" b="-113602"/>
            </a:stretch>
          </a:blipFill>
        </p:spPr>
      </p:sp>
      <p:sp>
        <p:nvSpPr>
          <p:cNvPr id="56" name="Freeform 56"/>
          <p:cNvSpPr/>
          <p:nvPr/>
        </p:nvSpPr>
        <p:spPr>
          <a:xfrm rot="-6905202">
            <a:off x="3503541" y="4849204"/>
            <a:ext cx="349184" cy="679873"/>
          </a:xfrm>
          <a:custGeom>
            <a:avLst/>
            <a:gdLst/>
            <a:ahLst/>
            <a:cxn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2471" t="-80003" r="-243369" b="-113602"/>
            </a:stretch>
          </a:blipFill>
        </p:spPr>
      </p:sp>
      <p:sp>
        <p:nvSpPr>
          <p:cNvPr id="57" name="Freeform 57"/>
          <p:cNvSpPr/>
          <p:nvPr/>
        </p:nvSpPr>
        <p:spPr>
          <a:xfrm rot="-6905202">
            <a:off x="3735393" y="4851978"/>
            <a:ext cx="349184" cy="679873"/>
          </a:xfrm>
          <a:custGeom>
            <a:avLst/>
            <a:gdLst/>
            <a:ahLst/>
            <a:cxn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2471" t="-80003" r="-243369" b="-113602"/>
            </a:stretch>
          </a:blipFill>
        </p:spPr>
      </p:sp>
      <p:sp>
        <p:nvSpPr>
          <p:cNvPr id="58" name="Freeform 58"/>
          <p:cNvSpPr/>
          <p:nvPr/>
        </p:nvSpPr>
        <p:spPr>
          <a:xfrm rot="-6905202">
            <a:off x="3967075" y="4846430"/>
            <a:ext cx="349184" cy="679873"/>
          </a:xfrm>
          <a:custGeom>
            <a:avLst/>
            <a:gdLst/>
            <a:ahLst/>
            <a:cxnLst/>
            <a:rect l="l" t="t" r="r" b="b"/>
            <a:pathLst>
              <a:path w="349184" h="679873">
                <a:moveTo>
                  <a:pt x="0" y="0"/>
                </a:moveTo>
                <a:lnTo>
                  <a:pt x="349184" y="0"/>
                </a:lnTo>
                <a:lnTo>
                  <a:pt x="349184" y="679873"/>
                </a:lnTo>
                <a:lnTo>
                  <a:pt x="0" y="67987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2471" t="-80003" r="-243369" b="-113602"/>
            </a:stretch>
          </a:blipFill>
        </p:spPr>
      </p:sp>
      <p:grpSp>
        <p:nvGrpSpPr>
          <p:cNvPr id="59" name="Group 59"/>
          <p:cNvGrpSpPr/>
          <p:nvPr/>
        </p:nvGrpSpPr>
        <p:grpSpPr>
          <a:xfrm>
            <a:off x="4657511" y="4375578"/>
            <a:ext cx="2377495" cy="1410801"/>
            <a:chOff x="0" y="0"/>
            <a:chExt cx="3169993" cy="1881068"/>
          </a:xfrm>
        </p:grpSpPr>
        <p:sp>
          <p:nvSpPr>
            <p:cNvPr id="60" name="Freeform 60"/>
            <p:cNvSpPr/>
            <p:nvPr/>
          </p:nvSpPr>
          <p:spPr>
            <a:xfrm rot="-4694905">
              <a:off x="634852" y="397331"/>
              <a:ext cx="739970" cy="1863481"/>
            </a:xfrm>
            <a:custGeom>
              <a:avLst/>
              <a:gdLst/>
              <a:ahLst/>
              <a:cxnLst/>
              <a:rect l="l" t="t" r="r" b="b"/>
              <a:pathLst>
                <a:path w="739970" h="1863481">
                  <a:moveTo>
                    <a:pt x="0" y="0"/>
                  </a:moveTo>
                  <a:lnTo>
                    <a:pt x="739970" y="0"/>
                  </a:lnTo>
                  <a:lnTo>
                    <a:pt x="739970" y="1863481"/>
                  </a:lnTo>
                  <a:lnTo>
                    <a:pt x="0" y="1863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6660" r="-142083" b="-75983"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4681051">
              <a:off x="1029878" y="-573381"/>
              <a:ext cx="928168" cy="2593057"/>
            </a:xfrm>
            <a:custGeom>
              <a:avLst/>
              <a:gdLst/>
              <a:ahLst/>
              <a:cxnLst/>
              <a:rect l="l" t="t" r="r" b="b"/>
              <a:pathLst>
                <a:path w="928168" h="2593057">
                  <a:moveTo>
                    <a:pt x="0" y="0"/>
                  </a:moveTo>
                  <a:lnTo>
                    <a:pt x="928168" y="0"/>
                  </a:lnTo>
                  <a:lnTo>
                    <a:pt x="928168" y="2593057"/>
                  </a:lnTo>
                  <a:lnTo>
                    <a:pt x="0" y="2593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104537" b="-5731"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rot="-6905202">
              <a:off x="276403" y="527885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9" y="0"/>
                  </a:lnTo>
                  <a:lnTo>
                    <a:pt x="465579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6905202">
              <a:off x="581802" y="527885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6905202">
              <a:off x="888328" y="531584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6905202">
              <a:off x="1193727" y="531584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6905202">
              <a:off x="1502074" y="531584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9" y="0"/>
                  </a:lnTo>
                  <a:lnTo>
                    <a:pt x="465579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6905202">
              <a:off x="1807473" y="531584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6905202">
              <a:off x="2116608" y="535283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9" y="0"/>
                  </a:lnTo>
                  <a:lnTo>
                    <a:pt x="465579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6905202">
              <a:off x="2428012" y="527885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  <p:sp>
          <p:nvSpPr>
            <p:cNvPr id="70" name="Freeform 70"/>
            <p:cNvSpPr/>
            <p:nvPr/>
          </p:nvSpPr>
          <p:spPr>
            <a:xfrm rot="-6905202">
              <a:off x="1816087" y="857751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 rot="-6905202">
              <a:off x="2122613" y="861450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8" y="0"/>
                  </a:lnTo>
                  <a:lnTo>
                    <a:pt x="465578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rot="-6905202">
              <a:off x="2421792" y="854052"/>
              <a:ext cx="465578" cy="906497"/>
            </a:xfrm>
            <a:custGeom>
              <a:avLst/>
              <a:gdLst/>
              <a:ahLst/>
              <a:cxnLst/>
              <a:rect l="l" t="t" r="r" b="b"/>
              <a:pathLst>
                <a:path w="465578" h="906497">
                  <a:moveTo>
                    <a:pt x="0" y="0"/>
                  </a:moveTo>
                  <a:lnTo>
                    <a:pt x="465579" y="0"/>
                  </a:lnTo>
                  <a:lnTo>
                    <a:pt x="465579" y="906497"/>
                  </a:lnTo>
                  <a:lnTo>
                    <a:pt x="0" y="906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52471" t="-80003" r="-243369" b="-113602"/>
              </a:stretch>
            </a:blipFill>
          </p:spPr>
        </p:sp>
      </p:grpSp>
      <p:sp>
        <p:nvSpPr>
          <p:cNvPr id="73" name="TextBox 73"/>
          <p:cNvSpPr txBox="1"/>
          <p:nvPr/>
        </p:nvSpPr>
        <p:spPr>
          <a:xfrm>
            <a:off x="4636410" y="3496103"/>
            <a:ext cx="278980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Quicksand"/>
              </a:rPr>
              <a:t>Il faut 5 réglettes blanches pour obtenir une unité.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340909" y="4356528"/>
            <a:ext cx="4986673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Quicksand"/>
              </a:rPr>
              <a:t>L’unité est donc partagée en cinq parts égales, et une réglette blanche représente une de ces parts. Chaque réglette blanche vaut donc un cinquième de l’unité.</a:t>
            </a:r>
          </a:p>
        </p:txBody>
      </p:sp>
      <p:sp>
        <p:nvSpPr>
          <p:cNvPr id="75" name="Freeform 75"/>
          <p:cNvSpPr/>
          <p:nvPr/>
        </p:nvSpPr>
        <p:spPr>
          <a:xfrm>
            <a:off x="3744830" y="5635050"/>
            <a:ext cx="170921" cy="16959"/>
          </a:xfrm>
          <a:custGeom>
            <a:avLst/>
            <a:gdLst/>
            <a:ahLst/>
            <a:cxnLst/>
            <a:rect l="l" t="t" r="r" b="b"/>
            <a:pathLst>
              <a:path w="170921" h="16959">
                <a:moveTo>
                  <a:pt x="0" y="0"/>
                </a:moveTo>
                <a:lnTo>
                  <a:pt x="170921" y="0"/>
                </a:lnTo>
                <a:lnTo>
                  <a:pt x="170921" y="16959"/>
                </a:lnTo>
                <a:lnTo>
                  <a:pt x="0" y="1695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96187" r="-96187"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3804525" y="5431077"/>
            <a:ext cx="10470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 Day Without Sun Text Bold"/>
              </a:rPr>
              <a:t>8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752486" y="5624479"/>
            <a:ext cx="1646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242409" y="5507265"/>
            <a:ext cx="148258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Quicksand"/>
              </a:rPr>
              <a:t>La réglette marron vaut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960136" y="5511087"/>
            <a:ext cx="611650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Quicksand"/>
              </a:rPr>
              <a:t>de l'unité.</a:t>
            </a:r>
          </a:p>
        </p:txBody>
      </p:sp>
      <p:sp>
        <p:nvSpPr>
          <p:cNvPr id="80" name="Freeform 80"/>
          <p:cNvSpPr/>
          <p:nvPr/>
        </p:nvSpPr>
        <p:spPr>
          <a:xfrm>
            <a:off x="6336181" y="5712495"/>
            <a:ext cx="170921" cy="16959"/>
          </a:xfrm>
          <a:custGeom>
            <a:avLst/>
            <a:gdLst/>
            <a:ahLst/>
            <a:cxnLst/>
            <a:rect l="l" t="t" r="r" b="b"/>
            <a:pathLst>
              <a:path w="170921" h="16959">
                <a:moveTo>
                  <a:pt x="0" y="0"/>
                </a:moveTo>
                <a:lnTo>
                  <a:pt x="170921" y="0"/>
                </a:lnTo>
                <a:lnTo>
                  <a:pt x="170921" y="16959"/>
                </a:lnTo>
                <a:lnTo>
                  <a:pt x="0" y="1695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96187" r="-96187"/>
            </a:stretch>
          </a:blipFill>
        </p:spPr>
      </p:sp>
      <p:sp>
        <p:nvSpPr>
          <p:cNvPr id="81" name="TextBox 81"/>
          <p:cNvSpPr txBox="1"/>
          <p:nvPr/>
        </p:nvSpPr>
        <p:spPr>
          <a:xfrm>
            <a:off x="6395877" y="5508522"/>
            <a:ext cx="104708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 Day Without Sun Text Bold"/>
              </a:rPr>
              <a:t>3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343838" y="5701925"/>
            <a:ext cx="1646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 Day Without Sun Text Bold"/>
              </a:rPr>
              <a:t>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657511" y="5586254"/>
            <a:ext cx="148258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Quicksand"/>
              </a:rPr>
              <a:t>La réglette marron vaut 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556104" y="5590075"/>
            <a:ext cx="148258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Quicksand"/>
              </a:rPr>
              <a:t>de l'unité.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152040" y="5583090"/>
            <a:ext cx="2008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 Day Without Sun Text Bold"/>
              </a:rPr>
              <a:t>1+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748909" y="705035"/>
            <a:ext cx="3767809" cy="4502020"/>
          </a:xfrm>
          <a:custGeom>
            <a:avLst/>
            <a:gdLst/>
            <a:ahLst/>
            <a:cxnLst/>
            <a:rect l="l" t="t" r="r" b="b"/>
            <a:pathLst>
              <a:path w="3767809" h="4502020">
                <a:moveTo>
                  <a:pt x="0" y="0"/>
                </a:moveTo>
                <a:lnTo>
                  <a:pt x="3767809" y="0"/>
                </a:lnTo>
                <a:lnTo>
                  <a:pt x="3767809" y="4502020"/>
                </a:lnTo>
                <a:lnTo>
                  <a:pt x="0" y="450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7785" y="5346000"/>
            <a:ext cx="5050052" cy="2921057"/>
          </a:xfrm>
          <a:custGeom>
            <a:avLst/>
            <a:gdLst/>
            <a:ahLst/>
            <a:cxnLst/>
            <a:rect l="l" t="t" r="r" b="b"/>
            <a:pathLst>
              <a:path w="5050052" h="2921057">
                <a:moveTo>
                  <a:pt x="0" y="0"/>
                </a:moveTo>
                <a:lnTo>
                  <a:pt x="5050051" y="0"/>
                </a:lnTo>
                <a:lnTo>
                  <a:pt x="5050051" y="2921057"/>
                </a:lnTo>
                <a:lnTo>
                  <a:pt x="0" y="2921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48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9968" y="9707390"/>
            <a:ext cx="1318431" cy="726554"/>
          </a:xfrm>
          <a:custGeom>
            <a:avLst/>
            <a:gdLst/>
            <a:ahLst/>
            <a:cxnLst/>
            <a:rect l="l" t="t" r="r" b="b"/>
            <a:pathLst>
              <a:path w="1318431" h="726554">
                <a:moveTo>
                  <a:pt x="0" y="0"/>
                </a:moveTo>
                <a:lnTo>
                  <a:pt x="1318431" y="0"/>
                </a:lnTo>
                <a:lnTo>
                  <a:pt x="1318431" y="726554"/>
                </a:lnTo>
                <a:lnTo>
                  <a:pt x="0" y="726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762" r="-529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9844" y="8880958"/>
            <a:ext cx="2411173" cy="1052766"/>
          </a:xfrm>
          <a:custGeom>
            <a:avLst/>
            <a:gdLst/>
            <a:ahLst/>
            <a:cxnLst/>
            <a:rect l="l" t="t" r="r" b="b"/>
            <a:pathLst>
              <a:path w="2411173" h="1052766">
                <a:moveTo>
                  <a:pt x="0" y="0"/>
                </a:moveTo>
                <a:lnTo>
                  <a:pt x="2411173" y="0"/>
                </a:lnTo>
                <a:lnTo>
                  <a:pt x="2411173" y="1052766"/>
                </a:lnTo>
                <a:lnTo>
                  <a:pt x="0" y="10527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54922" y="8611434"/>
            <a:ext cx="4152047" cy="2080566"/>
          </a:xfrm>
          <a:custGeom>
            <a:avLst/>
            <a:gdLst/>
            <a:ahLst/>
            <a:cxnLst/>
            <a:rect l="l" t="t" r="r" b="b"/>
            <a:pathLst>
              <a:path w="4152047" h="2080566">
                <a:moveTo>
                  <a:pt x="0" y="0"/>
                </a:moveTo>
                <a:lnTo>
                  <a:pt x="4152047" y="0"/>
                </a:lnTo>
                <a:lnTo>
                  <a:pt x="4152047" y="2080566"/>
                </a:lnTo>
                <a:lnTo>
                  <a:pt x="0" y="20805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3403" y="31116"/>
            <a:ext cx="683849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6"/>
              </a:lnSpc>
            </a:pPr>
            <a:r>
              <a:rPr lang="en-US" sz="2126">
                <a:solidFill>
                  <a:srgbClr val="000000"/>
                </a:solidFill>
                <a:latin typeface="Quicksand"/>
              </a:rPr>
              <a:t>Illustration du matériel à utiliser pour cette activité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213" y="736950"/>
            <a:ext cx="2077143" cy="23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5"/>
              </a:lnSpc>
            </a:pPr>
            <a:r>
              <a:rPr lang="en-US" sz="1417">
                <a:solidFill>
                  <a:srgbClr val="000000"/>
                </a:solidFill>
                <a:latin typeface="Quicksand"/>
              </a:rPr>
              <a:t>Réglettes cuisenaires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213" y="5113099"/>
            <a:ext cx="4895307" cy="23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5"/>
              </a:lnSpc>
            </a:pPr>
            <a:r>
              <a:rPr lang="en-US" sz="1417">
                <a:solidFill>
                  <a:srgbClr val="000000"/>
                </a:solidFill>
                <a:latin typeface="Quicksand"/>
              </a:rPr>
              <a:t>Barres de fractions et équivalence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5639" y="8543282"/>
            <a:ext cx="4895307" cy="23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85"/>
              </a:lnSpc>
            </a:pPr>
            <a:r>
              <a:rPr lang="en-US" sz="1417">
                <a:solidFill>
                  <a:srgbClr val="000000"/>
                </a:solidFill>
                <a:latin typeface="Quicksand"/>
              </a:rPr>
              <a:t>Briques de Légo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Personnalisé</PresentationFormat>
  <Paragraphs>72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Quicksand Bold</vt:lpstr>
      <vt:lpstr>A Day Without Sun Text Bold</vt:lpstr>
      <vt:lpstr>Calibri</vt:lpstr>
      <vt:lpstr>Arial</vt:lpstr>
      <vt:lpstr>Jingleberry Bold</vt:lpstr>
      <vt:lpstr>Quicksand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Reglettes-cuisenaire_partager</dc:title>
  <dc:creator>joanm</dc:creator>
  <cp:lastModifiedBy>Nadège Richelot</cp:lastModifiedBy>
  <cp:revision>2</cp:revision>
  <dcterms:created xsi:type="dcterms:W3CDTF">2006-08-16T00:00:00Z</dcterms:created>
  <dcterms:modified xsi:type="dcterms:W3CDTF">2023-06-29T14:41:05Z</dcterms:modified>
  <dc:identifier>DAFfRVqt0oY</dc:identifier>
</cp:coreProperties>
</file>