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omments/comment1.xml" ContentType="application/vnd.openxmlformats-officedocument.presentationml.comment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5.xml" ContentType="application/vnd.openxmlformats-officedocument.drawingml.chart+xml"/>
  <Override PartName="/ppt/notesSlides/notesSlide54.xml" ContentType="application/vnd.openxmlformats-officedocument.presentationml.notesSlide+xml"/>
  <Override PartName="/ppt/charts/chart6.xml" ContentType="application/vnd.openxmlformats-officedocument.drawingml.chart+xml"/>
  <Override PartName="/ppt/notesSlides/notesSlide55.xml" ContentType="application/vnd.openxmlformats-officedocument.presentationml.notesSlide+xml"/>
  <Override PartName="/ppt/charts/chart7.xml" ContentType="application/vnd.openxmlformats-officedocument.drawingml.chart+xml"/>
  <Override PartName="/ppt/notesSlides/notesSlide56.xml" ContentType="application/vnd.openxmlformats-officedocument.presentationml.notesSlide+xml"/>
  <Override PartName="/ppt/charts/chart8.xml" ContentType="application/vnd.openxmlformats-officedocument.drawingml.chart+xml"/>
  <Override PartName="/ppt/notesSlides/notesSlide57.xml" ContentType="application/vnd.openxmlformats-officedocument.presentationml.notesSlide+xml"/>
  <Override PartName="/ppt/charts/chart9.xml" ContentType="application/vnd.openxmlformats-officedocument.drawingml.chart+xml"/>
  <Override PartName="/ppt/notesSlides/notesSlide58.xml" ContentType="application/vnd.openxmlformats-officedocument.presentationml.notesSlide+xml"/>
  <Override PartName="/ppt/charts/chart10.xml" ContentType="application/vnd.openxmlformats-officedocument.drawingml.chart+xml"/>
  <Override PartName="/ppt/notesSlides/notesSlide59.xml" ContentType="application/vnd.openxmlformats-officedocument.presentationml.notesSlide+xml"/>
  <Override PartName="/ppt/charts/chart11.xml" ContentType="application/vnd.openxmlformats-officedocument.drawingml.chart+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12.xml" ContentType="application/vnd.openxmlformats-officedocument.drawingml.chart+xml"/>
  <Override PartName="/ppt/theme/themeOverride5.xml" ContentType="application/vnd.openxmlformats-officedocument.themeOverr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3.xml" ContentType="application/vnd.openxmlformats-officedocument.drawingml.chart+xml"/>
  <Override PartName="/ppt/theme/themeOverride6.xml" ContentType="application/vnd.openxmlformats-officedocument.themeOverr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3"/>
  </p:notesMasterIdLst>
  <p:sldIdLst>
    <p:sldId id="256" r:id="rId3"/>
    <p:sldId id="375" r:id="rId4"/>
    <p:sldId id="300" r:id="rId5"/>
    <p:sldId id="288" r:id="rId6"/>
    <p:sldId id="307" r:id="rId7"/>
    <p:sldId id="368" r:id="rId8"/>
    <p:sldId id="318" r:id="rId9"/>
    <p:sldId id="329" r:id="rId10"/>
    <p:sldId id="450" r:id="rId11"/>
    <p:sldId id="449" r:id="rId12"/>
    <p:sldId id="451" r:id="rId13"/>
    <p:sldId id="448" r:id="rId14"/>
    <p:sldId id="453" r:id="rId15"/>
    <p:sldId id="454" r:id="rId16"/>
    <p:sldId id="455" r:id="rId17"/>
    <p:sldId id="452" r:id="rId18"/>
    <p:sldId id="446" r:id="rId19"/>
    <p:sldId id="447" r:id="rId20"/>
    <p:sldId id="399" r:id="rId21"/>
    <p:sldId id="291" r:id="rId22"/>
    <p:sldId id="393" r:id="rId23"/>
    <p:sldId id="392" r:id="rId24"/>
    <p:sldId id="353" r:id="rId25"/>
    <p:sldId id="395" r:id="rId26"/>
    <p:sldId id="396" r:id="rId27"/>
    <p:sldId id="340" r:id="rId28"/>
    <p:sldId id="394" r:id="rId29"/>
    <p:sldId id="348" r:id="rId30"/>
    <p:sldId id="330" r:id="rId31"/>
    <p:sldId id="331" r:id="rId32"/>
    <p:sldId id="324" r:id="rId33"/>
    <p:sldId id="357" r:id="rId34"/>
    <p:sldId id="347" r:id="rId35"/>
    <p:sldId id="313" r:id="rId36"/>
    <p:sldId id="339" r:id="rId37"/>
    <p:sldId id="320" r:id="rId38"/>
    <p:sldId id="321" r:id="rId39"/>
    <p:sldId id="341" r:id="rId40"/>
    <p:sldId id="354" r:id="rId41"/>
    <p:sldId id="429" r:id="rId42"/>
    <p:sldId id="430" r:id="rId43"/>
    <p:sldId id="431" r:id="rId44"/>
    <p:sldId id="432" r:id="rId45"/>
    <p:sldId id="402" r:id="rId46"/>
    <p:sldId id="369" r:id="rId47"/>
    <p:sldId id="335" r:id="rId48"/>
    <p:sldId id="410" r:id="rId49"/>
    <p:sldId id="302" r:id="rId50"/>
    <p:sldId id="383" r:id="rId51"/>
    <p:sldId id="382" r:id="rId52"/>
    <p:sldId id="387" r:id="rId53"/>
    <p:sldId id="380" r:id="rId54"/>
    <p:sldId id="413" r:id="rId55"/>
    <p:sldId id="303" r:id="rId56"/>
    <p:sldId id="304" r:id="rId57"/>
    <p:sldId id="406" r:id="rId58"/>
    <p:sldId id="358" r:id="rId59"/>
    <p:sldId id="470" r:id="rId60"/>
    <p:sldId id="418" r:id="rId61"/>
    <p:sldId id="419" r:id="rId62"/>
    <p:sldId id="476" r:id="rId63"/>
    <p:sldId id="475" r:id="rId64"/>
    <p:sldId id="467" r:id="rId65"/>
    <p:sldId id="466" r:id="rId66"/>
    <p:sldId id="465" r:id="rId67"/>
    <p:sldId id="464" r:id="rId68"/>
    <p:sldId id="468" r:id="rId69"/>
    <p:sldId id="469" r:id="rId70"/>
    <p:sldId id="398" r:id="rId71"/>
    <p:sldId id="362" r:id="rId72"/>
    <p:sldId id="363" r:id="rId73"/>
    <p:sldId id="433" r:id="rId74"/>
    <p:sldId id="425" r:id="rId75"/>
    <p:sldId id="471" r:id="rId76"/>
    <p:sldId id="472" r:id="rId77"/>
    <p:sldId id="377" r:id="rId78"/>
    <p:sldId id="473" r:id="rId79"/>
    <p:sldId id="474" r:id="rId80"/>
    <p:sldId id="436" r:id="rId81"/>
    <p:sldId id="434" r:id="rId82"/>
    <p:sldId id="435" r:id="rId83"/>
    <p:sldId id="407" r:id="rId84"/>
    <p:sldId id="400" r:id="rId85"/>
    <p:sldId id="421" r:id="rId86"/>
    <p:sldId id="374" r:id="rId87"/>
    <p:sldId id="364" r:id="rId88"/>
    <p:sldId id="422" r:id="rId89"/>
    <p:sldId id="373" r:id="rId90"/>
    <p:sldId id="401" r:id="rId91"/>
    <p:sldId id="437" r:id="rId92"/>
    <p:sldId id="277" r:id="rId93"/>
    <p:sldId id="366" r:id="rId94"/>
    <p:sldId id="408" r:id="rId95"/>
    <p:sldId id="344" r:id="rId96"/>
    <p:sldId id="423" r:id="rId97"/>
    <p:sldId id="424" r:id="rId98"/>
    <p:sldId id="338" r:id="rId99"/>
    <p:sldId id="349" r:id="rId100"/>
    <p:sldId id="278" r:id="rId101"/>
    <p:sldId id="438" r:id="rId10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 initials="E" lastIdx="3" clrIdx="0"/>
  <p:cmAuthor id="1" name="Eric " initials="EM"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CBC"/>
    <a:srgbClr val="BCD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718" autoAdjust="0"/>
  </p:normalViewPr>
  <p:slideViewPr>
    <p:cSldViewPr>
      <p:cViewPr>
        <p:scale>
          <a:sx n="46" d="100"/>
          <a:sy n="46" d="100"/>
        </p:scale>
        <p:origin x="-590" y="-58"/>
      </p:cViewPr>
      <p:guideLst>
        <p:guide orient="horz" pos="2160"/>
        <p:guide pos="2880"/>
      </p:guideLst>
    </p:cSldViewPr>
  </p:slideViewPr>
  <p:outlineViewPr>
    <p:cViewPr>
      <p:scale>
        <a:sx n="33" d="100"/>
        <a:sy n="33" d="100"/>
      </p:scale>
      <p:origin x="0" y="22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heme" Target="theme/theme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18.xlsx"/></Relationships>
</file>

<file path=ppt/charts/_rels/chart11.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19.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6.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3.xlsx"/></Relationships>
</file>

<file path=ppt/charts/_rels/chart6.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14.xlsx"/></Relationships>
</file>

<file path=ppt/charts/_rels/chart7.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15.xlsx"/></Relationships>
</file>

<file path=ppt/charts/_rels/chart8.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16.xlsx"/></Relationships>
</file>

<file path=ppt/charts/_rels/chart9.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1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30795902477006"/>
          <c:y val="2.9385156621705242E-2"/>
          <c:w val="0.45494884179278805"/>
          <c:h val="0.90431036620679883"/>
        </c:manualLayout>
      </c:layout>
      <c:barChart>
        <c:barDir val="col"/>
        <c:grouping val="percentStacked"/>
        <c:varyColors val="0"/>
        <c:ser>
          <c:idx val="0"/>
          <c:order val="0"/>
          <c:tx>
            <c:strRef>
              <c:f>Feuil1!$B$1</c:f>
              <c:strCache>
                <c:ptCount val="1"/>
                <c:pt idx="0">
                  <c:v>Réponse exacte</c:v>
                </c:pt>
              </c:strCache>
            </c:strRef>
          </c:tx>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c:f>
              <c:strCache>
                <c:ptCount val="1"/>
                <c:pt idx="0">
                  <c:v>Population T</c:v>
                </c:pt>
              </c:strCache>
            </c:strRef>
          </c:cat>
          <c:val>
            <c:numRef>
              <c:f>Feuil1!$B$2</c:f>
              <c:numCache>
                <c:formatCode>0%</c:formatCode>
                <c:ptCount val="1"/>
                <c:pt idx="0">
                  <c:v>0.41000000000000003</c:v>
                </c:pt>
              </c:numCache>
            </c:numRef>
          </c:val>
          <c:extLst xmlns:c16r2="http://schemas.microsoft.com/office/drawing/2015/06/chart">
            <c:ext xmlns:c16="http://schemas.microsoft.com/office/drawing/2014/chart" uri="{C3380CC4-5D6E-409C-BE32-E72D297353CC}">
              <c16:uniqueId val="{00000000-DBB7-49B1-BF0F-D74CAC24E784}"/>
            </c:ext>
          </c:extLst>
        </c:ser>
        <c:ser>
          <c:idx val="1"/>
          <c:order val="1"/>
          <c:tx>
            <c:strRef>
              <c:f>Feuil1!$C$1</c:f>
              <c:strCache>
                <c:ptCount val="1"/>
                <c:pt idx="0">
                  <c:v>"+-1"</c:v>
                </c:pt>
              </c:strCache>
            </c:strRef>
          </c:tx>
          <c:spPr>
            <a:solidFill>
              <a:schemeClr val="accent1">
                <a:lumMod val="75000"/>
              </a:schemeClr>
            </a:solidFill>
          </c:spPr>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c:f>
              <c:strCache>
                <c:ptCount val="1"/>
                <c:pt idx="0">
                  <c:v>Population T</c:v>
                </c:pt>
              </c:strCache>
            </c:strRef>
          </c:cat>
          <c:val>
            <c:numRef>
              <c:f>Feuil1!$C$2</c:f>
              <c:numCache>
                <c:formatCode>0%</c:formatCode>
                <c:ptCount val="1"/>
                <c:pt idx="0">
                  <c:v>0.15000000000000002</c:v>
                </c:pt>
              </c:numCache>
            </c:numRef>
          </c:val>
          <c:extLst xmlns:c16r2="http://schemas.microsoft.com/office/drawing/2015/06/chart">
            <c:ext xmlns:c16="http://schemas.microsoft.com/office/drawing/2014/chart" uri="{C3380CC4-5D6E-409C-BE32-E72D297353CC}">
              <c16:uniqueId val="{00000001-DBB7-49B1-BF0F-D74CAC24E784}"/>
            </c:ext>
          </c:extLst>
        </c:ser>
        <c:ser>
          <c:idx val="2"/>
          <c:order val="2"/>
          <c:tx>
            <c:strRef>
              <c:f>Feuil1!$D$1</c:f>
              <c:strCache>
                <c:ptCount val="1"/>
                <c:pt idx="0">
                  <c:v>"+-2"</c:v>
                </c:pt>
              </c:strCache>
            </c:strRef>
          </c:tx>
          <c:spPr>
            <a:solidFill>
              <a:schemeClr val="accent1">
                <a:lumMod val="60000"/>
                <a:lumOff val="40000"/>
              </a:schemeClr>
            </a:solidFill>
          </c:spPr>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c:f>
              <c:strCache>
                <c:ptCount val="1"/>
                <c:pt idx="0">
                  <c:v>Population T</c:v>
                </c:pt>
              </c:strCache>
            </c:strRef>
          </c:cat>
          <c:val>
            <c:numRef>
              <c:f>Feuil1!$D$2</c:f>
              <c:numCache>
                <c:formatCode>0%</c:formatCode>
                <c:ptCount val="1"/>
                <c:pt idx="0">
                  <c:v>9.0000000000000024E-2</c:v>
                </c:pt>
              </c:numCache>
            </c:numRef>
          </c:val>
          <c:extLst xmlns:c16r2="http://schemas.microsoft.com/office/drawing/2015/06/chart">
            <c:ext xmlns:c16="http://schemas.microsoft.com/office/drawing/2014/chart" uri="{C3380CC4-5D6E-409C-BE32-E72D297353CC}">
              <c16:uniqueId val="{00000002-DBB7-49B1-BF0F-D74CAC24E784}"/>
            </c:ext>
          </c:extLst>
        </c:ser>
        <c:ser>
          <c:idx val="3"/>
          <c:order val="3"/>
          <c:tx>
            <c:strRef>
              <c:f>Feuil1!$E$1</c:f>
              <c:strCache>
                <c:ptCount val="1"/>
                <c:pt idx="0">
                  <c:v>Autres rép.</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c:f>
              <c:strCache>
                <c:ptCount val="1"/>
                <c:pt idx="0">
                  <c:v>Population T</c:v>
                </c:pt>
              </c:strCache>
            </c:strRef>
          </c:cat>
          <c:val>
            <c:numRef>
              <c:f>Feuil1!$E$2</c:f>
              <c:numCache>
                <c:formatCode>0%</c:formatCode>
                <c:ptCount val="1"/>
                <c:pt idx="0">
                  <c:v>0.28000000000000008</c:v>
                </c:pt>
              </c:numCache>
            </c:numRef>
          </c:val>
          <c:extLst xmlns:c16r2="http://schemas.microsoft.com/office/drawing/2015/06/chart">
            <c:ext xmlns:c16="http://schemas.microsoft.com/office/drawing/2014/chart" uri="{C3380CC4-5D6E-409C-BE32-E72D297353CC}">
              <c16:uniqueId val="{00000003-DBB7-49B1-BF0F-D74CAC24E784}"/>
            </c:ext>
          </c:extLst>
        </c:ser>
        <c:ser>
          <c:idx val="4"/>
          <c:order val="4"/>
          <c:tx>
            <c:strRef>
              <c:f>Feuil1!$F$1</c:f>
              <c:strCache>
                <c:ptCount val="1"/>
                <c:pt idx="0">
                  <c:v>Pas de rép.</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c:f>
              <c:strCache>
                <c:ptCount val="1"/>
                <c:pt idx="0">
                  <c:v>Population T</c:v>
                </c:pt>
              </c:strCache>
            </c:strRef>
          </c:cat>
          <c:val>
            <c:numRef>
              <c:f>Feuil1!$F$2</c:f>
              <c:numCache>
                <c:formatCode>0%</c:formatCode>
                <c:ptCount val="1"/>
                <c:pt idx="0">
                  <c:v>8.0000000000000016E-2</c:v>
                </c:pt>
              </c:numCache>
            </c:numRef>
          </c:val>
          <c:extLst xmlns:c16r2="http://schemas.microsoft.com/office/drawing/2015/06/chart">
            <c:ext xmlns:c16="http://schemas.microsoft.com/office/drawing/2014/chart" uri="{C3380CC4-5D6E-409C-BE32-E72D297353CC}">
              <c16:uniqueId val="{00000004-DBB7-49B1-BF0F-D74CAC24E784}"/>
            </c:ext>
          </c:extLst>
        </c:ser>
        <c:dLbls>
          <c:showLegendKey val="0"/>
          <c:showVal val="0"/>
          <c:showCatName val="0"/>
          <c:showSerName val="0"/>
          <c:showPercent val="0"/>
          <c:showBubbleSize val="0"/>
        </c:dLbls>
        <c:gapWidth val="55"/>
        <c:overlap val="100"/>
        <c:axId val="154165632"/>
        <c:axId val="154167168"/>
      </c:barChart>
      <c:catAx>
        <c:axId val="154165632"/>
        <c:scaling>
          <c:orientation val="minMax"/>
        </c:scaling>
        <c:delete val="0"/>
        <c:axPos val="b"/>
        <c:numFmt formatCode="General" sourceLinked="0"/>
        <c:majorTickMark val="none"/>
        <c:minorTickMark val="none"/>
        <c:tickLblPos val="nextTo"/>
        <c:crossAx val="154167168"/>
        <c:crosses val="autoZero"/>
        <c:auto val="1"/>
        <c:lblAlgn val="ctr"/>
        <c:lblOffset val="100"/>
        <c:noMultiLvlLbl val="0"/>
      </c:catAx>
      <c:valAx>
        <c:axId val="154167168"/>
        <c:scaling>
          <c:orientation val="minMax"/>
        </c:scaling>
        <c:delete val="0"/>
        <c:axPos val="l"/>
        <c:majorGridlines/>
        <c:numFmt formatCode="0%" sourceLinked="1"/>
        <c:majorTickMark val="none"/>
        <c:minorTickMark val="none"/>
        <c:tickLblPos val="nextTo"/>
        <c:crossAx val="154165632"/>
        <c:crosses val="autoZero"/>
        <c:crossBetween val="between"/>
      </c:valAx>
    </c:plotArea>
    <c:legend>
      <c:legendPos val="r"/>
      <c:overlay val="0"/>
      <c:txPr>
        <a:bodyPr/>
        <a:lstStyle/>
        <a:p>
          <a:pPr>
            <a:defRPr sz="1600">
              <a:latin typeface="+mn-lt"/>
            </a:defRPr>
          </a:pPr>
          <a:endParaRPr lang="fr-FR"/>
        </a:p>
      </c:txPr>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9.9686966610089786E-2"/>
          <c:y val="5.1660157122811412E-2"/>
          <c:w val="0.55707533668909381"/>
          <c:h val="0.79485692508331351"/>
        </c:manualLayout>
      </c:layout>
      <c:barChart>
        <c:barDir val="col"/>
        <c:grouping val="stacked"/>
        <c:varyColors val="0"/>
        <c:ser>
          <c:idx val="0"/>
          <c:order val="0"/>
          <c:tx>
            <c:strRef>
              <c:f>Feuil1!$B$1</c:f>
              <c:strCache>
                <c:ptCount val="1"/>
                <c:pt idx="0">
                  <c:v>Dizaines*</c:v>
                </c:pt>
              </c:strCache>
            </c:strRef>
          </c:tx>
          <c:spPr>
            <a:solidFill>
              <a:schemeClr val="tx1"/>
            </a:solidFill>
            <a:ln>
              <a:noFill/>
            </a:ln>
            <a:effectLst/>
          </c:spPr>
          <c:invertIfNegative val="0"/>
          <c:dPt>
            <c:idx val="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DD97-40F0-B1B5-07E35F00638A}"/>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2-46C4-43F4-BB92-497FBE1ECFF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Population T</c:v>
                </c:pt>
                <c:pt idx="1">
                  <c:v>Population CDN</c:v>
                </c:pt>
              </c:strCache>
            </c:strRef>
          </c:cat>
          <c:val>
            <c:numRef>
              <c:f>Feuil1!$B$2:$B$3</c:f>
              <c:numCache>
                <c:formatCode>0%</c:formatCode>
                <c:ptCount val="2"/>
                <c:pt idx="0">
                  <c:v>0.42000000000000004</c:v>
                </c:pt>
                <c:pt idx="1">
                  <c:v>0.56000000000000005</c:v>
                </c:pt>
              </c:numCache>
            </c:numRef>
          </c:val>
          <c:extLst xmlns:c16r2="http://schemas.microsoft.com/office/drawing/2015/06/chart">
            <c:ext xmlns:c16="http://schemas.microsoft.com/office/drawing/2014/chart" uri="{C3380CC4-5D6E-409C-BE32-E72D297353CC}">
              <c16:uniqueId val="{00000002-DD97-40F0-B1B5-07E35F00638A}"/>
            </c:ext>
          </c:extLst>
        </c:ser>
        <c:dLbls>
          <c:showLegendKey val="0"/>
          <c:showVal val="0"/>
          <c:showCatName val="0"/>
          <c:showSerName val="0"/>
          <c:showPercent val="0"/>
          <c:showBubbleSize val="0"/>
        </c:dLbls>
        <c:gapWidth val="150"/>
        <c:overlap val="100"/>
        <c:axId val="206664448"/>
        <c:axId val="206665984"/>
      </c:barChart>
      <c:catAx>
        <c:axId val="206664448"/>
        <c:scaling>
          <c:orientation val="minMax"/>
        </c:scaling>
        <c:delete val="0"/>
        <c:axPos val="b"/>
        <c:numFmt formatCode="General" sourceLinked="0"/>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206665984"/>
        <c:crosses val="autoZero"/>
        <c:auto val="1"/>
        <c:lblAlgn val="ctr"/>
        <c:lblOffset val="100"/>
        <c:noMultiLvlLbl val="0"/>
      </c:catAx>
      <c:valAx>
        <c:axId val="206665984"/>
        <c:scaling>
          <c:orientation val="minMax"/>
        </c:scaling>
        <c:delete val="0"/>
        <c:axPos val="l"/>
        <c:majorGridlines>
          <c:spPr>
            <a:ln w="9525" cap="flat" cmpd="sng" algn="ctr">
              <a:solidFill>
                <a:schemeClr val="tx1">
                  <a:tint val="7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206664448"/>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9.9686966610089786E-2"/>
          <c:y val="5.1660157122811412E-2"/>
          <c:w val="0.55707533668909381"/>
          <c:h val="0.79485692508331351"/>
        </c:manualLayout>
      </c:layout>
      <c:barChart>
        <c:barDir val="col"/>
        <c:grouping val="stacked"/>
        <c:varyColors val="0"/>
        <c:ser>
          <c:idx val="0"/>
          <c:order val="0"/>
          <c:tx>
            <c:strRef>
              <c:f>Feuil1!$B$1</c:f>
              <c:strCache>
                <c:ptCount val="1"/>
                <c:pt idx="0">
                  <c:v>Dizaines*</c:v>
                </c:pt>
              </c:strCache>
            </c:strRef>
          </c:tx>
          <c:spPr>
            <a:solidFill>
              <a:schemeClr val="tx1"/>
            </a:solidFill>
            <a:ln>
              <a:noFill/>
            </a:ln>
            <a:effectLst/>
          </c:spPr>
          <c:invertIfNegative val="0"/>
          <c:dPt>
            <c:idx val="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DD97-40F0-B1B5-07E35F00638A}"/>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2-46C4-43F4-BB92-497FBE1ECFF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Population T</c:v>
                </c:pt>
                <c:pt idx="1">
                  <c:v>Population CDN</c:v>
                </c:pt>
              </c:strCache>
            </c:strRef>
          </c:cat>
          <c:val>
            <c:numRef>
              <c:f>Feuil1!$B$2:$B$3</c:f>
              <c:numCache>
                <c:formatCode>0%</c:formatCode>
                <c:ptCount val="2"/>
                <c:pt idx="0">
                  <c:v>0.42000000000000004</c:v>
                </c:pt>
                <c:pt idx="1">
                  <c:v>0.56000000000000005</c:v>
                </c:pt>
              </c:numCache>
            </c:numRef>
          </c:val>
          <c:extLst xmlns:c16r2="http://schemas.microsoft.com/office/drawing/2015/06/chart">
            <c:ext xmlns:c16="http://schemas.microsoft.com/office/drawing/2014/chart" uri="{C3380CC4-5D6E-409C-BE32-E72D297353CC}">
              <c16:uniqueId val="{00000002-DD97-40F0-B1B5-07E35F00638A}"/>
            </c:ext>
          </c:extLst>
        </c:ser>
        <c:dLbls>
          <c:showLegendKey val="0"/>
          <c:showVal val="0"/>
          <c:showCatName val="0"/>
          <c:showSerName val="0"/>
          <c:showPercent val="0"/>
          <c:showBubbleSize val="0"/>
        </c:dLbls>
        <c:gapWidth val="150"/>
        <c:overlap val="100"/>
        <c:axId val="206720000"/>
        <c:axId val="206734080"/>
      </c:barChart>
      <c:catAx>
        <c:axId val="206720000"/>
        <c:scaling>
          <c:orientation val="minMax"/>
        </c:scaling>
        <c:delete val="0"/>
        <c:axPos val="b"/>
        <c:numFmt formatCode="General" sourceLinked="0"/>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206734080"/>
        <c:crosses val="autoZero"/>
        <c:auto val="1"/>
        <c:lblAlgn val="ctr"/>
        <c:lblOffset val="100"/>
        <c:noMultiLvlLbl val="0"/>
      </c:catAx>
      <c:valAx>
        <c:axId val="206734080"/>
        <c:scaling>
          <c:orientation val="minMax"/>
        </c:scaling>
        <c:delete val="0"/>
        <c:axPos val="l"/>
        <c:majorGridlines>
          <c:spPr>
            <a:ln w="9525" cap="flat" cmpd="sng" algn="ctr">
              <a:solidFill>
                <a:schemeClr val="tx1">
                  <a:tint val="7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206720000"/>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Feuil1!$B$1</c:f>
              <c:strCache>
                <c:ptCount val="1"/>
                <c:pt idx="0">
                  <c:v>Réponse exacte</c:v>
                </c:pt>
              </c:strCache>
            </c:strRef>
          </c:tx>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Population T</c:v>
                </c:pt>
                <c:pt idx="1">
                  <c:v>Population CDN</c:v>
                </c:pt>
              </c:strCache>
            </c:strRef>
          </c:cat>
          <c:val>
            <c:numRef>
              <c:f>Feuil1!$B$2:$B$3</c:f>
              <c:numCache>
                <c:formatCode>0%</c:formatCode>
                <c:ptCount val="2"/>
                <c:pt idx="0">
                  <c:v>0.41000000000000003</c:v>
                </c:pt>
                <c:pt idx="1">
                  <c:v>0.54</c:v>
                </c:pt>
              </c:numCache>
            </c:numRef>
          </c:val>
          <c:extLst xmlns:c16r2="http://schemas.microsoft.com/office/drawing/2015/06/chart">
            <c:ext xmlns:c16="http://schemas.microsoft.com/office/drawing/2014/chart" uri="{C3380CC4-5D6E-409C-BE32-E72D297353CC}">
              <c16:uniqueId val="{00000000-F09F-460A-8C8E-942F5271C6F2}"/>
            </c:ext>
          </c:extLst>
        </c:ser>
        <c:ser>
          <c:idx val="1"/>
          <c:order val="1"/>
          <c:tx>
            <c:strRef>
              <c:f>Feuil1!$C$1</c:f>
              <c:strCache>
                <c:ptCount val="1"/>
                <c:pt idx="0">
                  <c:v>"+-1"</c:v>
                </c:pt>
              </c:strCache>
            </c:strRef>
          </c:tx>
          <c:spPr>
            <a:solidFill>
              <a:schemeClr val="accent1">
                <a:lumMod val="75000"/>
              </a:schemeClr>
            </a:solidFill>
          </c:spPr>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Population T</c:v>
                </c:pt>
                <c:pt idx="1">
                  <c:v>Population CDN</c:v>
                </c:pt>
              </c:strCache>
            </c:strRef>
          </c:cat>
          <c:val>
            <c:numRef>
              <c:f>Feuil1!$C$2:$C$3</c:f>
              <c:numCache>
                <c:formatCode>0%</c:formatCode>
                <c:ptCount val="2"/>
                <c:pt idx="0">
                  <c:v>0.15000000000000002</c:v>
                </c:pt>
                <c:pt idx="1">
                  <c:v>0.13</c:v>
                </c:pt>
              </c:numCache>
            </c:numRef>
          </c:val>
          <c:extLst xmlns:c16r2="http://schemas.microsoft.com/office/drawing/2015/06/chart">
            <c:ext xmlns:c16="http://schemas.microsoft.com/office/drawing/2014/chart" uri="{C3380CC4-5D6E-409C-BE32-E72D297353CC}">
              <c16:uniqueId val="{00000001-F09F-460A-8C8E-942F5271C6F2}"/>
            </c:ext>
          </c:extLst>
        </c:ser>
        <c:ser>
          <c:idx val="2"/>
          <c:order val="2"/>
          <c:tx>
            <c:strRef>
              <c:f>Feuil1!$D$1</c:f>
              <c:strCache>
                <c:ptCount val="1"/>
                <c:pt idx="0">
                  <c:v>"+-2"</c:v>
                </c:pt>
              </c:strCache>
            </c:strRef>
          </c:tx>
          <c:spPr>
            <a:solidFill>
              <a:schemeClr val="accent1">
                <a:lumMod val="60000"/>
                <a:lumOff val="40000"/>
              </a:schemeClr>
            </a:solidFill>
          </c:spPr>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Population T</c:v>
                </c:pt>
                <c:pt idx="1">
                  <c:v>Population CDN</c:v>
                </c:pt>
              </c:strCache>
            </c:strRef>
          </c:cat>
          <c:val>
            <c:numRef>
              <c:f>Feuil1!$D$2:$D$3</c:f>
              <c:numCache>
                <c:formatCode>0%</c:formatCode>
                <c:ptCount val="2"/>
                <c:pt idx="0">
                  <c:v>9.0000000000000011E-2</c:v>
                </c:pt>
                <c:pt idx="1">
                  <c:v>7.0000000000000021E-2</c:v>
                </c:pt>
              </c:numCache>
            </c:numRef>
          </c:val>
          <c:extLst xmlns:c16r2="http://schemas.microsoft.com/office/drawing/2015/06/chart">
            <c:ext xmlns:c16="http://schemas.microsoft.com/office/drawing/2014/chart" uri="{C3380CC4-5D6E-409C-BE32-E72D297353CC}">
              <c16:uniqueId val="{00000002-F09F-460A-8C8E-942F5271C6F2}"/>
            </c:ext>
          </c:extLst>
        </c:ser>
        <c:ser>
          <c:idx val="3"/>
          <c:order val="3"/>
          <c:tx>
            <c:strRef>
              <c:f>Feuil1!$E$1</c:f>
              <c:strCache>
                <c:ptCount val="1"/>
                <c:pt idx="0">
                  <c:v>Autres rép.</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Population T</c:v>
                </c:pt>
                <c:pt idx="1">
                  <c:v>Population CDN</c:v>
                </c:pt>
              </c:strCache>
            </c:strRef>
          </c:cat>
          <c:val>
            <c:numRef>
              <c:f>Feuil1!$E$2:$E$3</c:f>
              <c:numCache>
                <c:formatCode>0%</c:formatCode>
                <c:ptCount val="2"/>
                <c:pt idx="0">
                  <c:v>0.28000000000000008</c:v>
                </c:pt>
                <c:pt idx="1">
                  <c:v>0.24000000000000002</c:v>
                </c:pt>
              </c:numCache>
            </c:numRef>
          </c:val>
          <c:extLst xmlns:c16r2="http://schemas.microsoft.com/office/drawing/2015/06/chart">
            <c:ext xmlns:c16="http://schemas.microsoft.com/office/drawing/2014/chart" uri="{C3380CC4-5D6E-409C-BE32-E72D297353CC}">
              <c16:uniqueId val="{00000003-F09F-460A-8C8E-942F5271C6F2}"/>
            </c:ext>
          </c:extLst>
        </c:ser>
        <c:ser>
          <c:idx val="4"/>
          <c:order val="4"/>
          <c:tx>
            <c:strRef>
              <c:f>Feuil1!$F$1</c:f>
              <c:strCache>
                <c:ptCount val="1"/>
                <c:pt idx="0">
                  <c:v>Pas de rép.</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Population T</c:v>
                </c:pt>
                <c:pt idx="1">
                  <c:v>Population CDN</c:v>
                </c:pt>
              </c:strCache>
            </c:strRef>
          </c:cat>
          <c:val>
            <c:numRef>
              <c:f>Feuil1!$F$2:$F$3</c:f>
              <c:numCache>
                <c:formatCode>0%</c:formatCode>
                <c:ptCount val="2"/>
                <c:pt idx="0">
                  <c:v>8.0000000000000016E-2</c:v>
                </c:pt>
                <c:pt idx="1">
                  <c:v>2.0000000000000004E-2</c:v>
                </c:pt>
              </c:numCache>
            </c:numRef>
          </c:val>
          <c:extLst xmlns:c16r2="http://schemas.microsoft.com/office/drawing/2015/06/chart">
            <c:ext xmlns:c16="http://schemas.microsoft.com/office/drawing/2014/chart" uri="{C3380CC4-5D6E-409C-BE32-E72D297353CC}">
              <c16:uniqueId val="{00000004-F09F-460A-8C8E-942F5271C6F2}"/>
            </c:ext>
          </c:extLst>
        </c:ser>
        <c:dLbls>
          <c:showLegendKey val="0"/>
          <c:showVal val="0"/>
          <c:showCatName val="0"/>
          <c:showSerName val="0"/>
          <c:showPercent val="0"/>
          <c:showBubbleSize val="0"/>
        </c:dLbls>
        <c:gapWidth val="55"/>
        <c:overlap val="100"/>
        <c:axId val="208268672"/>
        <c:axId val="207893632"/>
      </c:barChart>
      <c:catAx>
        <c:axId val="208268672"/>
        <c:scaling>
          <c:orientation val="minMax"/>
        </c:scaling>
        <c:delete val="0"/>
        <c:axPos val="b"/>
        <c:numFmt formatCode="General" sourceLinked="0"/>
        <c:majorTickMark val="none"/>
        <c:minorTickMark val="none"/>
        <c:tickLblPos val="nextTo"/>
        <c:crossAx val="207893632"/>
        <c:crosses val="autoZero"/>
        <c:auto val="1"/>
        <c:lblAlgn val="ctr"/>
        <c:lblOffset val="100"/>
        <c:noMultiLvlLbl val="0"/>
      </c:catAx>
      <c:valAx>
        <c:axId val="207893632"/>
        <c:scaling>
          <c:orientation val="minMax"/>
        </c:scaling>
        <c:delete val="0"/>
        <c:axPos val="l"/>
        <c:majorGridlines/>
        <c:numFmt formatCode="0%" sourceLinked="1"/>
        <c:majorTickMark val="none"/>
        <c:minorTickMark val="none"/>
        <c:tickLblPos val="nextTo"/>
        <c:crossAx val="208268672"/>
        <c:crosses val="autoZero"/>
        <c:crossBetween val="between"/>
      </c:valAx>
    </c:plotArea>
    <c:legend>
      <c:legendPos val="r"/>
      <c:overlay val="0"/>
      <c:txPr>
        <a:bodyPr/>
        <a:lstStyle/>
        <a:p>
          <a:pPr>
            <a:defRPr sz="1600"/>
          </a:pPr>
          <a:endParaRPr lang="fr-FR"/>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Feuil1!$B$1</c:f>
              <c:strCache>
                <c:ptCount val="1"/>
                <c:pt idx="0">
                  <c:v>Réponse exacte</c:v>
                </c:pt>
              </c:strCache>
            </c:strRef>
          </c:tx>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Population T </c:v>
                </c:pt>
                <c:pt idx="1">
                  <c:v>Population CDN</c:v>
                </c:pt>
              </c:strCache>
            </c:strRef>
          </c:cat>
          <c:val>
            <c:numRef>
              <c:f>Feuil1!$B$2:$B$3</c:f>
              <c:numCache>
                <c:formatCode>0%</c:formatCode>
                <c:ptCount val="2"/>
                <c:pt idx="0">
                  <c:v>0.37000000000000005</c:v>
                </c:pt>
                <c:pt idx="1">
                  <c:v>0.53</c:v>
                </c:pt>
              </c:numCache>
            </c:numRef>
          </c:val>
          <c:extLst xmlns:c16r2="http://schemas.microsoft.com/office/drawing/2015/06/chart">
            <c:ext xmlns:c16="http://schemas.microsoft.com/office/drawing/2014/chart" uri="{C3380CC4-5D6E-409C-BE32-E72D297353CC}">
              <c16:uniqueId val="{00000000-01DD-4693-8EA8-06E1AAD47BAF}"/>
            </c:ext>
          </c:extLst>
        </c:ser>
        <c:ser>
          <c:idx val="1"/>
          <c:order val="1"/>
          <c:tx>
            <c:strRef>
              <c:f>Feuil1!$C$1</c:f>
              <c:strCache>
                <c:ptCount val="1"/>
                <c:pt idx="0">
                  <c:v>Autres réponses</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Population T </c:v>
                </c:pt>
                <c:pt idx="1">
                  <c:v>Population CDN</c:v>
                </c:pt>
              </c:strCache>
            </c:strRef>
          </c:cat>
          <c:val>
            <c:numRef>
              <c:f>Feuil1!$C$2:$C$3</c:f>
              <c:numCache>
                <c:formatCode>0%</c:formatCode>
                <c:ptCount val="2"/>
                <c:pt idx="0">
                  <c:v>0.27</c:v>
                </c:pt>
                <c:pt idx="1">
                  <c:v>0.19</c:v>
                </c:pt>
              </c:numCache>
            </c:numRef>
          </c:val>
          <c:extLst xmlns:c16r2="http://schemas.microsoft.com/office/drawing/2015/06/chart">
            <c:ext xmlns:c16="http://schemas.microsoft.com/office/drawing/2014/chart" uri="{C3380CC4-5D6E-409C-BE32-E72D297353CC}">
              <c16:uniqueId val="{00000001-01DD-4693-8EA8-06E1AAD47BAF}"/>
            </c:ext>
          </c:extLst>
        </c:ser>
        <c:ser>
          <c:idx val="2"/>
          <c:order val="2"/>
          <c:tx>
            <c:strRef>
              <c:f>Feuil1!$D$1</c:f>
              <c:strCache>
                <c:ptCount val="1"/>
                <c:pt idx="0">
                  <c:v>pas de rep</c:v>
                </c:pt>
              </c:strCache>
            </c:strRef>
          </c:tx>
          <c:spPr>
            <a:solidFill>
              <a:schemeClr val="accent6"/>
            </a:solidFill>
          </c:spPr>
          <c:invertIfNegative val="0"/>
          <c:dLbls>
            <c:spPr>
              <a:solidFill>
                <a:schemeClr val="accent6"/>
              </a:solidFill>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Population T </c:v>
                </c:pt>
                <c:pt idx="1">
                  <c:v>Population CDN</c:v>
                </c:pt>
              </c:strCache>
            </c:strRef>
          </c:cat>
          <c:val>
            <c:numRef>
              <c:f>Feuil1!$D$2:$D$3</c:f>
              <c:numCache>
                <c:formatCode>0%</c:formatCode>
                <c:ptCount val="2"/>
                <c:pt idx="0">
                  <c:v>0.35000000000000003</c:v>
                </c:pt>
                <c:pt idx="1">
                  <c:v>0.28000000000000008</c:v>
                </c:pt>
              </c:numCache>
            </c:numRef>
          </c:val>
          <c:extLst xmlns:c16r2="http://schemas.microsoft.com/office/drawing/2015/06/chart">
            <c:ext xmlns:c16="http://schemas.microsoft.com/office/drawing/2014/chart" uri="{C3380CC4-5D6E-409C-BE32-E72D297353CC}">
              <c16:uniqueId val="{00000002-01DD-4693-8EA8-06E1AAD47BAF}"/>
            </c:ext>
          </c:extLst>
        </c:ser>
        <c:dLbls>
          <c:showLegendKey val="0"/>
          <c:showVal val="0"/>
          <c:showCatName val="0"/>
          <c:showSerName val="0"/>
          <c:showPercent val="0"/>
          <c:showBubbleSize val="0"/>
        </c:dLbls>
        <c:gapWidth val="150"/>
        <c:overlap val="100"/>
        <c:axId val="208156544"/>
        <c:axId val="208158080"/>
      </c:barChart>
      <c:catAx>
        <c:axId val="208156544"/>
        <c:scaling>
          <c:orientation val="minMax"/>
        </c:scaling>
        <c:delete val="0"/>
        <c:axPos val="b"/>
        <c:numFmt formatCode="General" sourceLinked="0"/>
        <c:majorTickMark val="out"/>
        <c:minorTickMark val="none"/>
        <c:tickLblPos val="nextTo"/>
        <c:crossAx val="208158080"/>
        <c:crosses val="autoZero"/>
        <c:auto val="1"/>
        <c:lblAlgn val="ctr"/>
        <c:lblOffset val="100"/>
        <c:noMultiLvlLbl val="0"/>
      </c:catAx>
      <c:valAx>
        <c:axId val="208158080"/>
        <c:scaling>
          <c:orientation val="minMax"/>
        </c:scaling>
        <c:delete val="0"/>
        <c:axPos val="l"/>
        <c:majorGridlines/>
        <c:numFmt formatCode="0%" sourceLinked="1"/>
        <c:majorTickMark val="out"/>
        <c:minorTickMark val="none"/>
        <c:tickLblPos val="nextTo"/>
        <c:crossAx val="208156544"/>
        <c:crosses val="autoZero"/>
        <c:crossBetween val="between"/>
      </c:valAx>
    </c:plotArea>
    <c:legend>
      <c:legendPos val="r"/>
      <c:overlay val="0"/>
      <c:txPr>
        <a:bodyPr/>
        <a:lstStyle/>
        <a:p>
          <a:pPr>
            <a:defRPr sz="1600"/>
          </a:pPr>
          <a:endParaRPr lang="fr-FR"/>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76693561052327"/>
          <c:y val="3.0092226029107525E-2"/>
          <c:w val="0.64067415580689546"/>
          <c:h val="0.90200786996586602"/>
        </c:manualLayout>
      </c:layout>
      <c:barChart>
        <c:barDir val="col"/>
        <c:grouping val="percentStacked"/>
        <c:varyColors val="0"/>
        <c:ser>
          <c:idx val="0"/>
          <c:order val="0"/>
          <c:tx>
            <c:strRef>
              <c:f>Feuil1!$B$1</c:f>
              <c:strCache>
                <c:ptCount val="1"/>
                <c:pt idx="0">
                  <c:v>Réponse exacte</c:v>
                </c:pt>
              </c:strCache>
            </c:strRef>
          </c:tx>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c:f>
              <c:strCache>
                <c:ptCount val="1"/>
                <c:pt idx="0">
                  <c:v>Population T 266 élèves</c:v>
                </c:pt>
              </c:strCache>
            </c:strRef>
          </c:cat>
          <c:val>
            <c:numRef>
              <c:f>Feuil1!$B$2</c:f>
              <c:numCache>
                <c:formatCode>0%</c:formatCode>
                <c:ptCount val="1"/>
                <c:pt idx="0">
                  <c:v>0.37000000000000005</c:v>
                </c:pt>
              </c:numCache>
            </c:numRef>
          </c:val>
          <c:extLst xmlns:c16r2="http://schemas.microsoft.com/office/drawing/2015/06/chart">
            <c:ext xmlns:c16="http://schemas.microsoft.com/office/drawing/2014/chart" uri="{C3380CC4-5D6E-409C-BE32-E72D297353CC}">
              <c16:uniqueId val="{00000000-455D-409B-8FE9-EC4E9AC57454}"/>
            </c:ext>
          </c:extLst>
        </c:ser>
        <c:ser>
          <c:idx val="1"/>
          <c:order val="1"/>
          <c:tx>
            <c:strRef>
              <c:f>Feuil1!$C$1</c:f>
              <c:strCache>
                <c:ptCount val="1"/>
                <c:pt idx="0">
                  <c:v>Autres réponses</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c:f>
              <c:strCache>
                <c:ptCount val="1"/>
                <c:pt idx="0">
                  <c:v>Population T 266 élèves</c:v>
                </c:pt>
              </c:strCache>
            </c:strRef>
          </c:cat>
          <c:val>
            <c:numRef>
              <c:f>Feuil1!$C$2</c:f>
              <c:numCache>
                <c:formatCode>0%</c:formatCode>
                <c:ptCount val="1"/>
                <c:pt idx="0">
                  <c:v>0.27</c:v>
                </c:pt>
              </c:numCache>
            </c:numRef>
          </c:val>
          <c:extLst xmlns:c16r2="http://schemas.microsoft.com/office/drawing/2015/06/chart">
            <c:ext xmlns:c16="http://schemas.microsoft.com/office/drawing/2014/chart" uri="{C3380CC4-5D6E-409C-BE32-E72D297353CC}">
              <c16:uniqueId val="{00000001-455D-409B-8FE9-EC4E9AC57454}"/>
            </c:ext>
          </c:extLst>
        </c:ser>
        <c:ser>
          <c:idx val="2"/>
          <c:order val="2"/>
          <c:tx>
            <c:strRef>
              <c:f>Feuil1!$D$1</c:f>
              <c:strCache>
                <c:ptCount val="1"/>
                <c:pt idx="0">
                  <c:v>pas de rep</c:v>
                </c:pt>
              </c:strCache>
            </c:strRef>
          </c:tx>
          <c:spPr>
            <a:solidFill>
              <a:schemeClr val="accent6"/>
            </a:solidFill>
          </c:spPr>
          <c:invertIfNegative val="0"/>
          <c:dLbls>
            <c:spPr>
              <a:solidFill>
                <a:schemeClr val="accent6"/>
              </a:solidFill>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c:f>
              <c:strCache>
                <c:ptCount val="1"/>
                <c:pt idx="0">
                  <c:v>Population T 266 élèves</c:v>
                </c:pt>
              </c:strCache>
            </c:strRef>
          </c:cat>
          <c:val>
            <c:numRef>
              <c:f>Feuil1!$D$2</c:f>
              <c:numCache>
                <c:formatCode>0%</c:formatCode>
                <c:ptCount val="1"/>
                <c:pt idx="0">
                  <c:v>0.35000000000000003</c:v>
                </c:pt>
              </c:numCache>
            </c:numRef>
          </c:val>
          <c:extLst xmlns:c16r2="http://schemas.microsoft.com/office/drawing/2015/06/chart">
            <c:ext xmlns:c16="http://schemas.microsoft.com/office/drawing/2014/chart" uri="{C3380CC4-5D6E-409C-BE32-E72D297353CC}">
              <c16:uniqueId val="{00000002-455D-409B-8FE9-EC4E9AC57454}"/>
            </c:ext>
          </c:extLst>
        </c:ser>
        <c:dLbls>
          <c:showLegendKey val="0"/>
          <c:showVal val="0"/>
          <c:showCatName val="0"/>
          <c:showSerName val="0"/>
          <c:showPercent val="0"/>
          <c:showBubbleSize val="0"/>
        </c:dLbls>
        <c:gapWidth val="150"/>
        <c:overlap val="100"/>
        <c:axId val="154322048"/>
        <c:axId val="154323584"/>
      </c:barChart>
      <c:catAx>
        <c:axId val="154322048"/>
        <c:scaling>
          <c:orientation val="minMax"/>
        </c:scaling>
        <c:delete val="0"/>
        <c:axPos val="b"/>
        <c:numFmt formatCode="General" sourceLinked="0"/>
        <c:majorTickMark val="out"/>
        <c:minorTickMark val="none"/>
        <c:tickLblPos val="nextTo"/>
        <c:crossAx val="154323584"/>
        <c:crosses val="autoZero"/>
        <c:auto val="1"/>
        <c:lblAlgn val="ctr"/>
        <c:lblOffset val="100"/>
        <c:noMultiLvlLbl val="0"/>
      </c:catAx>
      <c:valAx>
        <c:axId val="154323584"/>
        <c:scaling>
          <c:orientation val="minMax"/>
        </c:scaling>
        <c:delete val="0"/>
        <c:axPos val="l"/>
        <c:majorGridlines/>
        <c:numFmt formatCode="0%" sourceLinked="1"/>
        <c:majorTickMark val="out"/>
        <c:minorTickMark val="none"/>
        <c:tickLblPos val="nextTo"/>
        <c:crossAx val="154322048"/>
        <c:crosses val="autoZero"/>
        <c:crossBetween val="between"/>
      </c:valAx>
    </c:plotArea>
    <c:legend>
      <c:legendPos val="r"/>
      <c:layout>
        <c:manualLayout>
          <c:xMode val="edge"/>
          <c:yMode val="edge"/>
          <c:x val="0.66625990831936555"/>
          <c:y val="0.39546791894080296"/>
          <c:w val="0.33374009168063457"/>
          <c:h val="0.21745027067699552"/>
        </c:manualLayout>
      </c:layout>
      <c:overlay val="0"/>
      <c:txPr>
        <a:bodyPr/>
        <a:lstStyle/>
        <a:p>
          <a:pPr>
            <a:defRPr sz="1600"/>
          </a:pPr>
          <a:endParaRPr lang="fr-FR"/>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993513784621459"/>
          <c:y val="0.13922008448439482"/>
          <c:w val="0.7250563210848644"/>
          <c:h val="0.8083364150575385"/>
        </c:manualLayout>
      </c:layout>
      <c:barChart>
        <c:barDir val="col"/>
        <c:grouping val="clustered"/>
        <c:varyColors val="0"/>
        <c:ser>
          <c:idx val="0"/>
          <c:order val="0"/>
          <c:tx>
            <c:strRef>
              <c:f>Feuil1!$B$1</c:f>
              <c:strCache>
                <c:ptCount val="1"/>
                <c:pt idx="0">
                  <c:v>dizaine utilisée</c:v>
                </c:pt>
              </c:strCache>
            </c:strRef>
          </c:tx>
          <c:spPr>
            <a:solidFill>
              <a:schemeClr val="accent3">
                <a:lumMod val="50000"/>
              </a:schemeClr>
            </a:solidFill>
          </c:spPr>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c:f>
              <c:strCache>
                <c:ptCount val="1"/>
                <c:pt idx="0">
                  <c:v>Population T 266 élèves</c:v>
                </c:pt>
              </c:strCache>
            </c:strRef>
          </c:cat>
          <c:val>
            <c:numRef>
              <c:f>Feuil1!$B$2</c:f>
              <c:numCache>
                <c:formatCode>0%</c:formatCode>
                <c:ptCount val="1"/>
                <c:pt idx="0">
                  <c:v>0.29000000000000004</c:v>
                </c:pt>
              </c:numCache>
            </c:numRef>
          </c:val>
          <c:extLst xmlns:c16r2="http://schemas.microsoft.com/office/drawing/2015/06/chart">
            <c:ext xmlns:c16="http://schemas.microsoft.com/office/drawing/2014/chart" uri="{C3380CC4-5D6E-409C-BE32-E72D297353CC}">
              <c16:uniqueId val="{00000000-3717-49E5-80A1-505ECD1D17AC}"/>
            </c:ext>
          </c:extLst>
        </c:ser>
        <c:ser>
          <c:idx val="1"/>
          <c:order val="1"/>
          <c:tx>
            <c:strRef>
              <c:f>Feuil1!$C$1</c:f>
              <c:strCache>
                <c:ptCount val="1"/>
                <c:pt idx="0">
                  <c:v>dizaine et réponse exacte</c:v>
                </c:pt>
              </c:strCache>
            </c:strRef>
          </c:tx>
          <c:spPr>
            <a:solidFill>
              <a:schemeClr val="accent3">
                <a:lumMod val="75000"/>
              </a:schemeClr>
            </a:solidFill>
          </c:spPr>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c:f>
              <c:strCache>
                <c:ptCount val="1"/>
                <c:pt idx="0">
                  <c:v>Population T 266 élèves</c:v>
                </c:pt>
              </c:strCache>
            </c:strRef>
          </c:cat>
          <c:val>
            <c:numRef>
              <c:f>Feuil1!$C$2</c:f>
              <c:numCache>
                <c:formatCode>0%</c:formatCode>
                <c:ptCount val="1"/>
                <c:pt idx="0">
                  <c:v>0.15000000000000002</c:v>
                </c:pt>
              </c:numCache>
            </c:numRef>
          </c:val>
          <c:extLst xmlns:c16r2="http://schemas.microsoft.com/office/drawing/2015/06/chart">
            <c:ext xmlns:c16="http://schemas.microsoft.com/office/drawing/2014/chart" uri="{C3380CC4-5D6E-409C-BE32-E72D297353CC}">
              <c16:uniqueId val="{00000001-3717-49E5-80A1-505ECD1D17AC}"/>
            </c:ext>
          </c:extLst>
        </c:ser>
        <c:dLbls>
          <c:showLegendKey val="0"/>
          <c:showVal val="0"/>
          <c:showCatName val="0"/>
          <c:showSerName val="0"/>
          <c:showPercent val="0"/>
          <c:showBubbleSize val="0"/>
        </c:dLbls>
        <c:gapWidth val="150"/>
        <c:axId val="154255360"/>
        <c:axId val="154256896"/>
      </c:barChart>
      <c:catAx>
        <c:axId val="154255360"/>
        <c:scaling>
          <c:orientation val="minMax"/>
        </c:scaling>
        <c:delete val="0"/>
        <c:axPos val="b"/>
        <c:numFmt formatCode="General" sourceLinked="0"/>
        <c:majorTickMark val="out"/>
        <c:minorTickMark val="none"/>
        <c:tickLblPos val="nextTo"/>
        <c:crossAx val="154256896"/>
        <c:crosses val="autoZero"/>
        <c:auto val="1"/>
        <c:lblAlgn val="ctr"/>
        <c:lblOffset val="100"/>
        <c:noMultiLvlLbl val="0"/>
      </c:catAx>
      <c:valAx>
        <c:axId val="154256896"/>
        <c:scaling>
          <c:orientation val="minMax"/>
          <c:max val="1"/>
        </c:scaling>
        <c:delete val="0"/>
        <c:axPos val="l"/>
        <c:majorGridlines>
          <c:spPr>
            <a:ln>
              <a:noFill/>
            </a:ln>
          </c:spPr>
        </c:majorGridlines>
        <c:numFmt formatCode="0%" sourceLinked="1"/>
        <c:majorTickMark val="out"/>
        <c:minorTickMark val="none"/>
        <c:tickLblPos val="nextTo"/>
        <c:crossAx val="154255360"/>
        <c:crosses val="autoZero"/>
        <c:crossBetween val="between"/>
      </c:valAx>
      <c:spPr>
        <a:noFill/>
        <a:ln>
          <a:noFill/>
        </a:ln>
      </c:spPr>
    </c:plotArea>
    <c:legend>
      <c:legendPos val="r"/>
      <c:layout>
        <c:manualLayout>
          <c:xMode val="edge"/>
          <c:yMode val="edge"/>
          <c:x val="0.3009500973653822"/>
          <c:y val="6.8034815215099118E-2"/>
          <c:w val="0.63465965797118884"/>
          <c:h val="0.3672177730256222"/>
        </c:manualLayout>
      </c:layout>
      <c:overlay val="0"/>
      <c:txPr>
        <a:bodyPr/>
        <a:lstStyle/>
        <a:p>
          <a:pPr>
            <a:defRPr sz="1800" baseline="0"/>
          </a:pPr>
          <a:endParaRPr lang="fr-FR"/>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673530378848693"/>
          <c:y val="0.11515809232733799"/>
          <c:w val="0.55707533668909381"/>
          <c:h val="0.75829748641779782"/>
        </c:manualLayout>
      </c:layout>
      <c:barChart>
        <c:barDir val="col"/>
        <c:grouping val="clustered"/>
        <c:varyColors val="0"/>
        <c:ser>
          <c:idx val="0"/>
          <c:order val="0"/>
          <c:tx>
            <c:strRef>
              <c:f>Feuil1!$B$1</c:f>
              <c:strCache>
                <c:ptCount val="1"/>
                <c:pt idx="0">
                  <c:v>dizaine</c:v>
                </c:pt>
              </c:strCache>
            </c:strRef>
          </c:tx>
          <c:spPr>
            <a:solidFill>
              <a:schemeClr val="accent3">
                <a:lumMod val="50000"/>
              </a:schemeClr>
            </a:solidFill>
          </c:spPr>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c:f>
              <c:strCache>
                <c:ptCount val="1"/>
                <c:pt idx="0">
                  <c:v>Population T</c:v>
                </c:pt>
              </c:strCache>
            </c:strRef>
          </c:cat>
          <c:val>
            <c:numRef>
              <c:f>Feuil1!$B$2</c:f>
              <c:numCache>
                <c:formatCode>0%</c:formatCode>
                <c:ptCount val="1"/>
                <c:pt idx="0">
                  <c:v>0.42000000000000004</c:v>
                </c:pt>
              </c:numCache>
            </c:numRef>
          </c:val>
          <c:extLst xmlns:c16r2="http://schemas.microsoft.com/office/drawing/2015/06/chart">
            <c:ext xmlns:c16="http://schemas.microsoft.com/office/drawing/2014/chart" uri="{C3380CC4-5D6E-409C-BE32-E72D297353CC}">
              <c16:uniqueId val="{00000000-813F-43AA-B514-272765284C97}"/>
            </c:ext>
          </c:extLst>
        </c:ser>
        <c:dLbls>
          <c:showLegendKey val="0"/>
          <c:showVal val="0"/>
          <c:showCatName val="0"/>
          <c:showSerName val="0"/>
          <c:showPercent val="0"/>
          <c:showBubbleSize val="0"/>
        </c:dLbls>
        <c:gapWidth val="150"/>
        <c:axId val="157607808"/>
        <c:axId val="157609344"/>
      </c:barChart>
      <c:catAx>
        <c:axId val="157607808"/>
        <c:scaling>
          <c:orientation val="minMax"/>
        </c:scaling>
        <c:delete val="0"/>
        <c:axPos val="b"/>
        <c:numFmt formatCode="General" sourceLinked="0"/>
        <c:majorTickMark val="out"/>
        <c:minorTickMark val="none"/>
        <c:tickLblPos val="nextTo"/>
        <c:crossAx val="157609344"/>
        <c:crossesAt val="0"/>
        <c:auto val="1"/>
        <c:lblAlgn val="ctr"/>
        <c:lblOffset val="100"/>
        <c:noMultiLvlLbl val="0"/>
      </c:catAx>
      <c:valAx>
        <c:axId val="157609344"/>
        <c:scaling>
          <c:orientation val="minMax"/>
          <c:max val="1"/>
        </c:scaling>
        <c:delete val="0"/>
        <c:axPos val="l"/>
        <c:majorGridlines/>
        <c:numFmt formatCode="0%" sourceLinked="1"/>
        <c:majorTickMark val="out"/>
        <c:minorTickMark val="none"/>
        <c:tickLblPos val="nextTo"/>
        <c:crossAx val="157607808"/>
        <c:crosses val="autoZero"/>
        <c:crossBetween val="between"/>
      </c:valAx>
    </c:plotArea>
    <c:legend>
      <c:legendPos val="r"/>
      <c:layout>
        <c:manualLayout>
          <c:xMode val="edge"/>
          <c:yMode val="edge"/>
          <c:x val="6.1607896020174011E-2"/>
          <c:y val="0.27400126354984655"/>
          <c:w val="0.93839226197089209"/>
          <c:h val="8.1347402752518561E-2"/>
        </c:manualLayout>
      </c:layout>
      <c:overlay val="0"/>
      <c:txPr>
        <a:bodyPr/>
        <a:lstStyle/>
        <a:p>
          <a:pPr>
            <a:defRPr sz="1800"/>
          </a:pPr>
          <a:endParaRPr lang="fr-FR"/>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56080489938765E-2"/>
          <c:y val="4.4057617797775291E-2"/>
          <c:w val="0.7250563210848644"/>
          <c:h val="0.8083364150575385"/>
        </c:manualLayout>
      </c:layout>
      <c:barChart>
        <c:barDir val="col"/>
        <c:grouping val="clustered"/>
        <c:varyColors val="0"/>
        <c:ser>
          <c:idx val="0"/>
          <c:order val="0"/>
          <c:tx>
            <c:strRef>
              <c:f>Feuil1!$C$1</c:f>
              <c:strCache>
                <c:ptCount val="1"/>
                <c:pt idx="0">
                  <c:v>Population 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dizaine utilisée</c:v>
                </c:pt>
                <c:pt idx="1">
                  <c:v>dizaine et réponse exacte</c:v>
                </c:pt>
              </c:strCache>
            </c:strRef>
          </c:cat>
          <c:val>
            <c:numRef>
              <c:f>Feuil1!$C$2:$C$3</c:f>
              <c:numCache>
                <c:formatCode>0%</c:formatCode>
                <c:ptCount val="2"/>
                <c:pt idx="0">
                  <c:v>0.29000000000000004</c:v>
                </c:pt>
                <c:pt idx="1">
                  <c:v>0.15000000000000002</c:v>
                </c:pt>
              </c:numCache>
            </c:numRef>
          </c:val>
          <c:extLst xmlns:c16r2="http://schemas.microsoft.com/office/drawing/2015/06/chart">
            <c:ext xmlns:c16="http://schemas.microsoft.com/office/drawing/2014/chart" uri="{C3380CC4-5D6E-409C-BE32-E72D297353CC}">
              <c16:uniqueId val="{00000000-9C5A-4E7A-93CE-F68E5FFF0ECC}"/>
            </c:ext>
          </c:extLst>
        </c:ser>
        <c:ser>
          <c:idx val="1"/>
          <c:order val="1"/>
          <c:tx>
            <c:strRef>
              <c:f>Feuil1!$B$1</c:f>
              <c:strCache>
                <c:ptCount val="1"/>
                <c:pt idx="0">
                  <c:v>Population CDN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dizaine utilisée</c:v>
                </c:pt>
                <c:pt idx="1">
                  <c:v>dizaine et réponse exacte</c:v>
                </c:pt>
              </c:strCache>
            </c:strRef>
          </c:cat>
          <c:val>
            <c:numRef>
              <c:f>Feuil1!$B$2:$B$3</c:f>
              <c:numCache>
                <c:formatCode>0%</c:formatCode>
                <c:ptCount val="2"/>
                <c:pt idx="0">
                  <c:v>0.67000000000000015</c:v>
                </c:pt>
                <c:pt idx="1">
                  <c:v>0.39000000000000007</c:v>
                </c:pt>
              </c:numCache>
            </c:numRef>
          </c:val>
          <c:extLst xmlns:c16r2="http://schemas.microsoft.com/office/drawing/2015/06/chart">
            <c:ext xmlns:c16="http://schemas.microsoft.com/office/drawing/2014/chart" uri="{C3380CC4-5D6E-409C-BE32-E72D297353CC}">
              <c16:uniqueId val="{00000001-9C5A-4E7A-93CE-F68E5FFF0ECC}"/>
            </c:ext>
          </c:extLst>
        </c:ser>
        <c:dLbls>
          <c:showLegendKey val="0"/>
          <c:showVal val="0"/>
          <c:showCatName val="0"/>
          <c:showSerName val="0"/>
          <c:showPercent val="0"/>
          <c:showBubbleSize val="0"/>
        </c:dLbls>
        <c:gapWidth val="150"/>
        <c:axId val="201249536"/>
        <c:axId val="201251072"/>
      </c:barChart>
      <c:catAx>
        <c:axId val="201249536"/>
        <c:scaling>
          <c:orientation val="minMax"/>
        </c:scaling>
        <c:delete val="0"/>
        <c:axPos val="b"/>
        <c:numFmt formatCode="General" sourceLinked="0"/>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201251072"/>
        <c:crosses val="autoZero"/>
        <c:auto val="1"/>
        <c:lblAlgn val="ctr"/>
        <c:lblOffset val="100"/>
        <c:noMultiLvlLbl val="0"/>
      </c:catAx>
      <c:valAx>
        <c:axId val="201251072"/>
        <c:scaling>
          <c:orientation val="minMax"/>
        </c:scaling>
        <c:delete val="0"/>
        <c:axPos val="l"/>
        <c:numFmt formatCode="0%" sourceLinked="1"/>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201249536"/>
        <c:crosses val="autoZero"/>
        <c:crossBetween val="between"/>
      </c:valAx>
      <c:spPr>
        <a:noFill/>
        <a:ln>
          <a:noFill/>
        </a:ln>
        <a:effectLst/>
      </c:spPr>
    </c:plotArea>
    <c:legend>
      <c:legendPos val="r"/>
      <c:layout>
        <c:manualLayout>
          <c:xMode val="edge"/>
          <c:yMode val="edge"/>
          <c:x val="0.70884628719414333"/>
          <c:y val="5.205939119361231E-2"/>
          <c:w val="0.27003363262667784"/>
          <c:h val="0.2658085505119313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w="9525" cap="flat" cmpd="sng" algn="ctr">
      <a:noFill/>
      <a:prstDash val="solid"/>
    </a:ln>
    <a:effectLst/>
  </c:spPr>
  <c:txPr>
    <a:bodyPr/>
    <a:lstStyle/>
    <a:p>
      <a:pPr>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56080489938765E-2"/>
          <c:y val="4.4057617797775291E-2"/>
          <c:w val="0.7250563210848644"/>
          <c:h val="0.8083364150575385"/>
        </c:manualLayout>
      </c:layout>
      <c:barChart>
        <c:barDir val="col"/>
        <c:grouping val="clustered"/>
        <c:varyColors val="0"/>
        <c:ser>
          <c:idx val="0"/>
          <c:order val="0"/>
          <c:tx>
            <c:strRef>
              <c:f>Feuil1!$C$1</c:f>
              <c:strCache>
                <c:ptCount val="1"/>
                <c:pt idx="0">
                  <c:v>Population 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dizaine utilisée</c:v>
                </c:pt>
                <c:pt idx="1">
                  <c:v>dizaine et réponse exacte</c:v>
                </c:pt>
              </c:strCache>
            </c:strRef>
          </c:cat>
          <c:val>
            <c:numRef>
              <c:f>Feuil1!$C$2:$C$3</c:f>
              <c:numCache>
                <c:formatCode>0%</c:formatCode>
                <c:ptCount val="2"/>
                <c:pt idx="0">
                  <c:v>0.29000000000000004</c:v>
                </c:pt>
                <c:pt idx="1">
                  <c:v>0.15000000000000002</c:v>
                </c:pt>
              </c:numCache>
            </c:numRef>
          </c:val>
          <c:extLst xmlns:c16r2="http://schemas.microsoft.com/office/drawing/2015/06/chart">
            <c:ext xmlns:c16="http://schemas.microsoft.com/office/drawing/2014/chart" uri="{C3380CC4-5D6E-409C-BE32-E72D297353CC}">
              <c16:uniqueId val="{00000000-F40F-4568-8950-28B95535F33B}"/>
            </c:ext>
          </c:extLst>
        </c:ser>
        <c:ser>
          <c:idx val="1"/>
          <c:order val="1"/>
          <c:tx>
            <c:strRef>
              <c:f>Feuil1!$B$1</c:f>
              <c:strCache>
                <c:ptCount val="1"/>
                <c:pt idx="0">
                  <c:v>Population CDN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dizaine utilisée</c:v>
                </c:pt>
                <c:pt idx="1">
                  <c:v>dizaine et réponse exacte</c:v>
                </c:pt>
              </c:strCache>
            </c:strRef>
          </c:cat>
          <c:val>
            <c:numRef>
              <c:f>Feuil1!$B$2:$B$3</c:f>
              <c:numCache>
                <c:formatCode>0%</c:formatCode>
                <c:ptCount val="2"/>
                <c:pt idx="0">
                  <c:v>0.67000000000000015</c:v>
                </c:pt>
                <c:pt idx="1">
                  <c:v>0.39000000000000007</c:v>
                </c:pt>
              </c:numCache>
            </c:numRef>
          </c:val>
          <c:extLst xmlns:c16r2="http://schemas.microsoft.com/office/drawing/2015/06/chart">
            <c:ext xmlns:c16="http://schemas.microsoft.com/office/drawing/2014/chart" uri="{C3380CC4-5D6E-409C-BE32-E72D297353CC}">
              <c16:uniqueId val="{00000001-F40F-4568-8950-28B95535F33B}"/>
            </c:ext>
          </c:extLst>
        </c:ser>
        <c:dLbls>
          <c:showLegendKey val="0"/>
          <c:showVal val="0"/>
          <c:showCatName val="0"/>
          <c:showSerName val="0"/>
          <c:showPercent val="0"/>
          <c:showBubbleSize val="0"/>
        </c:dLbls>
        <c:gapWidth val="150"/>
        <c:axId val="203071872"/>
        <c:axId val="203073408"/>
      </c:barChart>
      <c:catAx>
        <c:axId val="203071872"/>
        <c:scaling>
          <c:orientation val="minMax"/>
        </c:scaling>
        <c:delete val="0"/>
        <c:axPos val="b"/>
        <c:numFmt formatCode="General" sourceLinked="0"/>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203073408"/>
        <c:crosses val="autoZero"/>
        <c:auto val="1"/>
        <c:lblAlgn val="ctr"/>
        <c:lblOffset val="100"/>
        <c:noMultiLvlLbl val="0"/>
      </c:catAx>
      <c:valAx>
        <c:axId val="203073408"/>
        <c:scaling>
          <c:orientation val="minMax"/>
        </c:scaling>
        <c:delete val="0"/>
        <c:axPos val="l"/>
        <c:numFmt formatCode="0%" sourceLinked="1"/>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203071872"/>
        <c:crosses val="autoZero"/>
        <c:crossBetween val="between"/>
      </c:valAx>
      <c:spPr>
        <a:noFill/>
        <a:ln>
          <a:noFill/>
        </a:ln>
        <a:effectLst/>
      </c:spPr>
    </c:plotArea>
    <c:legend>
      <c:legendPos val="r"/>
      <c:layout>
        <c:manualLayout>
          <c:xMode val="edge"/>
          <c:yMode val="edge"/>
          <c:x val="0.70884628719414333"/>
          <c:y val="5.205939119361231E-2"/>
          <c:w val="0.27003363262667784"/>
          <c:h val="0.2658085505119313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w="9525" cap="flat" cmpd="sng" algn="ctr">
      <a:noFill/>
      <a:prstDash val="solid"/>
    </a:ln>
    <a:effectLst/>
  </c:spPr>
  <c:txPr>
    <a:bodyPr/>
    <a:lstStyle/>
    <a:p>
      <a:pPr>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56080489938765E-2"/>
          <c:y val="4.4057617797775291E-2"/>
          <c:w val="0.7250563210848644"/>
          <c:h val="0.8083364150575385"/>
        </c:manualLayout>
      </c:layout>
      <c:barChart>
        <c:barDir val="col"/>
        <c:grouping val="clustered"/>
        <c:varyColors val="0"/>
        <c:ser>
          <c:idx val="0"/>
          <c:order val="0"/>
          <c:tx>
            <c:strRef>
              <c:f>Feuil1!$C$1</c:f>
              <c:strCache>
                <c:ptCount val="1"/>
                <c:pt idx="0">
                  <c:v>Population 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dizaine utilisée</c:v>
                </c:pt>
                <c:pt idx="1">
                  <c:v>dizaine et réponse exacte</c:v>
                </c:pt>
              </c:strCache>
            </c:strRef>
          </c:cat>
          <c:val>
            <c:numRef>
              <c:f>Feuil1!$C$2:$C$3</c:f>
              <c:numCache>
                <c:formatCode>0%</c:formatCode>
                <c:ptCount val="2"/>
                <c:pt idx="0">
                  <c:v>0.29000000000000004</c:v>
                </c:pt>
                <c:pt idx="1">
                  <c:v>0.15000000000000002</c:v>
                </c:pt>
              </c:numCache>
            </c:numRef>
          </c:val>
          <c:extLst xmlns:c16r2="http://schemas.microsoft.com/office/drawing/2015/06/chart">
            <c:ext xmlns:c16="http://schemas.microsoft.com/office/drawing/2014/chart" uri="{C3380CC4-5D6E-409C-BE32-E72D297353CC}">
              <c16:uniqueId val="{00000000-8C26-4AA2-925D-E0F72372DCFA}"/>
            </c:ext>
          </c:extLst>
        </c:ser>
        <c:ser>
          <c:idx val="1"/>
          <c:order val="1"/>
          <c:tx>
            <c:strRef>
              <c:f>Feuil1!$B$1</c:f>
              <c:strCache>
                <c:ptCount val="1"/>
                <c:pt idx="0">
                  <c:v>Population CDN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dizaine utilisée</c:v>
                </c:pt>
                <c:pt idx="1">
                  <c:v>dizaine et réponse exacte</c:v>
                </c:pt>
              </c:strCache>
            </c:strRef>
          </c:cat>
          <c:val>
            <c:numRef>
              <c:f>Feuil1!$B$2:$B$3</c:f>
              <c:numCache>
                <c:formatCode>0%</c:formatCode>
                <c:ptCount val="2"/>
                <c:pt idx="0">
                  <c:v>0.67000000000000015</c:v>
                </c:pt>
                <c:pt idx="1">
                  <c:v>0.39000000000000007</c:v>
                </c:pt>
              </c:numCache>
            </c:numRef>
          </c:val>
          <c:extLst xmlns:c16r2="http://schemas.microsoft.com/office/drawing/2015/06/chart">
            <c:ext xmlns:c16="http://schemas.microsoft.com/office/drawing/2014/chart" uri="{C3380CC4-5D6E-409C-BE32-E72D297353CC}">
              <c16:uniqueId val="{00000001-8C26-4AA2-925D-E0F72372DCFA}"/>
            </c:ext>
          </c:extLst>
        </c:ser>
        <c:dLbls>
          <c:showLegendKey val="0"/>
          <c:showVal val="0"/>
          <c:showCatName val="0"/>
          <c:showSerName val="0"/>
          <c:showPercent val="0"/>
          <c:showBubbleSize val="0"/>
        </c:dLbls>
        <c:gapWidth val="150"/>
        <c:axId val="203087872"/>
        <c:axId val="203089408"/>
      </c:barChart>
      <c:catAx>
        <c:axId val="203087872"/>
        <c:scaling>
          <c:orientation val="minMax"/>
        </c:scaling>
        <c:delete val="0"/>
        <c:axPos val="b"/>
        <c:numFmt formatCode="General" sourceLinked="0"/>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203089408"/>
        <c:crosses val="autoZero"/>
        <c:auto val="1"/>
        <c:lblAlgn val="ctr"/>
        <c:lblOffset val="100"/>
        <c:noMultiLvlLbl val="0"/>
      </c:catAx>
      <c:valAx>
        <c:axId val="203089408"/>
        <c:scaling>
          <c:orientation val="minMax"/>
        </c:scaling>
        <c:delete val="0"/>
        <c:axPos val="l"/>
        <c:numFmt formatCode="0%" sourceLinked="1"/>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203087872"/>
        <c:crosses val="autoZero"/>
        <c:crossBetween val="between"/>
      </c:valAx>
      <c:spPr>
        <a:noFill/>
        <a:ln>
          <a:noFill/>
        </a:ln>
        <a:effectLst/>
      </c:spPr>
    </c:plotArea>
    <c:legend>
      <c:legendPos val="r"/>
      <c:layout>
        <c:manualLayout>
          <c:xMode val="edge"/>
          <c:yMode val="edge"/>
          <c:x val="0.70884628719414333"/>
          <c:y val="5.205939119361231E-2"/>
          <c:w val="0.27003363262667784"/>
          <c:h val="0.2658085505119313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w="9525" cap="flat" cmpd="sng" algn="ctr">
      <a:noFill/>
      <a:prstDash val="solid"/>
    </a:ln>
    <a:effectLst/>
  </c:spPr>
  <c:txPr>
    <a:bodyPr/>
    <a:lstStyle/>
    <a:p>
      <a:pPr>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9.9686966610089786E-2"/>
          <c:y val="5.1660157122811412E-2"/>
          <c:w val="0.55707533668909381"/>
          <c:h val="0.79485692508331351"/>
        </c:manualLayout>
      </c:layout>
      <c:barChart>
        <c:barDir val="col"/>
        <c:grouping val="stacked"/>
        <c:varyColors val="0"/>
        <c:ser>
          <c:idx val="0"/>
          <c:order val="0"/>
          <c:tx>
            <c:strRef>
              <c:f>Feuil1!$B$1</c:f>
              <c:strCache>
                <c:ptCount val="1"/>
                <c:pt idx="0">
                  <c:v>Dizaines*</c:v>
                </c:pt>
              </c:strCache>
            </c:strRef>
          </c:tx>
          <c:spPr>
            <a:solidFill>
              <a:schemeClr val="tx1"/>
            </a:solidFill>
            <a:ln>
              <a:noFill/>
            </a:ln>
            <a:effectLst/>
          </c:spPr>
          <c:invertIfNegative val="0"/>
          <c:dPt>
            <c:idx val="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DD97-40F0-B1B5-07E35F00638A}"/>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2-46C4-43F4-BB92-497FBE1ECFF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Population T</c:v>
                </c:pt>
                <c:pt idx="1">
                  <c:v>Population CDN</c:v>
                </c:pt>
              </c:strCache>
            </c:strRef>
          </c:cat>
          <c:val>
            <c:numRef>
              <c:f>Feuil1!$B$2:$B$3</c:f>
              <c:numCache>
                <c:formatCode>0%</c:formatCode>
                <c:ptCount val="2"/>
                <c:pt idx="0">
                  <c:v>0.42000000000000004</c:v>
                </c:pt>
                <c:pt idx="1">
                  <c:v>0.56000000000000005</c:v>
                </c:pt>
              </c:numCache>
            </c:numRef>
          </c:val>
          <c:extLst xmlns:c16r2="http://schemas.microsoft.com/office/drawing/2015/06/chart">
            <c:ext xmlns:c16="http://schemas.microsoft.com/office/drawing/2014/chart" uri="{C3380CC4-5D6E-409C-BE32-E72D297353CC}">
              <c16:uniqueId val="{00000002-DD97-40F0-B1B5-07E35F00638A}"/>
            </c:ext>
          </c:extLst>
        </c:ser>
        <c:dLbls>
          <c:showLegendKey val="0"/>
          <c:showVal val="0"/>
          <c:showCatName val="0"/>
          <c:showSerName val="0"/>
          <c:showPercent val="0"/>
          <c:showBubbleSize val="0"/>
        </c:dLbls>
        <c:gapWidth val="150"/>
        <c:overlap val="100"/>
        <c:axId val="201887744"/>
        <c:axId val="201889280"/>
      </c:barChart>
      <c:catAx>
        <c:axId val="201887744"/>
        <c:scaling>
          <c:orientation val="minMax"/>
        </c:scaling>
        <c:delete val="0"/>
        <c:axPos val="b"/>
        <c:numFmt formatCode="General" sourceLinked="0"/>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201889280"/>
        <c:crosses val="autoZero"/>
        <c:auto val="1"/>
        <c:lblAlgn val="ctr"/>
        <c:lblOffset val="100"/>
        <c:noMultiLvlLbl val="0"/>
      </c:catAx>
      <c:valAx>
        <c:axId val="201889280"/>
        <c:scaling>
          <c:orientation val="minMax"/>
        </c:scaling>
        <c:delete val="0"/>
        <c:axPos val="l"/>
        <c:majorGridlines>
          <c:spPr>
            <a:ln w="9525" cap="flat" cmpd="sng" algn="ctr">
              <a:solidFill>
                <a:schemeClr val="tx1">
                  <a:tint val="7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201887744"/>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9.9686966610089786E-2"/>
          <c:y val="5.1660157122811412E-2"/>
          <c:w val="0.55707533668909381"/>
          <c:h val="0.79485692508331351"/>
        </c:manualLayout>
      </c:layout>
      <c:barChart>
        <c:barDir val="col"/>
        <c:grouping val="stacked"/>
        <c:varyColors val="0"/>
        <c:ser>
          <c:idx val="0"/>
          <c:order val="0"/>
          <c:tx>
            <c:strRef>
              <c:f>Feuil1!$B$1</c:f>
              <c:strCache>
                <c:ptCount val="1"/>
                <c:pt idx="0">
                  <c:v>Dizaines*</c:v>
                </c:pt>
              </c:strCache>
            </c:strRef>
          </c:tx>
          <c:spPr>
            <a:solidFill>
              <a:schemeClr val="tx1"/>
            </a:solidFill>
            <a:ln>
              <a:noFill/>
            </a:ln>
            <a:effectLst/>
          </c:spPr>
          <c:invertIfNegative val="0"/>
          <c:dPt>
            <c:idx val="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DD97-40F0-B1B5-07E35F00638A}"/>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2-46C4-43F4-BB92-497FBE1ECFF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Feuil1!$A$2:$A$3</c:f>
              <c:strCache>
                <c:ptCount val="2"/>
                <c:pt idx="0">
                  <c:v>Population T</c:v>
                </c:pt>
                <c:pt idx="1">
                  <c:v>Population CDN</c:v>
                </c:pt>
              </c:strCache>
            </c:strRef>
          </c:cat>
          <c:val>
            <c:numRef>
              <c:f>Feuil1!$B$2:$B$3</c:f>
              <c:numCache>
                <c:formatCode>0%</c:formatCode>
                <c:ptCount val="2"/>
                <c:pt idx="0">
                  <c:v>0.42000000000000004</c:v>
                </c:pt>
                <c:pt idx="1">
                  <c:v>0.56000000000000005</c:v>
                </c:pt>
              </c:numCache>
            </c:numRef>
          </c:val>
          <c:extLst xmlns:c16r2="http://schemas.microsoft.com/office/drawing/2015/06/chart">
            <c:ext xmlns:c16="http://schemas.microsoft.com/office/drawing/2014/chart" uri="{C3380CC4-5D6E-409C-BE32-E72D297353CC}">
              <c16:uniqueId val="{00000002-DD97-40F0-B1B5-07E35F00638A}"/>
            </c:ext>
          </c:extLst>
        </c:ser>
        <c:dLbls>
          <c:showLegendKey val="0"/>
          <c:showVal val="0"/>
          <c:showCatName val="0"/>
          <c:showSerName val="0"/>
          <c:showPercent val="0"/>
          <c:showBubbleSize val="0"/>
        </c:dLbls>
        <c:gapWidth val="150"/>
        <c:overlap val="100"/>
        <c:axId val="201828608"/>
        <c:axId val="201842688"/>
      </c:barChart>
      <c:catAx>
        <c:axId val="201828608"/>
        <c:scaling>
          <c:orientation val="minMax"/>
        </c:scaling>
        <c:delete val="0"/>
        <c:axPos val="b"/>
        <c:numFmt formatCode="General" sourceLinked="0"/>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201842688"/>
        <c:crosses val="autoZero"/>
        <c:auto val="1"/>
        <c:lblAlgn val="ctr"/>
        <c:lblOffset val="100"/>
        <c:noMultiLvlLbl val="0"/>
      </c:catAx>
      <c:valAx>
        <c:axId val="201842688"/>
        <c:scaling>
          <c:orientation val="minMax"/>
        </c:scaling>
        <c:delete val="0"/>
        <c:axPos val="l"/>
        <c:majorGridlines>
          <c:spPr>
            <a:ln w="9525" cap="flat" cmpd="sng" algn="ctr">
              <a:solidFill>
                <a:schemeClr val="tx1">
                  <a:tint val="7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201828608"/>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09-17T11:27:20.192" idx="1">
    <p:pos x="10" y="10"/>
    <p:text/>
    <p:extLst>
      <p:ext uri="{C676402C-5697-4E1C-873F-D02D1690AC5C}">
        <p15:threadingInfo xmlns:p15="http://schemas.microsoft.com/office/powerpoint/2012/main" timeZoneBias="-1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4822E2-D847-4F3A-B43B-84473F2AC78C}" type="datetimeFigureOut">
              <a:rPr lang="fr-FR" smtClean="0"/>
              <a:pPr/>
              <a:t>27/09/2018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6D0355-7AE1-4452-AE49-73FFD71F4C6D}" type="slidenum">
              <a:rPr lang="fr-FR" smtClean="0"/>
              <a:pPr/>
              <a:t>‹N°›</a:t>
            </a:fld>
            <a:endParaRPr lang="fr-FR"/>
          </a:p>
        </p:txBody>
      </p:sp>
    </p:spTree>
    <p:extLst>
      <p:ext uri="{BB962C8B-B14F-4D97-AF65-F5344CB8AC3E}">
        <p14:creationId xmlns:p14="http://schemas.microsoft.com/office/powerpoint/2010/main" val="582490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811172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 principes ordinaux sous-tendent la numération orale.</a:t>
            </a:r>
          </a:p>
          <a:p>
            <a:endParaRPr lang="fr-FR" dirty="0"/>
          </a:p>
          <a:p>
            <a:r>
              <a:rPr lang="fr-FR" dirty="0"/>
              <a:t>Sémiotiquement, l’une ne peux être la version écrite de l’autre.</a:t>
            </a:r>
          </a:p>
          <a:p>
            <a:r>
              <a:rPr lang="fr-FR" dirty="0"/>
              <a:t>Autres arguments historique : </a:t>
            </a:r>
          </a:p>
          <a:p>
            <a:pPr marL="171450" indent="-171450">
              <a:buFontTx/>
              <a:buChar char="-"/>
            </a:pPr>
            <a:r>
              <a:rPr lang="fr-FR" dirty="0"/>
              <a:t>les numérations orales en premier, suivant les époques les système écrits étaient fort différents et ne traduisaient pas l’oral (on ne disait pas XXXXX II)</a:t>
            </a:r>
          </a:p>
        </p:txBody>
      </p:sp>
      <p:sp>
        <p:nvSpPr>
          <p:cNvPr id="4" name="Espace réservé du numéro de diapositive 3"/>
          <p:cNvSpPr>
            <a:spLocks noGrp="1"/>
          </p:cNvSpPr>
          <p:nvPr>
            <p:ph type="sldNum" sz="quarter" idx="5"/>
          </p:nvPr>
        </p:nvSpPr>
        <p:spPr/>
        <p:txBody>
          <a:bodyPr/>
          <a:lstStyle/>
          <a:p>
            <a:fld id="{FA6D0355-7AE1-4452-AE49-73FFD71F4C6D}" type="slidenum">
              <a:rPr lang="fr-FR" smtClean="0"/>
              <a:pPr/>
              <a:t>10</a:t>
            </a:fld>
            <a:endParaRPr lang="fr-FR"/>
          </a:p>
        </p:txBody>
      </p:sp>
    </p:spTree>
    <p:extLst>
      <p:ext uri="{BB962C8B-B14F-4D97-AF65-F5344CB8AC3E}">
        <p14:creationId xmlns:p14="http://schemas.microsoft.com/office/powerpoint/2010/main" val="918048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prstClr val="black"/>
                </a:solidFill>
                <a:effectLst/>
                <a:uLnTx/>
                <a:uFillTx/>
                <a:latin typeface="+mn-lt"/>
                <a:ea typeface="+mn-ea"/>
                <a:cs typeface="+mn-cs"/>
              </a:rPr>
              <a:t>Relation entre les signes de chaque numération et la décomposition polynomiale</a:t>
            </a:r>
          </a:p>
          <a:p>
            <a:r>
              <a:rPr lang="fr-FR" dirty="0"/>
              <a:t>L’écrit n’est pas la transcription de l’oral.</a:t>
            </a:r>
          </a:p>
          <a:p>
            <a:endParaRPr lang="fr-FR" dirty="0"/>
          </a:p>
        </p:txBody>
      </p:sp>
      <p:sp>
        <p:nvSpPr>
          <p:cNvPr id="4" name="Espace réservé du numéro de diapositive 3"/>
          <p:cNvSpPr>
            <a:spLocks noGrp="1"/>
          </p:cNvSpPr>
          <p:nvPr>
            <p:ph type="sldNum" sz="quarter" idx="5"/>
          </p:nvPr>
        </p:nvSpPr>
        <p:spPr/>
        <p:txBody>
          <a:bodyPr/>
          <a:lstStyle/>
          <a:p>
            <a:fld id="{FA6D0355-7AE1-4452-AE49-73FFD71F4C6D}" type="slidenum">
              <a:rPr lang="fr-FR" smtClean="0"/>
              <a:pPr/>
              <a:t>11</a:t>
            </a:fld>
            <a:endParaRPr lang="fr-FR"/>
          </a:p>
        </p:txBody>
      </p:sp>
    </p:spTree>
    <p:extLst>
      <p:ext uri="{BB962C8B-B14F-4D97-AF65-F5344CB8AC3E}">
        <p14:creationId xmlns:p14="http://schemas.microsoft.com/office/powerpoint/2010/main" val="3416486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L’écrit n’est pas la transcription de l’oral.</a:t>
            </a:r>
          </a:p>
          <a:p>
            <a:endParaRPr lang="fr-FR" dirty="0"/>
          </a:p>
        </p:txBody>
      </p:sp>
      <p:sp>
        <p:nvSpPr>
          <p:cNvPr id="4" name="Espace réservé du numéro de diapositive 3"/>
          <p:cNvSpPr>
            <a:spLocks noGrp="1"/>
          </p:cNvSpPr>
          <p:nvPr>
            <p:ph type="sldNum" sz="quarter" idx="5"/>
          </p:nvPr>
        </p:nvSpPr>
        <p:spPr/>
        <p:txBody>
          <a:bodyPr/>
          <a:lstStyle/>
          <a:p>
            <a:fld id="{FA6D0355-7AE1-4452-AE49-73FFD71F4C6D}" type="slidenum">
              <a:rPr lang="fr-FR" smtClean="0"/>
              <a:pPr/>
              <a:t>12</a:t>
            </a:fld>
            <a:endParaRPr lang="fr-FR"/>
          </a:p>
        </p:txBody>
      </p:sp>
    </p:spTree>
    <p:extLst>
      <p:ext uri="{BB962C8B-B14F-4D97-AF65-F5344CB8AC3E}">
        <p14:creationId xmlns:p14="http://schemas.microsoft.com/office/powerpoint/2010/main" val="1612867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CC47573B-E52C-42CA-B3F7-7BA910F832D8}" type="slidenum">
              <a:rPr lang="fr-FR" sz="1200" smtClean="0">
                <a:solidFill>
                  <a:prstClr val="black"/>
                </a:solidFill>
                <a:latin typeface="Arial" charset="0"/>
              </a:rPr>
              <a:pPr eaLnBrk="1" hangingPunct="1"/>
              <a:t>19</a:t>
            </a:fld>
            <a:endParaRPr lang="fr-FR" sz="1200">
              <a:solidFill>
                <a:prstClr val="black"/>
              </a:solidFill>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r>
              <a:rPr lang="fr-FR" b="1" dirty="0"/>
              <a:t>Insister sur la procédure qui porte les propriétés de la numération écrite chiffrée: organiser/coder, pas besoin de connaitre le nom du nombre … mais le nombres de dizaines !</a:t>
            </a:r>
          </a:p>
          <a:p>
            <a:pPr eaLnBrk="1" hangingPunct="1"/>
            <a:endParaRPr lang="fr-FR" b="1" dirty="0"/>
          </a:p>
        </p:txBody>
      </p:sp>
    </p:spTree>
    <p:extLst>
      <p:ext uri="{BB962C8B-B14F-4D97-AF65-F5344CB8AC3E}">
        <p14:creationId xmlns:p14="http://schemas.microsoft.com/office/powerpoint/2010/main" val="917008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CC47573B-E52C-42CA-B3F7-7BA910F832D8}" type="slidenum">
              <a:rPr lang="fr-FR" sz="1200" smtClean="0">
                <a:solidFill>
                  <a:prstClr val="black"/>
                </a:solidFill>
                <a:latin typeface="Arial" charset="0"/>
              </a:rPr>
              <a:pPr eaLnBrk="1" hangingPunct="1"/>
              <a:t>20</a:t>
            </a:fld>
            <a:endParaRPr lang="fr-FR" sz="1200">
              <a:solidFill>
                <a:prstClr val="black"/>
              </a:solidFill>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Insister sur la procédure qui porte les propriétés de la numération écrite chiffrée: organiser/coder, pas besoin de connaitre le nom du nombre … mais le nombres de dizaines !</a:t>
            </a:r>
          </a:p>
          <a:p>
            <a:pPr eaLnBrk="1" hangingPunct="1"/>
            <a:endParaRPr lang="fr-FR" b="1" dirty="0"/>
          </a:p>
          <a:p>
            <a:pPr eaLnBrk="1" hangingPunct="1"/>
            <a:endParaRPr lang="fr-FR" b="1" dirty="0"/>
          </a:p>
          <a:p>
            <a:pPr eaLnBrk="1" hangingPunct="1"/>
            <a:endParaRPr lang="fr-FR" b="1" dirty="0"/>
          </a:p>
        </p:txBody>
      </p:sp>
    </p:spTree>
    <p:extLst>
      <p:ext uri="{BB962C8B-B14F-4D97-AF65-F5344CB8AC3E}">
        <p14:creationId xmlns:p14="http://schemas.microsoft.com/office/powerpoint/2010/main" val="1332887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CC47573B-E52C-42CA-B3F7-7BA910F832D8}" type="slidenum">
              <a:rPr lang="fr-FR" sz="1200" smtClean="0">
                <a:solidFill>
                  <a:prstClr val="black"/>
                </a:solidFill>
                <a:latin typeface="Arial" charset="0"/>
              </a:rPr>
              <a:pPr eaLnBrk="1" hangingPunct="1"/>
              <a:t>21</a:t>
            </a:fld>
            <a:endParaRPr lang="fr-FR" sz="1200">
              <a:solidFill>
                <a:prstClr val="black"/>
              </a:solidFill>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r>
              <a:rPr lang="fr-FR" b="1" dirty="0"/>
              <a:t>Insister sur la procédure qui porte les propriétés de la numération écrite chiffrée: organiser/coder, pas besoin de connaitre le nom du nombre … mais le nombres de dizaines !</a:t>
            </a:r>
          </a:p>
          <a:p>
            <a:pPr eaLnBrk="1" hangingPunct="1"/>
            <a:endParaRPr lang="fr-FR" b="1" dirty="0"/>
          </a:p>
        </p:txBody>
      </p:sp>
    </p:spTree>
    <p:extLst>
      <p:ext uri="{BB962C8B-B14F-4D97-AF65-F5344CB8AC3E}">
        <p14:creationId xmlns:p14="http://schemas.microsoft.com/office/powerpoint/2010/main" val="2648803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CC47573B-E52C-42CA-B3F7-7BA910F832D8}" type="slidenum">
              <a:rPr lang="fr-FR" sz="1200" smtClean="0">
                <a:solidFill>
                  <a:prstClr val="black"/>
                </a:solidFill>
                <a:latin typeface="Arial" charset="0"/>
              </a:rPr>
              <a:pPr eaLnBrk="1" hangingPunct="1"/>
              <a:t>22</a:t>
            </a:fld>
            <a:endParaRPr lang="fr-FR" sz="1200">
              <a:solidFill>
                <a:prstClr val="black"/>
              </a:solidFill>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r>
              <a:rPr lang="fr-FR" dirty="0"/>
              <a:t>On voit ici tout d’abord un </a:t>
            </a:r>
            <a:r>
              <a:rPr lang="fr-FR" u="sng" dirty="0"/>
              <a:t>usage important du nombre c’est celui d’indiquer le cardinal d’une collection d’objets, à l’aide d’une désignation parlée.</a:t>
            </a:r>
            <a:r>
              <a:rPr lang="fr-FR" b="1" dirty="0"/>
              <a:t> A la maternelle, l</a:t>
            </a:r>
            <a:r>
              <a:rPr lang="fr-FR" dirty="0"/>
              <a:t>’écriture chiffrées est considérée avant tout comme la traduction écrite du nom des nombres dits à l’oral. </a:t>
            </a:r>
            <a:endParaRPr lang="fr-FR" b="1" dirty="0"/>
          </a:p>
          <a:p>
            <a:pPr eaLnBrk="1" hangingPunct="1"/>
            <a:r>
              <a:rPr lang="fr-FR" dirty="0"/>
              <a:t>A la fin du CP, les écritures chiffrées doivent être utilisées pour </a:t>
            </a:r>
            <a:r>
              <a:rPr lang="fr-FR" u="sng" dirty="0"/>
              <a:t>résoudre des problèmes nouveaux</a:t>
            </a:r>
            <a:r>
              <a:rPr lang="fr-FR" dirty="0"/>
              <a:t> qui nécessite d’utiliser </a:t>
            </a:r>
            <a:r>
              <a:rPr lang="fr-FR" u="sng" dirty="0"/>
              <a:t>des propriétés propres à l’écriture chiffrée</a:t>
            </a:r>
            <a:r>
              <a:rPr lang="fr-FR" dirty="0"/>
              <a:t> : par exemple la position des chiffres et le groupement par dix dans une technique opératoire de l’addition posée ou pour comparer, ranger, encadrer les nombres, pour indiquer le cardinal d’une collection,.</a:t>
            </a:r>
          </a:p>
          <a:p>
            <a:pPr eaLnBrk="1" hangingPunct="1"/>
            <a:r>
              <a:rPr lang="fr-FR" dirty="0"/>
              <a:t>Or en classe à différentes occasions les désignations orales sont utilisées pour dire les nombres, par exemple pour indiquer l’opération 42+29 qui fera appel aux chiffres …</a:t>
            </a:r>
          </a:p>
          <a:p>
            <a:pPr eaLnBrk="1" hangingPunct="1"/>
            <a:r>
              <a:rPr lang="fr-FR" dirty="0"/>
              <a:t>Comment enseigner les aspects positionnels de l’écriture chiffrées quand celle-ci est dite, prononcée, ce qui fait donc appel à des connaissances anciennes sur le nombre qui le structurent de manière différente de ce qui est attendu pour la numération de position ? </a:t>
            </a:r>
            <a:r>
              <a:rPr lang="fr-FR" b="1" dirty="0"/>
              <a:t>Insister sur la procédure qui porte les propriétés de la numération écrite chiffrée: organiser/coder</a:t>
            </a:r>
          </a:p>
          <a:p>
            <a:pPr eaLnBrk="1" hangingPunct="1"/>
            <a:endParaRPr lang="fr-FR" b="1" dirty="0"/>
          </a:p>
        </p:txBody>
      </p:sp>
    </p:spTree>
    <p:extLst>
      <p:ext uri="{BB962C8B-B14F-4D97-AF65-F5344CB8AC3E}">
        <p14:creationId xmlns:p14="http://schemas.microsoft.com/office/powerpoint/2010/main" val="2137382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26</a:t>
            </a:fld>
            <a:endParaRPr lang="fr-FR"/>
          </a:p>
        </p:txBody>
      </p:sp>
    </p:spTree>
    <p:extLst>
      <p:ext uri="{BB962C8B-B14F-4D97-AF65-F5344CB8AC3E}">
        <p14:creationId xmlns:p14="http://schemas.microsoft.com/office/powerpoint/2010/main" val="1017821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27</a:t>
            </a:fld>
            <a:endParaRPr lang="fr-FR"/>
          </a:p>
        </p:txBody>
      </p:sp>
    </p:spTree>
    <p:extLst>
      <p:ext uri="{BB962C8B-B14F-4D97-AF65-F5344CB8AC3E}">
        <p14:creationId xmlns:p14="http://schemas.microsoft.com/office/powerpoint/2010/main" val="4021434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31</a:t>
            </a:fld>
            <a:endParaRPr lang="fr-FR"/>
          </a:p>
        </p:txBody>
      </p:sp>
    </p:spTree>
    <p:extLst>
      <p:ext uri="{BB962C8B-B14F-4D97-AF65-F5344CB8AC3E}">
        <p14:creationId xmlns:p14="http://schemas.microsoft.com/office/powerpoint/2010/main" val="2738255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réussite implique un comptage par dizaines ou un comptage des dizaines ! Or un comptage par dizaine (dix, vingt, trente, etc.) n’entraîne pas le fait de savoir le nombre de dizaines, ce qui est essentiel pour la numération écrite chiffrée. </a:t>
            </a:r>
          </a:p>
          <a:p>
            <a:r>
              <a:rPr lang="fr-FR" dirty="0"/>
              <a:t>En résumé, l’emploi de la dizaine reste relativement faible et de surcroit il ne révèle pas toujours des connaissances qui sont utiles à la compréhension de la numération EC. Il existe une procédure sans passer par le nom du nombre, dans les test proposés elle ne semble pas fréquente.</a:t>
            </a:r>
          </a:p>
          <a:p>
            <a:r>
              <a:rPr lang="fr-FR" dirty="0" err="1"/>
              <a:t>Rmq</a:t>
            </a:r>
            <a:r>
              <a:rPr lang="fr-FR" dirty="0"/>
              <a:t>:</a:t>
            </a:r>
          </a:p>
          <a:p>
            <a:r>
              <a:rPr lang="fr-FR" dirty="0"/>
              <a:t>efficacité « numérotation ou marques diverses » (avec dizaine ou non) = 48/94 = 51%</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efficacité « aucunes marques diverses » (avec dizaine ou non) = 27/80 = 34%, ce qui donne en détail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efficacité « aucunes marques mais avec dizaines »  = 23/45 = 51%</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 efficacité « aucunes marques et pas de dizaine »  = 4/35 = 11%</a:t>
            </a:r>
          </a:p>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32</a:t>
            </a:fld>
            <a:endParaRPr lang="fr-FR"/>
          </a:p>
        </p:txBody>
      </p:sp>
    </p:spTree>
    <p:extLst>
      <p:ext uri="{BB962C8B-B14F-4D97-AF65-F5344CB8AC3E}">
        <p14:creationId xmlns:p14="http://schemas.microsoft.com/office/powerpoint/2010/main" val="670809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33</a:t>
            </a:fld>
            <a:endParaRPr lang="fr-FR"/>
          </a:p>
        </p:txBody>
      </p:sp>
    </p:spTree>
    <p:extLst>
      <p:ext uri="{BB962C8B-B14F-4D97-AF65-F5344CB8AC3E}">
        <p14:creationId xmlns:p14="http://schemas.microsoft.com/office/powerpoint/2010/main" val="2020442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r>
            <a:br>
              <a:rPr lang="fr-FR" dirty="0"/>
            </a:br>
            <a:r>
              <a:rPr lang="fr-FR" dirty="0"/>
              <a:t>C’est l’oral « quarante-deux » qui est mis en avant, et comment il s’écrit, faisant référence à un savoir de l’année (file numérique, famille des quarante) : l’EC est donc présentée sous la forme écrite du nom du nombre.</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34</a:t>
            </a:fld>
            <a:endParaRPr lang="fr-FR"/>
          </a:p>
        </p:txBody>
      </p:sp>
    </p:spTree>
    <p:extLst>
      <p:ext uri="{BB962C8B-B14F-4D97-AF65-F5344CB8AC3E}">
        <p14:creationId xmlns:p14="http://schemas.microsoft.com/office/powerpoint/2010/main" val="2674001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L’enseignante reprend une proposition d’un élève, celle qui pourrait lui permettre d’aller dans son sens, l’interprétation est additive donc sans que l’élève n’ai besoin en fait de savoir le nombre de dizaines (il peut compter, dix, vingt, trente, etc. ou dix plus dix, vingt, vingt plus dix trente, etc.). Difficile donc de faire le lien avec le nombre de dizaines (4 dizaines) …</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35</a:t>
            </a:fld>
            <a:endParaRPr lang="fr-FR"/>
          </a:p>
        </p:txBody>
      </p:sp>
    </p:spTree>
    <p:extLst>
      <p:ext uri="{BB962C8B-B14F-4D97-AF65-F5344CB8AC3E}">
        <p14:creationId xmlns:p14="http://schemas.microsoft.com/office/powerpoint/2010/main" val="2603736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procédure qui est accessible à tous les élèves est le passage par le comptage des dizaines dans l’oral « quarante-deux » (dix, vingt, trente, etc. avec marquage des dix comme ici ou plus souvent en levant les doigts). Il n’y pas de raison pour que l’élève ne l’utilise pas toujours (car elle est rarement mise en défaut si elle est maitrisée), au détriment de la procédure consistant à faire des groupements de dix et à les compter un par un pour écrire le nombre avec des chiffres. A noter que même si plus tard ils savent par cœur que dans « quarante » il y a quatre dizaines (famille des ...) c’est tout de même la procédure qui passe par le nom du nombre qui est utilisée.</a:t>
            </a:r>
          </a:p>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36</a:t>
            </a:fld>
            <a:endParaRPr lang="fr-FR"/>
          </a:p>
        </p:txBody>
      </p:sp>
    </p:spTree>
    <p:extLst>
      <p:ext uri="{BB962C8B-B14F-4D97-AF65-F5344CB8AC3E}">
        <p14:creationId xmlns:p14="http://schemas.microsoft.com/office/powerpoint/2010/main" val="414104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D’où des difficultés à « voir » dans l’EC « 42 » la réponse 4 dizaines et 2 unités …</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37</a:t>
            </a:fld>
            <a:endParaRPr lang="fr-FR"/>
          </a:p>
        </p:txBody>
      </p:sp>
    </p:spTree>
    <p:extLst>
      <p:ext uri="{BB962C8B-B14F-4D97-AF65-F5344CB8AC3E}">
        <p14:creationId xmlns:p14="http://schemas.microsoft.com/office/powerpoint/2010/main" val="3812935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r>
              <a:rPr lang="fr-FR">
                <a:solidFill>
                  <a:prstClr val="black"/>
                </a:solidFill>
              </a:rPr>
              <a:t>Eric Mounier</a:t>
            </a:r>
          </a:p>
        </p:txBody>
      </p:sp>
      <p:sp>
        <p:nvSpPr>
          <p:cNvPr id="5" name="Espace réservé du numéro de diapositive 4"/>
          <p:cNvSpPr>
            <a:spLocks noGrp="1"/>
          </p:cNvSpPr>
          <p:nvPr>
            <p:ph type="sldNum" sz="quarter" idx="11"/>
          </p:nvPr>
        </p:nvSpPr>
        <p:spPr/>
        <p:txBody>
          <a:bodyPr/>
          <a:lstStyle/>
          <a:p>
            <a:fld id="{16280627-CD2A-414D-B14D-68C556BDE6D4}" type="slidenum">
              <a:rPr lang="fr-FR" smtClean="0">
                <a:solidFill>
                  <a:prstClr val="black"/>
                </a:solidFill>
              </a:rPr>
              <a:pPr/>
              <a:t>38</a:t>
            </a:fld>
            <a:endParaRPr lang="fr-FR">
              <a:solidFill>
                <a:prstClr val="black"/>
              </a:solidFill>
            </a:endParaRPr>
          </a:p>
        </p:txBody>
      </p:sp>
    </p:spTree>
    <p:extLst>
      <p:ext uri="{BB962C8B-B14F-4D97-AF65-F5344CB8AC3E}">
        <p14:creationId xmlns:p14="http://schemas.microsoft.com/office/powerpoint/2010/main" val="822972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45</a:t>
            </a:fld>
            <a:endParaRPr lang="fr-FR"/>
          </a:p>
        </p:txBody>
      </p:sp>
    </p:spTree>
    <p:extLst>
      <p:ext uri="{BB962C8B-B14F-4D97-AF65-F5344CB8AC3E}">
        <p14:creationId xmlns:p14="http://schemas.microsoft.com/office/powerpoint/2010/main" val="134536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Développement de son apprentissage dans Retz</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46</a:t>
            </a:fld>
            <a:endParaRPr lang="fr-FR"/>
          </a:p>
        </p:txBody>
      </p:sp>
    </p:spTree>
    <p:extLst>
      <p:ext uri="{BB962C8B-B14F-4D97-AF65-F5344CB8AC3E}">
        <p14:creationId xmlns:p14="http://schemas.microsoft.com/office/powerpoint/2010/main" val="61550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47</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fr-FR" dirty="0"/>
              <a:t>Il</a:t>
            </a:r>
            <a:r>
              <a:rPr lang="fr-FR" baseline="0" dirty="0"/>
              <a:t> s’agit de c</a:t>
            </a:r>
            <a:r>
              <a:rPr lang="fr-FR" dirty="0"/>
              <a:t>omparer rapidement le cardinal de 2 collections d’objets,</a:t>
            </a:r>
          </a:p>
          <a:p>
            <a:r>
              <a:rPr lang="fr-FR" dirty="0"/>
              <a:t>en augmentant les quantités en jeu</a:t>
            </a:r>
          </a:p>
          <a:p>
            <a:r>
              <a:rPr lang="fr-FR" dirty="0">
                <a:sym typeface="Wingdings" pitchFamily="2" charset="2"/>
              </a:rPr>
              <a:t>la solution au problème passe par l’organisation en groupes identiques. </a:t>
            </a:r>
            <a:endParaRPr lang="fr-FR" dirty="0"/>
          </a:p>
        </p:txBody>
      </p:sp>
    </p:spTree>
    <p:extLst>
      <p:ext uri="{BB962C8B-B14F-4D97-AF65-F5344CB8AC3E}">
        <p14:creationId xmlns:p14="http://schemas.microsoft.com/office/powerpoint/2010/main" val="1045393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r>
              <a:rPr lang="fr-FR">
                <a:solidFill>
                  <a:prstClr val="black"/>
                </a:solidFill>
              </a:rPr>
              <a:t>Eric Mounier</a:t>
            </a:r>
          </a:p>
        </p:txBody>
      </p:sp>
      <p:sp>
        <p:nvSpPr>
          <p:cNvPr id="5" name="Espace réservé du numéro de diapositive 4"/>
          <p:cNvSpPr>
            <a:spLocks noGrp="1"/>
          </p:cNvSpPr>
          <p:nvPr>
            <p:ph type="sldNum" sz="quarter" idx="11"/>
          </p:nvPr>
        </p:nvSpPr>
        <p:spPr/>
        <p:txBody>
          <a:bodyPr/>
          <a:lstStyle/>
          <a:p>
            <a:fld id="{16280627-CD2A-414D-B14D-68C556BDE6D4}" type="slidenum">
              <a:rPr lang="fr-FR" smtClean="0">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37850174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48</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fr-FR" dirty="0"/>
              <a:t>Il</a:t>
            </a:r>
            <a:r>
              <a:rPr lang="fr-FR" baseline="0" dirty="0"/>
              <a:t> s’agit de c</a:t>
            </a:r>
            <a:r>
              <a:rPr lang="fr-FR" dirty="0"/>
              <a:t>omparer rapidement le cardinal de 2 collections d’objets,</a:t>
            </a:r>
          </a:p>
          <a:p>
            <a:r>
              <a:rPr lang="fr-FR" dirty="0"/>
              <a:t>en augmentant les quantités en jeu</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ym typeface="Wingdings" pitchFamily="2" charset="2"/>
              </a:rPr>
              <a:t>la solution au problème passe par l’organisation en groupes identiques. </a:t>
            </a:r>
            <a:r>
              <a:rPr lang="fr-FR" dirty="0"/>
              <a:t>Voici</a:t>
            </a:r>
            <a:r>
              <a:rPr lang="fr-FR" baseline="0" dirty="0"/>
              <a:t> par exemple un des exercices proposés.</a:t>
            </a:r>
            <a:endParaRPr lang="fr-FR" dirty="0"/>
          </a:p>
          <a:p>
            <a:endParaRPr lang="fr-FR" dirty="0"/>
          </a:p>
          <a:p>
            <a:pPr eaLnBrk="1" hangingPunct="1"/>
            <a:endParaRPr lang="fr-FR" dirty="0"/>
          </a:p>
        </p:txBody>
      </p:sp>
    </p:spTree>
    <p:extLst>
      <p:ext uri="{BB962C8B-B14F-4D97-AF65-F5344CB8AC3E}">
        <p14:creationId xmlns:p14="http://schemas.microsoft.com/office/powerpoint/2010/main" val="354820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49</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fr-FR" dirty="0"/>
              <a:t>Voici</a:t>
            </a:r>
            <a:r>
              <a:rPr lang="fr-FR" baseline="0" dirty="0"/>
              <a:t> par exemple un des exercices proposés.</a:t>
            </a:r>
            <a:endParaRPr lang="fr-FR" dirty="0"/>
          </a:p>
        </p:txBody>
      </p:sp>
    </p:spTree>
    <p:extLst>
      <p:ext uri="{BB962C8B-B14F-4D97-AF65-F5344CB8AC3E}">
        <p14:creationId xmlns:p14="http://schemas.microsoft.com/office/powerpoint/2010/main" val="167317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50</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fr-FR" dirty="0"/>
              <a:t>Voici</a:t>
            </a:r>
            <a:r>
              <a:rPr lang="fr-FR" baseline="0" dirty="0"/>
              <a:t> par exemple un des exercices proposés.</a:t>
            </a:r>
            <a:endParaRPr lang="fr-FR" dirty="0"/>
          </a:p>
        </p:txBody>
      </p:sp>
    </p:spTree>
    <p:extLst>
      <p:ext uri="{BB962C8B-B14F-4D97-AF65-F5344CB8AC3E}">
        <p14:creationId xmlns:p14="http://schemas.microsoft.com/office/powerpoint/2010/main" val="2003414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Ici</a:t>
            </a:r>
            <a:r>
              <a:rPr lang="fr-FR" baseline="0" dirty="0"/>
              <a:t> on est arrivé à l’étape où les groupements de dix ont été introduits. </a:t>
            </a:r>
            <a:endParaRPr lang="fr-FR" dirty="0"/>
          </a:p>
        </p:txBody>
      </p:sp>
      <p:sp>
        <p:nvSpPr>
          <p:cNvPr id="4" name="Espace réservé du pied de page 3"/>
          <p:cNvSpPr>
            <a:spLocks noGrp="1"/>
          </p:cNvSpPr>
          <p:nvPr>
            <p:ph type="ftr" sz="quarter" idx="10"/>
          </p:nvPr>
        </p:nvSpPr>
        <p:spPr/>
        <p:txBody>
          <a:bodyPr/>
          <a:lstStyle/>
          <a:p>
            <a:r>
              <a:rPr lang="fr-FR"/>
              <a:t>Eric Mounier</a:t>
            </a:r>
          </a:p>
        </p:txBody>
      </p:sp>
      <p:sp>
        <p:nvSpPr>
          <p:cNvPr id="5" name="Espace réservé du numéro de diapositive 4"/>
          <p:cNvSpPr>
            <a:spLocks noGrp="1"/>
          </p:cNvSpPr>
          <p:nvPr>
            <p:ph type="sldNum" sz="quarter" idx="11"/>
          </p:nvPr>
        </p:nvSpPr>
        <p:spPr/>
        <p:txBody>
          <a:bodyPr/>
          <a:lstStyle/>
          <a:p>
            <a:fld id="{16280627-CD2A-414D-B14D-68C556BDE6D4}" type="slidenum">
              <a:rPr lang="fr-FR" smtClean="0"/>
              <a:pPr/>
              <a:t>51</a:t>
            </a:fld>
            <a:endParaRPr lang="fr-FR"/>
          </a:p>
        </p:txBody>
      </p:sp>
    </p:spTree>
    <p:extLst>
      <p:ext uri="{BB962C8B-B14F-4D97-AF65-F5344CB8AC3E}">
        <p14:creationId xmlns:p14="http://schemas.microsoft.com/office/powerpoint/2010/main" val="1523243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Voici le type de validation proposé. Il ne met pas en jeu la numération parlée (on ne compte pas !).</a:t>
            </a:r>
          </a:p>
        </p:txBody>
      </p:sp>
      <p:sp>
        <p:nvSpPr>
          <p:cNvPr id="4" name="Espace réservé du pied de page 3"/>
          <p:cNvSpPr>
            <a:spLocks noGrp="1"/>
          </p:cNvSpPr>
          <p:nvPr>
            <p:ph type="ftr" sz="quarter" idx="10"/>
          </p:nvPr>
        </p:nvSpPr>
        <p:spPr/>
        <p:txBody>
          <a:bodyPr/>
          <a:lstStyle/>
          <a:p>
            <a:r>
              <a:rPr lang="fr-FR"/>
              <a:t>Eric Mounier</a:t>
            </a:r>
          </a:p>
        </p:txBody>
      </p:sp>
      <p:sp>
        <p:nvSpPr>
          <p:cNvPr id="5" name="Espace réservé du numéro de diapositive 4"/>
          <p:cNvSpPr>
            <a:spLocks noGrp="1"/>
          </p:cNvSpPr>
          <p:nvPr>
            <p:ph type="sldNum" sz="quarter" idx="11"/>
          </p:nvPr>
        </p:nvSpPr>
        <p:spPr/>
        <p:txBody>
          <a:bodyPr/>
          <a:lstStyle/>
          <a:p>
            <a:fld id="{16280627-CD2A-414D-B14D-68C556BDE6D4}" type="slidenum">
              <a:rPr lang="fr-FR" smtClean="0"/>
              <a:pPr/>
              <a:t>52</a:t>
            </a:fld>
            <a:endParaRPr lang="fr-FR"/>
          </a:p>
        </p:txBody>
      </p:sp>
    </p:spTree>
    <p:extLst>
      <p:ext uri="{BB962C8B-B14F-4D97-AF65-F5344CB8AC3E}">
        <p14:creationId xmlns:p14="http://schemas.microsoft.com/office/powerpoint/2010/main" val="42402671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L’étape suivante consiste à poser le problème de codage écrit de l’organisation et de mettre en perspective les choix faits dans l’écriture chiffrée (qu’on élabore donc avec les élèves). Puis à proposer (entre autres) des tâches de comparaison en utilisant les écritures chiffrées.</a:t>
            </a:r>
            <a:endParaRPr lang="fr-FR" dirty="0"/>
          </a:p>
        </p:txBody>
      </p:sp>
      <p:sp>
        <p:nvSpPr>
          <p:cNvPr id="4" name="Espace réservé du pied de page 3"/>
          <p:cNvSpPr>
            <a:spLocks noGrp="1"/>
          </p:cNvSpPr>
          <p:nvPr>
            <p:ph type="ftr" sz="quarter" idx="10"/>
          </p:nvPr>
        </p:nvSpPr>
        <p:spPr/>
        <p:txBody>
          <a:bodyPr/>
          <a:lstStyle/>
          <a:p>
            <a:r>
              <a:rPr lang="fr-FR"/>
              <a:t>Eric Mounier</a:t>
            </a:r>
          </a:p>
        </p:txBody>
      </p:sp>
      <p:sp>
        <p:nvSpPr>
          <p:cNvPr id="5" name="Espace réservé du numéro de diapositive 4"/>
          <p:cNvSpPr>
            <a:spLocks noGrp="1"/>
          </p:cNvSpPr>
          <p:nvPr>
            <p:ph type="sldNum" sz="quarter" idx="11"/>
          </p:nvPr>
        </p:nvSpPr>
        <p:spPr/>
        <p:txBody>
          <a:bodyPr/>
          <a:lstStyle/>
          <a:p>
            <a:fld id="{16280627-CD2A-414D-B14D-68C556BDE6D4}" type="slidenum">
              <a:rPr lang="fr-FR" smtClean="0"/>
              <a:pPr/>
              <a:t>53</a:t>
            </a:fld>
            <a:endParaRPr lang="fr-FR"/>
          </a:p>
        </p:txBody>
      </p:sp>
    </p:spTree>
    <p:extLst>
      <p:ext uri="{BB962C8B-B14F-4D97-AF65-F5344CB8AC3E}">
        <p14:creationId xmlns:p14="http://schemas.microsoft.com/office/powerpoint/2010/main" val="42605674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L’étape suivante consiste à poser le problème de codage écrit de l’organisation et de mettre en perspective les choix faits dans l’écriture chiffrée (qu’on élabore donc avec les élèves). Puis à proposer (entre autres) des tâches de comparaison en utilisant les écritures chiffrées.</a:t>
            </a:r>
            <a:endParaRPr lang="fr-FR" dirty="0"/>
          </a:p>
        </p:txBody>
      </p:sp>
      <p:sp>
        <p:nvSpPr>
          <p:cNvPr id="4" name="Espace réservé du pied de page 3"/>
          <p:cNvSpPr>
            <a:spLocks noGrp="1"/>
          </p:cNvSpPr>
          <p:nvPr>
            <p:ph type="ftr" sz="quarter" idx="10"/>
          </p:nvPr>
        </p:nvSpPr>
        <p:spPr/>
        <p:txBody>
          <a:bodyPr/>
          <a:lstStyle/>
          <a:p>
            <a:r>
              <a:rPr lang="fr-FR"/>
              <a:t>Eric Mounier</a:t>
            </a:r>
          </a:p>
        </p:txBody>
      </p:sp>
      <p:sp>
        <p:nvSpPr>
          <p:cNvPr id="5" name="Espace réservé du numéro de diapositive 4"/>
          <p:cNvSpPr>
            <a:spLocks noGrp="1"/>
          </p:cNvSpPr>
          <p:nvPr>
            <p:ph type="sldNum" sz="quarter" idx="11"/>
          </p:nvPr>
        </p:nvSpPr>
        <p:spPr/>
        <p:txBody>
          <a:bodyPr/>
          <a:lstStyle/>
          <a:p>
            <a:fld id="{16280627-CD2A-414D-B14D-68C556BDE6D4}" type="slidenum">
              <a:rPr lang="fr-FR" smtClean="0"/>
              <a:pPr/>
              <a:t>54</a:t>
            </a:fld>
            <a:endParaRPr lang="fr-FR"/>
          </a:p>
        </p:txBody>
      </p:sp>
    </p:spTree>
    <p:extLst>
      <p:ext uri="{BB962C8B-B14F-4D97-AF65-F5344CB8AC3E}">
        <p14:creationId xmlns:p14="http://schemas.microsoft.com/office/powerpoint/2010/main" val="18268154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L’étape suivante consiste à poser le problème de codage écrit de l’organisation et de mettre en perspective les choix faits dans l’écriture chiffrée (qu’on élabore donc avec les élèves). Puis à proposer (entre autres) des tâches de comparaison en utilisant les écritures chiffrées.</a:t>
            </a:r>
            <a:endParaRPr lang="fr-FR" dirty="0"/>
          </a:p>
          <a:p>
            <a:endParaRPr lang="fr-FR" dirty="0"/>
          </a:p>
        </p:txBody>
      </p:sp>
      <p:sp>
        <p:nvSpPr>
          <p:cNvPr id="4" name="Espace réservé du pied de page 3"/>
          <p:cNvSpPr>
            <a:spLocks noGrp="1"/>
          </p:cNvSpPr>
          <p:nvPr>
            <p:ph type="ftr" sz="quarter" idx="10"/>
          </p:nvPr>
        </p:nvSpPr>
        <p:spPr/>
        <p:txBody>
          <a:bodyPr/>
          <a:lstStyle/>
          <a:p>
            <a:r>
              <a:rPr lang="fr-FR"/>
              <a:t>Eric Mounier</a:t>
            </a:r>
          </a:p>
        </p:txBody>
      </p:sp>
      <p:sp>
        <p:nvSpPr>
          <p:cNvPr id="5" name="Espace réservé du numéro de diapositive 4"/>
          <p:cNvSpPr>
            <a:spLocks noGrp="1"/>
          </p:cNvSpPr>
          <p:nvPr>
            <p:ph type="sldNum" sz="quarter" idx="11"/>
          </p:nvPr>
        </p:nvSpPr>
        <p:spPr/>
        <p:txBody>
          <a:bodyPr/>
          <a:lstStyle/>
          <a:p>
            <a:fld id="{16280627-CD2A-414D-B14D-68C556BDE6D4}" type="slidenum">
              <a:rPr lang="fr-FR" smtClean="0"/>
              <a:pPr/>
              <a:t>55</a:t>
            </a:fld>
            <a:endParaRPr lang="fr-FR"/>
          </a:p>
        </p:txBody>
      </p:sp>
    </p:spTree>
    <p:extLst>
      <p:ext uri="{BB962C8B-B14F-4D97-AF65-F5344CB8AC3E}">
        <p14:creationId xmlns:p14="http://schemas.microsoft.com/office/powerpoint/2010/main" val="20008940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56</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fr-FR" dirty="0"/>
              <a:t>Recommandations explicites des programmes.</a:t>
            </a:r>
          </a:p>
          <a:p>
            <a:r>
              <a:rPr lang="fr-FR" dirty="0"/>
              <a:t>Ne pas confondre les problèmes d’énumération et ceux liés à la non compréhension de l’EC, cf. les tests précédents.</a:t>
            </a:r>
          </a:p>
        </p:txBody>
      </p:sp>
    </p:spTree>
    <p:extLst>
      <p:ext uri="{BB962C8B-B14F-4D97-AF65-F5344CB8AC3E}">
        <p14:creationId xmlns:p14="http://schemas.microsoft.com/office/powerpoint/2010/main" val="4138975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57</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fr-FR" dirty="0"/>
          </a:p>
        </p:txBody>
      </p:sp>
    </p:spTree>
    <p:extLst>
      <p:ext uri="{BB962C8B-B14F-4D97-AF65-F5344CB8AC3E}">
        <p14:creationId xmlns:p14="http://schemas.microsoft.com/office/powerpoint/2010/main" val="2257921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r>
              <a:rPr lang="fr-FR">
                <a:solidFill>
                  <a:prstClr val="black"/>
                </a:solidFill>
              </a:rPr>
              <a:t>Eric Mounier</a:t>
            </a:r>
          </a:p>
        </p:txBody>
      </p:sp>
      <p:sp>
        <p:nvSpPr>
          <p:cNvPr id="5" name="Espace réservé du numéro de diapositive 4"/>
          <p:cNvSpPr>
            <a:spLocks noGrp="1"/>
          </p:cNvSpPr>
          <p:nvPr>
            <p:ph type="sldNum" sz="quarter" idx="11"/>
          </p:nvPr>
        </p:nvSpPr>
        <p:spPr/>
        <p:txBody>
          <a:bodyPr/>
          <a:lstStyle/>
          <a:p>
            <a:fld id="{16280627-CD2A-414D-B14D-68C556BDE6D4}"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275430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58</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fr-FR" dirty="0"/>
              <a:t>Une autre file numérique mettant l’accent sur la numération écrite chiffrée tout en conservant les repérant de la numération orale.</a:t>
            </a:r>
          </a:p>
        </p:txBody>
      </p:sp>
    </p:spTree>
    <p:extLst>
      <p:ext uri="{BB962C8B-B14F-4D97-AF65-F5344CB8AC3E}">
        <p14:creationId xmlns:p14="http://schemas.microsoft.com/office/powerpoint/2010/main" val="9458782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59</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fr-FR" dirty="0"/>
          </a:p>
        </p:txBody>
      </p:sp>
    </p:spTree>
    <p:extLst>
      <p:ext uri="{BB962C8B-B14F-4D97-AF65-F5344CB8AC3E}">
        <p14:creationId xmlns:p14="http://schemas.microsoft.com/office/powerpoint/2010/main" val="19519560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60</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fr-FR" dirty="0"/>
          </a:p>
        </p:txBody>
      </p:sp>
    </p:spTree>
    <p:extLst>
      <p:ext uri="{BB962C8B-B14F-4D97-AF65-F5344CB8AC3E}">
        <p14:creationId xmlns:p14="http://schemas.microsoft.com/office/powerpoint/2010/main" val="23718324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Ne pas expliquer les EC déjà là.</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61</a:t>
            </a:fld>
            <a:endParaRPr lang="fr-FR"/>
          </a:p>
        </p:txBody>
      </p:sp>
    </p:spTree>
    <p:extLst>
      <p:ext uri="{BB962C8B-B14F-4D97-AF65-F5344CB8AC3E}">
        <p14:creationId xmlns:p14="http://schemas.microsoft.com/office/powerpoint/2010/main" val="2801341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Ne pas expliquer les EC déjà là.</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62</a:t>
            </a:fld>
            <a:endParaRPr lang="fr-FR"/>
          </a:p>
        </p:txBody>
      </p:sp>
    </p:spTree>
    <p:extLst>
      <p:ext uri="{BB962C8B-B14F-4D97-AF65-F5344CB8AC3E}">
        <p14:creationId xmlns:p14="http://schemas.microsoft.com/office/powerpoint/2010/main" val="32108943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Ne pas expliquer les EC déjà là.</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63</a:t>
            </a:fld>
            <a:endParaRPr lang="fr-FR"/>
          </a:p>
        </p:txBody>
      </p:sp>
    </p:spTree>
    <p:extLst>
      <p:ext uri="{BB962C8B-B14F-4D97-AF65-F5344CB8AC3E}">
        <p14:creationId xmlns:p14="http://schemas.microsoft.com/office/powerpoint/2010/main" val="866939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Ne pas expliquer les EC déjà là.</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64</a:t>
            </a:fld>
            <a:endParaRPr lang="fr-FR"/>
          </a:p>
        </p:txBody>
      </p:sp>
    </p:spTree>
    <p:extLst>
      <p:ext uri="{BB962C8B-B14F-4D97-AF65-F5344CB8AC3E}">
        <p14:creationId xmlns:p14="http://schemas.microsoft.com/office/powerpoint/2010/main" val="13991013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Ne pas expliquer les EC déjà là.</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65</a:t>
            </a:fld>
            <a:endParaRPr lang="fr-FR"/>
          </a:p>
        </p:txBody>
      </p:sp>
    </p:spTree>
    <p:extLst>
      <p:ext uri="{BB962C8B-B14F-4D97-AF65-F5344CB8AC3E}">
        <p14:creationId xmlns:p14="http://schemas.microsoft.com/office/powerpoint/2010/main" val="20921632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Ne pas expliquer les EC déjà là.</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66</a:t>
            </a:fld>
            <a:endParaRPr lang="fr-FR"/>
          </a:p>
        </p:txBody>
      </p:sp>
    </p:spTree>
    <p:extLst>
      <p:ext uri="{BB962C8B-B14F-4D97-AF65-F5344CB8AC3E}">
        <p14:creationId xmlns:p14="http://schemas.microsoft.com/office/powerpoint/2010/main" val="6358549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Ne pas expliquer les EC déjà là.</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67</a:t>
            </a:fld>
            <a:endParaRPr lang="fr-FR"/>
          </a:p>
        </p:txBody>
      </p:sp>
    </p:spTree>
    <p:extLst>
      <p:ext uri="{BB962C8B-B14F-4D97-AF65-F5344CB8AC3E}">
        <p14:creationId xmlns:p14="http://schemas.microsoft.com/office/powerpoint/2010/main" val="1333101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5</a:t>
            </a:fld>
            <a:endParaRPr lang="fr-FR"/>
          </a:p>
        </p:txBody>
      </p:sp>
    </p:spTree>
    <p:extLst>
      <p:ext uri="{BB962C8B-B14F-4D97-AF65-F5344CB8AC3E}">
        <p14:creationId xmlns:p14="http://schemas.microsoft.com/office/powerpoint/2010/main" val="41031375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Ne pas expliquer les EC déjà là.</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68</a:t>
            </a:fld>
            <a:endParaRPr lang="fr-FR"/>
          </a:p>
        </p:txBody>
      </p:sp>
    </p:spTree>
    <p:extLst>
      <p:ext uri="{BB962C8B-B14F-4D97-AF65-F5344CB8AC3E}">
        <p14:creationId xmlns:p14="http://schemas.microsoft.com/office/powerpoint/2010/main" val="19329226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69</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fr-FR" dirty="0"/>
              <a:t>Non abordé (cf. Nathalie Pfaff). Evolution au-delà de 100 et 1000 en CE1 puis CE2.</a:t>
            </a:r>
          </a:p>
        </p:txBody>
      </p:sp>
    </p:spTree>
    <p:extLst>
      <p:ext uri="{BB962C8B-B14F-4D97-AF65-F5344CB8AC3E}">
        <p14:creationId xmlns:p14="http://schemas.microsoft.com/office/powerpoint/2010/main" val="42680805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70</a:t>
            </a:fld>
            <a:endParaRPr lang="fr-FR"/>
          </a:p>
        </p:txBody>
      </p:sp>
    </p:spTree>
    <p:extLst>
      <p:ext uri="{BB962C8B-B14F-4D97-AF65-F5344CB8AC3E}">
        <p14:creationId xmlns:p14="http://schemas.microsoft.com/office/powerpoint/2010/main" val="19645185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Efficacité accrue de la dizaine, donc plus de réussite globale due à l’énumération mieux maîtrisée grâce à sa prise en charge par les dizaines.</a:t>
            </a:r>
          </a:p>
          <a:p>
            <a:r>
              <a:rPr lang="fr-FR" baseline="0" dirty="0"/>
              <a:t>La réussite globale passe de 41% à 54%.</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72</a:t>
            </a:fld>
            <a:endParaRPr lang="fr-FR"/>
          </a:p>
        </p:txBody>
      </p:sp>
    </p:spTree>
    <p:extLst>
      <p:ext uri="{BB962C8B-B14F-4D97-AF65-F5344CB8AC3E}">
        <p14:creationId xmlns:p14="http://schemas.microsoft.com/office/powerpoint/2010/main" val="5515571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Efficacité accrue de la dizaine, donc plus de réussite globale due à l’énumération mieux maîtrisée grâce à sa prise en charge par les dizaines.</a:t>
            </a:r>
          </a:p>
          <a:p>
            <a:r>
              <a:rPr lang="fr-FR" baseline="0" dirty="0"/>
              <a:t>La réussite globale passe de 41% à 54%.</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73</a:t>
            </a:fld>
            <a:endParaRPr lang="fr-FR"/>
          </a:p>
        </p:txBody>
      </p:sp>
    </p:spTree>
    <p:extLst>
      <p:ext uri="{BB962C8B-B14F-4D97-AF65-F5344CB8AC3E}">
        <p14:creationId xmlns:p14="http://schemas.microsoft.com/office/powerpoint/2010/main" val="17207343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Efficacité accrue de la dizaine, donc plus de réussite globale due à l’énumération mieux maîtrisée grâce à sa prise en charge par les dizaines.</a:t>
            </a:r>
          </a:p>
          <a:p>
            <a:r>
              <a:rPr lang="fr-FR" baseline="0" dirty="0"/>
              <a:t>La réussite globale passe de 41% à 54%.</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74</a:t>
            </a:fld>
            <a:endParaRPr lang="fr-FR"/>
          </a:p>
        </p:txBody>
      </p:sp>
    </p:spTree>
    <p:extLst>
      <p:ext uri="{BB962C8B-B14F-4D97-AF65-F5344CB8AC3E}">
        <p14:creationId xmlns:p14="http://schemas.microsoft.com/office/powerpoint/2010/main" val="3271693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s notes 1">
            <a:extLst>
              <a:ext uri="{FF2B5EF4-FFF2-40B4-BE49-F238E27FC236}">
                <a16:creationId xmlns:a16="http://schemas.microsoft.com/office/drawing/2014/main" xmlns="" id="{D588C1E1-5D8E-44C1-97F8-A4E840C89A1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Différence entre CDN et non CDN due à la méthode … ou/et au fait que les élèves ont plus fréquenté les maths pendant l’année de CP… (Aline Blanchouin)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Ils utilisent plus la dizaine. Ici on n’a pas pu estimer comment ils utilisaient la dizaine pour la population T mais on l’a fait pour la population CDN. Dans des tâches similaires de dénombrement (similaires aux tâches 1 et 2) entre 55% et 69% des élèves CDN utilisent la procédure de comptage des dizaines.</a:t>
            </a:r>
          </a:p>
          <a:p>
            <a:r>
              <a:rPr lang="fr-FR" dirty="0"/>
              <a:t>Le reste utilisent essentiellement la procédure par la comptine des dizaines (dix, vingt, trente, …). </a:t>
            </a:r>
          </a:p>
          <a:p>
            <a:r>
              <a:rPr lang="fr-FR" dirty="0"/>
              <a:t>Des premiers résultats sur des populations tests (donc non CDN) montre que la proportion des élèves qui compte une à une les dizaines est bien plus faible, c’est pourtant cette procédure qui met en jeu les principes de l’EC.</a:t>
            </a:r>
          </a:p>
        </p:txBody>
      </p:sp>
    </p:spTree>
    <p:extLst>
      <p:ext uri="{BB962C8B-B14F-4D97-AF65-F5344CB8AC3E}">
        <p14:creationId xmlns:p14="http://schemas.microsoft.com/office/powerpoint/2010/main" val="11007333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s notes 1">
            <a:extLst>
              <a:ext uri="{FF2B5EF4-FFF2-40B4-BE49-F238E27FC236}">
                <a16:creationId xmlns:a16="http://schemas.microsoft.com/office/drawing/2014/main" xmlns="" id="{D588C1E1-5D8E-44C1-97F8-A4E840C89A1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Différence entre CDN et non CDN due à la méthode … ou/et au fait que les élèves ont plus fréquenté les maths pendant l’année de CP… (Aline Blanchouin)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Ils utilisent plus la dizaine. Ici on n’a pas pu estimer comment ils utilisaient la dizaine pour la population T mais on l’a fait pour la population CDN. Dans des tâches similaires de dénombrement (similaires aux tâches 1 et 2) entre 55% et 69% des élèves CDN utilisent la procédure de comptage des dizaines.</a:t>
            </a:r>
          </a:p>
          <a:p>
            <a:r>
              <a:rPr lang="fr-FR" dirty="0"/>
              <a:t>Le reste utilisent essentiellement la procédure par la comptine des dizaines (dix, vingt, trente, …). </a:t>
            </a:r>
          </a:p>
          <a:p>
            <a:r>
              <a:rPr lang="fr-FR" dirty="0"/>
              <a:t>Des premiers résultats sur des populations tests (donc non CDN) montre que la proportion des élèves qui compte une à une les dizaines est bien plus faible, c’est pourtant cette procédure qui met en jeu les principes de l’EC.</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s notes 1">
            <a:extLst>
              <a:ext uri="{FF2B5EF4-FFF2-40B4-BE49-F238E27FC236}">
                <a16:creationId xmlns:a16="http://schemas.microsoft.com/office/drawing/2014/main" xmlns="" id="{D588C1E1-5D8E-44C1-97F8-A4E840C89A1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Différence entre CDN et non CDN due à la méthode … ou/et au fait que les élèves ont plus fréquenté les maths pendant l’année de CP… (Aline Blanchouin)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Ils utilisent plus la dizaine. Ici on n’a pas pu estimer comment ils utilisaient la dizaine pour la population T mais on l’a fait pour la population CDN. Dans des tâches similaires de dénombrement (similaires aux tâches 1 et 2) entre 55% et 69% des élèves CDN utilisent la procédure de comptage des dizaines.</a:t>
            </a:r>
          </a:p>
          <a:p>
            <a:r>
              <a:rPr lang="fr-FR" dirty="0"/>
              <a:t>Le reste utilisent essentiellement la procédure par la comptine des dizaines (dix, vingt, trente, …). </a:t>
            </a:r>
          </a:p>
          <a:p>
            <a:r>
              <a:rPr lang="fr-FR" dirty="0"/>
              <a:t>Des premiers résultats sur des populations tests (donc non CDN) montre que la proportion des élèves qui compte une à une les dizaines est bien plus faible, c’est pourtant cette procédure qui met en jeu les principes de l’EC.</a:t>
            </a:r>
          </a:p>
        </p:txBody>
      </p:sp>
    </p:spTree>
    <p:extLst>
      <p:ext uri="{BB962C8B-B14F-4D97-AF65-F5344CB8AC3E}">
        <p14:creationId xmlns:p14="http://schemas.microsoft.com/office/powerpoint/2010/main" val="41303696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s notes 1">
            <a:extLst>
              <a:ext uri="{FF2B5EF4-FFF2-40B4-BE49-F238E27FC236}">
                <a16:creationId xmlns:a16="http://schemas.microsoft.com/office/drawing/2014/main" xmlns="" id="{D588C1E1-5D8E-44C1-97F8-A4E840C89A1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Différence entre CDN et non CDN due à la méthode … ou/et au fait que les élèves ont plus fréquenté les maths pendant l’année de CP… (Aline Blanchouin)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Ils utilisent plus la dizaine. Ici on n’a pas pu estimer comment ils utilisaient la dizaine pour la population T mais on l’a fait pour la population CDN. Dans des tâches similaires de dénombrement (similaires aux tâches 1 et 2) entre 55% et 69% des élèves CDN utilisent la procédure de comptage des dizaines.</a:t>
            </a:r>
          </a:p>
          <a:p>
            <a:r>
              <a:rPr lang="fr-FR" dirty="0"/>
              <a:t>Le reste utilisent essentiellement la procédure par la comptine des dizaines (dix, vingt, trente, …). </a:t>
            </a:r>
          </a:p>
          <a:p>
            <a:r>
              <a:rPr lang="fr-FR" dirty="0"/>
              <a:t>Des premiers résultats sur des populations tests (donc non CDN) montre que la proportion des élèves qui compte une à une les dizaines est bien plus faible, c’est pourtant cette procédure qui met en jeu les principes de l’EC.</a:t>
            </a:r>
          </a:p>
        </p:txBody>
      </p:sp>
    </p:spTree>
    <p:extLst>
      <p:ext uri="{BB962C8B-B14F-4D97-AF65-F5344CB8AC3E}">
        <p14:creationId xmlns:p14="http://schemas.microsoft.com/office/powerpoint/2010/main" val="2516207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6</a:t>
            </a:fld>
            <a:endParaRPr lang="fr-FR"/>
          </a:p>
        </p:txBody>
      </p:sp>
    </p:spTree>
    <p:extLst>
      <p:ext uri="{BB962C8B-B14F-4D97-AF65-F5344CB8AC3E}">
        <p14:creationId xmlns:p14="http://schemas.microsoft.com/office/powerpoint/2010/main" val="40213045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79</a:t>
            </a:fld>
            <a:endParaRPr lang="fr-FR"/>
          </a:p>
        </p:txBody>
      </p:sp>
    </p:spTree>
    <p:extLst>
      <p:ext uri="{BB962C8B-B14F-4D97-AF65-F5344CB8AC3E}">
        <p14:creationId xmlns:p14="http://schemas.microsoft.com/office/powerpoint/2010/main" val="19625217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80</a:t>
            </a:fld>
            <a:endParaRPr lang="fr-FR"/>
          </a:p>
        </p:txBody>
      </p:sp>
    </p:spTree>
    <p:extLst>
      <p:ext uri="{BB962C8B-B14F-4D97-AF65-F5344CB8AC3E}">
        <p14:creationId xmlns:p14="http://schemas.microsoft.com/office/powerpoint/2010/main" val="18049706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81</a:t>
            </a:fld>
            <a:endParaRPr lang="fr-FR"/>
          </a:p>
        </p:txBody>
      </p:sp>
    </p:spTree>
    <p:extLst>
      <p:ext uri="{BB962C8B-B14F-4D97-AF65-F5344CB8AC3E}">
        <p14:creationId xmlns:p14="http://schemas.microsoft.com/office/powerpoint/2010/main" val="9276053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82</a:t>
            </a:fld>
            <a:endParaRPr lang="fr-FR"/>
          </a:p>
        </p:txBody>
      </p:sp>
    </p:spTree>
    <p:extLst>
      <p:ext uri="{BB962C8B-B14F-4D97-AF65-F5344CB8AC3E}">
        <p14:creationId xmlns:p14="http://schemas.microsoft.com/office/powerpoint/2010/main" val="35037633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83</a:t>
            </a:fld>
            <a:endParaRPr lang="fr-FR"/>
          </a:p>
        </p:txBody>
      </p:sp>
    </p:spTree>
    <p:extLst>
      <p:ext uri="{BB962C8B-B14F-4D97-AF65-F5344CB8AC3E}">
        <p14:creationId xmlns:p14="http://schemas.microsoft.com/office/powerpoint/2010/main" val="27162856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84</a:t>
            </a:fld>
            <a:endParaRPr lang="fr-FR"/>
          </a:p>
        </p:txBody>
      </p:sp>
    </p:spTree>
    <p:extLst>
      <p:ext uri="{BB962C8B-B14F-4D97-AF65-F5344CB8AC3E}">
        <p14:creationId xmlns:p14="http://schemas.microsoft.com/office/powerpoint/2010/main" val="13070112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85</a:t>
            </a:fld>
            <a:endParaRPr lang="fr-FR"/>
          </a:p>
        </p:txBody>
      </p:sp>
    </p:spTree>
    <p:extLst>
      <p:ext uri="{BB962C8B-B14F-4D97-AF65-F5344CB8AC3E}">
        <p14:creationId xmlns:p14="http://schemas.microsoft.com/office/powerpoint/2010/main" val="207407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86</a:t>
            </a:fld>
            <a:endParaRPr lang="fr-FR"/>
          </a:p>
        </p:txBody>
      </p:sp>
    </p:spTree>
    <p:extLst>
      <p:ext uri="{BB962C8B-B14F-4D97-AF65-F5344CB8AC3E}">
        <p14:creationId xmlns:p14="http://schemas.microsoft.com/office/powerpoint/2010/main" val="33726141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87</a:t>
            </a:fld>
            <a:endParaRPr lang="fr-FR"/>
          </a:p>
        </p:txBody>
      </p:sp>
    </p:spTree>
    <p:extLst>
      <p:ext uri="{BB962C8B-B14F-4D97-AF65-F5344CB8AC3E}">
        <p14:creationId xmlns:p14="http://schemas.microsoft.com/office/powerpoint/2010/main" val="27436556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88</a:t>
            </a:fld>
            <a:endParaRPr lang="fr-FR"/>
          </a:p>
        </p:txBody>
      </p:sp>
    </p:spTree>
    <p:extLst>
      <p:ext uri="{BB962C8B-B14F-4D97-AF65-F5344CB8AC3E}">
        <p14:creationId xmlns:p14="http://schemas.microsoft.com/office/powerpoint/2010/main" val="1576166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7</a:t>
            </a:fld>
            <a:endParaRPr lang="fr-FR"/>
          </a:p>
        </p:txBody>
      </p:sp>
    </p:spTree>
    <p:extLst>
      <p:ext uri="{BB962C8B-B14F-4D97-AF65-F5344CB8AC3E}">
        <p14:creationId xmlns:p14="http://schemas.microsoft.com/office/powerpoint/2010/main" val="8828588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8D3F8DF-D7DE-4548-8799-6F893B95C128}" type="slidenum">
              <a:rPr lang="fr-FR" smtClean="0"/>
              <a:pPr/>
              <a:t>91</a:t>
            </a:fld>
            <a:endParaRPr lang="fr-FR"/>
          </a:p>
        </p:txBody>
      </p:sp>
    </p:spTree>
    <p:extLst>
      <p:ext uri="{BB962C8B-B14F-4D97-AF65-F5344CB8AC3E}">
        <p14:creationId xmlns:p14="http://schemas.microsoft.com/office/powerpoint/2010/main" val="260479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8D3F8DF-D7DE-4548-8799-6F893B95C128}" type="slidenum">
              <a:rPr lang="fr-FR" smtClean="0"/>
              <a:pPr/>
              <a:t>92</a:t>
            </a:fld>
            <a:endParaRPr lang="fr-FR"/>
          </a:p>
        </p:txBody>
      </p:sp>
    </p:spTree>
    <p:extLst>
      <p:ext uri="{BB962C8B-B14F-4D97-AF65-F5344CB8AC3E}">
        <p14:creationId xmlns:p14="http://schemas.microsoft.com/office/powerpoint/2010/main" val="24517233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93</a:t>
            </a:fld>
            <a:endParaRPr lang="fr-FR"/>
          </a:p>
        </p:txBody>
      </p:sp>
    </p:spTree>
    <p:extLst>
      <p:ext uri="{BB962C8B-B14F-4D97-AF65-F5344CB8AC3E}">
        <p14:creationId xmlns:p14="http://schemas.microsoft.com/office/powerpoint/2010/main" val="5926905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94</a:t>
            </a:fld>
            <a:endParaRPr lang="fr-FR"/>
          </a:p>
        </p:txBody>
      </p:sp>
    </p:spTree>
    <p:extLst>
      <p:ext uri="{BB962C8B-B14F-4D97-AF65-F5344CB8AC3E}">
        <p14:creationId xmlns:p14="http://schemas.microsoft.com/office/powerpoint/2010/main" val="41111574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Différence due au fait que la non dizaine sans marque est plus choisie chez les non CDN (pop T) que chez les CDN . Or celle-ci est peu efficace.</a:t>
            </a:r>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96</a:t>
            </a:fld>
            <a:endParaRPr lang="fr-FR"/>
          </a:p>
        </p:txBody>
      </p:sp>
    </p:spTree>
    <p:extLst>
      <p:ext uri="{BB962C8B-B14F-4D97-AF65-F5344CB8AC3E}">
        <p14:creationId xmlns:p14="http://schemas.microsoft.com/office/powerpoint/2010/main" val="25145188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97</a:t>
            </a:fld>
            <a:endParaRPr lang="fr-FR"/>
          </a:p>
        </p:txBody>
      </p:sp>
    </p:spTree>
    <p:extLst>
      <p:ext uri="{BB962C8B-B14F-4D97-AF65-F5344CB8AC3E}">
        <p14:creationId xmlns:p14="http://schemas.microsoft.com/office/powerpoint/2010/main" val="24389505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92934">
                    <a:lumMod val="75000"/>
                    <a:lumOff val="25000"/>
                  </a:srgbClr>
                </a:solidFill>
              </a:rPr>
              <a:t>LéA EvalNumC2 à Montreuil (93): 20 PE de cycle 2 en REP et REP+, 4 chercheurs (Aline Blanchouin, Nadine Grapin, Eric Mounier, Nathalie sayac)</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292934">
                    <a:lumMod val="75000"/>
                    <a:lumOff val="25000"/>
                  </a:srgbClr>
                </a:solidFill>
              </a:rPr>
              <a:t>M 615: Christine Chambris, Nadine Grapin, Catherine Houdement, Marie-Lise Peltier, Marie-Jeanne Perrin, Edith </a:t>
            </a:r>
            <a:r>
              <a:rPr lang="fr-FR" b="1" dirty="0" err="1">
                <a:solidFill>
                  <a:srgbClr val="292934">
                    <a:lumMod val="75000"/>
                    <a:lumOff val="25000"/>
                  </a:srgbClr>
                </a:solidFill>
              </a:rPr>
              <a:t>Petitfour</a:t>
            </a:r>
            <a:r>
              <a:rPr lang="fr-FR" b="1" dirty="0">
                <a:solidFill>
                  <a:srgbClr val="292934">
                    <a:lumMod val="75000"/>
                    <a:lumOff val="25000"/>
                  </a:srgbClr>
                </a:solidFill>
              </a:rPr>
              <a:t>, Frédérick Tempier, …</a:t>
            </a:r>
            <a:endParaRPr lang="fr-FR" sz="1200" dirty="0">
              <a:solidFill>
                <a:srgbClr val="292934">
                  <a:lumMod val="75000"/>
                  <a:lumOff val="25000"/>
                </a:srgbClr>
              </a:solidFill>
            </a:endParaRPr>
          </a:p>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98</a:t>
            </a:fld>
            <a:endParaRPr lang="fr-FR"/>
          </a:p>
        </p:txBody>
      </p:sp>
    </p:spTree>
    <p:extLst>
      <p:ext uri="{BB962C8B-B14F-4D97-AF65-F5344CB8AC3E}">
        <p14:creationId xmlns:p14="http://schemas.microsoft.com/office/powerpoint/2010/main" val="1620912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99</a:t>
            </a:fld>
            <a:endParaRPr lang="fr-FR"/>
          </a:p>
        </p:txBody>
      </p:sp>
    </p:spTree>
    <p:extLst>
      <p:ext uri="{BB962C8B-B14F-4D97-AF65-F5344CB8AC3E}">
        <p14:creationId xmlns:p14="http://schemas.microsoft.com/office/powerpoint/2010/main" val="9504876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100</a:t>
            </a:fld>
            <a:endParaRPr lang="fr-FR"/>
          </a:p>
        </p:txBody>
      </p:sp>
    </p:spTree>
    <p:extLst>
      <p:ext uri="{BB962C8B-B14F-4D97-AF65-F5344CB8AC3E}">
        <p14:creationId xmlns:p14="http://schemas.microsoft.com/office/powerpoint/2010/main" val="325118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r>
              <a:rPr lang="fr-FR">
                <a:solidFill>
                  <a:prstClr val="black"/>
                </a:solidFill>
              </a:rPr>
              <a:t>Eric Mounier</a:t>
            </a:r>
          </a:p>
        </p:txBody>
      </p:sp>
      <p:sp>
        <p:nvSpPr>
          <p:cNvPr id="5" name="Espace réservé du numéro de diapositive 4"/>
          <p:cNvSpPr>
            <a:spLocks noGrp="1"/>
          </p:cNvSpPr>
          <p:nvPr>
            <p:ph type="sldNum" sz="quarter" idx="11"/>
          </p:nvPr>
        </p:nvSpPr>
        <p:spPr/>
        <p:txBody>
          <a:bodyPr/>
          <a:lstStyle/>
          <a:p>
            <a:fld id="{16280627-CD2A-414D-B14D-68C556BDE6D4}"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1278994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Principes arithmétiques sous tend la numération écrite chiffrée</a:t>
            </a:r>
          </a:p>
        </p:txBody>
      </p:sp>
      <p:sp>
        <p:nvSpPr>
          <p:cNvPr id="4" name="Espace réservé du numéro de diapositive 3"/>
          <p:cNvSpPr>
            <a:spLocks noGrp="1"/>
          </p:cNvSpPr>
          <p:nvPr>
            <p:ph type="sldNum" sz="quarter" idx="5"/>
          </p:nvPr>
        </p:nvSpPr>
        <p:spPr/>
        <p:txBody>
          <a:bodyPr/>
          <a:lstStyle/>
          <a:p>
            <a:fld id="{FA6D0355-7AE1-4452-AE49-73FFD71F4C6D}" type="slidenum">
              <a:rPr lang="fr-FR" smtClean="0"/>
              <a:pPr/>
              <a:t>9</a:t>
            </a:fld>
            <a:endParaRPr lang="fr-FR"/>
          </a:p>
        </p:txBody>
      </p:sp>
    </p:spTree>
    <p:extLst>
      <p:ext uri="{BB962C8B-B14F-4D97-AF65-F5344CB8AC3E}">
        <p14:creationId xmlns:p14="http://schemas.microsoft.com/office/powerpoint/2010/main" val="818396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a:t>Modifiez le style du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8BB78E3-D4F1-41C3-B8FA-8B6A89122319}" type="datetime1">
              <a:rPr lang="fr-FR" smtClean="0"/>
              <a:pPr/>
              <a:t>27/09/2018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96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5C3DFDC5-5465-4B5E-92D0-66C6EBD0C300}" type="datetime1">
              <a:rPr lang="fr-FR" smtClean="0"/>
              <a:pPr/>
              <a:t>27/09/2018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1299629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a:t>Modifiez le style du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46FA3AB-154B-4C56-83A7-23A24F934ECD}" type="datetime1">
              <a:rPr lang="fr-FR" smtClean="0"/>
              <a:pPr/>
              <a:t>27/09/2018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1705048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1150938" y="214313"/>
            <a:ext cx="7793037" cy="1462087"/>
          </a:xfrm>
        </p:spPr>
        <p:txBody>
          <a:bodyPr/>
          <a:lstStyle/>
          <a:p>
            <a:r>
              <a:rPr lang="fr-FR"/>
              <a:t>Modifiez le style du titre</a:t>
            </a:r>
          </a:p>
        </p:txBody>
      </p:sp>
      <p:sp>
        <p:nvSpPr>
          <p:cNvPr id="3" name="Espace réservé du texte 2"/>
          <p:cNvSpPr>
            <a:spLocks noGrp="1"/>
          </p:cNvSpPr>
          <p:nvPr>
            <p:ph type="body" sz="half" idx="1"/>
          </p:nvPr>
        </p:nvSpPr>
        <p:spPr>
          <a:xfrm>
            <a:off x="1182688" y="2017713"/>
            <a:ext cx="3810000"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5145088" y="2017713"/>
            <a:ext cx="3810000" cy="1981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5145088" y="4151313"/>
            <a:ext cx="3810000" cy="1981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11"/>
          <p:cNvSpPr>
            <a:spLocks noGrp="1" noChangeArrowheads="1"/>
          </p:cNvSpPr>
          <p:nvPr>
            <p:ph type="dt" sz="half" idx="10"/>
          </p:nvPr>
        </p:nvSpPr>
        <p:spPr>
          <a:ln/>
        </p:spPr>
        <p:txBody>
          <a:bodyPr/>
          <a:lstStyle>
            <a:lvl1pPr>
              <a:defRPr/>
            </a:lvl1pPr>
          </a:lstStyle>
          <a:p>
            <a:pPr>
              <a:defRPr/>
            </a:pPr>
            <a:endParaRPr lang="fr-FR"/>
          </a:p>
        </p:txBody>
      </p:sp>
      <p:sp>
        <p:nvSpPr>
          <p:cNvPr id="7" name="Rectangle 12"/>
          <p:cNvSpPr>
            <a:spLocks noGrp="1" noChangeArrowheads="1"/>
          </p:cNvSpPr>
          <p:nvPr>
            <p:ph type="ftr" sz="quarter" idx="11"/>
          </p:nvPr>
        </p:nvSpPr>
        <p:spPr>
          <a:ln/>
        </p:spPr>
        <p:txBody>
          <a:bodyPr/>
          <a:lstStyle>
            <a:lvl1pPr>
              <a:defRPr/>
            </a:lvl1pPr>
          </a:lstStyle>
          <a:p>
            <a:pPr>
              <a:defRPr/>
            </a:pPr>
            <a:endParaRPr lang="fr-FR"/>
          </a:p>
        </p:txBody>
      </p:sp>
      <p:sp>
        <p:nvSpPr>
          <p:cNvPr id="8" name="Rectangle 13"/>
          <p:cNvSpPr>
            <a:spLocks noGrp="1" noChangeArrowheads="1"/>
          </p:cNvSpPr>
          <p:nvPr>
            <p:ph type="sldNum" sz="quarter" idx="12"/>
          </p:nvPr>
        </p:nvSpPr>
        <p:spPr>
          <a:ln/>
        </p:spPr>
        <p:txBody>
          <a:bodyPr/>
          <a:lstStyle>
            <a:lvl1pPr>
              <a:defRPr/>
            </a:lvl1pPr>
          </a:lstStyle>
          <a:p>
            <a:pPr>
              <a:defRPr/>
            </a:pPr>
            <a:fld id="{1A87A822-AC5A-49EB-B7F5-67B02315D4F7}" type="slidenum">
              <a:rPr lang="fr-FR"/>
              <a:pPr>
                <a:defRPr/>
              </a:pPr>
              <a:t>‹N°›</a:t>
            </a:fld>
            <a:endParaRPr lang="fr-FR"/>
          </a:p>
        </p:txBody>
      </p:sp>
    </p:spTree>
    <p:extLst>
      <p:ext uri="{BB962C8B-B14F-4D97-AF65-F5344CB8AC3E}">
        <p14:creationId xmlns:p14="http://schemas.microsoft.com/office/powerpoint/2010/main" val="1600175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a:t>Modifiez le style du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6610B3A-CAEA-41DF-9F87-20DC8F3E69EF}" type="datetime1">
              <a:rPr lang="fr-FR" smtClean="0"/>
              <a:pPr/>
              <a:t>27/09/2018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C087DF4-8A62-451E-8671-92ACF2ECD0CA}" type="slidenum">
              <a:rPr lang="fr-FR" smtClean="0"/>
              <a:pPr/>
              <a:t>‹N°›</a:t>
            </a:fld>
            <a:endParaRPr lang="fr-F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636493FC-9EE7-4115-B2B0-A05AD2AF20B3}" type="datetime1">
              <a:rPr lang="fr-FR" smtClean="0"/>
              <a:pPr/>
              <a:t>27/09/2018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C087DF4-8A62-451E-8671-92ACF2ECD0CA}" type="slidenum">
              <a:rPr lang="fr-FR" smtClean="0"/>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r-FR"/>
              <a:t>Modifiez le style du titre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209EB0F-4F7F-44D6-9843-EC4114317B67}" type="datetime1">
              <a:rPr lang="fr-FR" smtClean="0"/>
              <a:pPr/>
              <a:t>27/09/2018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C087DF4-8A62-451E-8671-92ACF2ECD0CA}" type="slidenum">
              <a:rPr lang="fr-FR" smtClean="0"/>
              <a:pPr/>
              <a:t>‹N°›</a:t>
            </a:fld>
            <a:endParaRPr lang="fr-F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AC978A1-2A8B-4BAF-897D-8BDF0DDD423D}" type="datetime1">
              <a:rPr lang="fr-FR" smtClean="0"/>
              <a:pPr/>
              <a:t>27/09/2018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C087DF4-8A62-451E-8671-92ACF2ECD0CA}" type="slidenum">
              <a:rPr lang="fr-FR" smtClean="0"/>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46B5B50-1B1B-47D2-A9D6-7F54F930F59F}" type="datetime1">
              <a:rPr lang="fr-FR" smtClean="0"/>
              <a:pPr/>
              <a:t>27/09/2018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C087DF4-8A62-451E-8671-92ACF2ECD0CA}" type="slidenum">
              <a:rPr lang="fr-FR" smtClean="0"/>
              <a:pPr/>
              <a:t>‹N°›</a:t>
            </a:fld>
            <a:endParaRPr lang="fr-F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ABB44277-E6CC-4803-9B22-0F8C89219ADB}" type="datetime1">
              <a:rPr lang="fr-FR" smtClean="0"/>
              <a:pPr/>
              <a:t>27/09/2018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C087DF4-8A62-451E-8671-92ACF2ECD0CA}" type="slidenum">
              <a:rPr lang="fr-FR" smtClean="0"/>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F077C-797A-4A6B-889C-5BE2CF239393}" type="datetime1">
              <a:rPr lang="fr-FR" smtClean="0"/>
              <a:pPr/>
              <a:t>27/09/2018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C087DF4-8A62-451E-8671-92ACF2ECD0C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664D278B-FBD5-4FFA-AADB-5B0E2FA5B929}" type="datetime1">
              <a:rPr lang="fr-FR" smtClean="0"/>
              <a:pPr/>
              <a:t>27/09/2018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2797220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A09FE24-EB74-4BA2-9CA2-443B475290A1}" type="datetime1">
              <a:rPr lang="fr-FR" smtClean="0"/>
              <a:pPr/>
              <a:t>27/09/2018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C087DF4-8A62-451E-8671-92ACF2ECD0CA}" type="slidenum">
              <a:rPr lang="fr-FR" smtClean="0"/>
              <a:pPr/>
              <a:t>‹N°›</a:t>
            </a:fld>
            <a:endParaRPr lang="fr-F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D8A527D-D60F-4EC0-891D-0589D7DFC5FF}" type="datetime1">
              <a:rPr lang="fr-FR" smtClean="0"/>
              <a:pPr/>
              <a:t>27/09/2018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C087DF4-8A62-451E-8671-92ACF2ECD0CA}" type="slidenum">
              <a:rPr lang="fr-FR" smtClean="0"/>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5F6CDE2-4587-41BA-87CB-03956AEA801C}" type="datetime1">
              <a:rPr lang="fr-FR" smtClean="0"/>
              <a:pPr/>
              <a:t>27/09/2018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C087DF4-8A62-451E-8671-92ACF2ECD0CA}" type="slidenum">
              <a:rPr lang="fr-FR" smtClean="0"/>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a:t>Modifiez le style du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6F7BC02-95F5-4835-BAD5-4F3895E8221D}" type="datetime1">
              <a:rPr lang="fr-FR" smtClean="0"/>
              <a:pPr/>
              <a:t>27/09/2018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C087DF4-8A62-451E-8671-92ACF2ECD0CA}" type="slidenum">
              <a:rPr lang="fr-FR" smtClean="0"/>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1150938" y="214313"/>
            <a:ext cx="7793037" cy="1462087"/>
          </a:xfrm>
        </p:spPr>
        <p:txBody>
          <a:bodyPr/>
          <a:lstStyle/>
          <a:p>
            <a:r>
              <a:rPr lang="fr-FR"/>
              <a:t>Modifiez le style du titre</a:t>
            </a:r>
          </a:p>
        </p:txBody>
      </p:sp>
      <p:sp>
        <p:nvSpPr>
          <p:cNvPr id="3" name="Espace réservé du texte 2"/>
          <p:cNvSpPr>
            <a:spLocks noGrp="1"/>
          </p:cNvSpPr>
          <p:nvPr>
            <p:ph type="body" sz="half" idx="1"/>
          </p:nvPr>
        </p:nvSpPr>
        <p:spPr>
          <a:xfrm>
            <a:off x="1182688" y="2017713"/>
            <a:ext cx="3810000"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5145088" y="2017713"/>
            <a:ext cx="3810000" cy="1981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5145088" y="4151313"/>
            <a:ext cx="3810000" cy="1981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11"/>
          <p:cNvSpPr>
            <a:spLocks noGrp="1" noChangeArrowheads="1"/>
          </p:cNvSpPr>
          <p:nvPr>
            <p:ph type="dt" sz="half" idx="10"/>
          </p:nvPr>
        </p:nvSpPr>
        <p:spPr>
          <a:ln/>
        </p:spPr>
        <p:txBody>
          <a:bodyPr/>
          <a:lstStyle>
            <a:lvl1pPr>
              <a:defRPr/>
            </a:lvl1pPr>
          </a:lstStyle>
          <a:p>
            <a:pPr>
              <a:defRPr/>
            </a:pPr>
            <a:endParaRPr lang="fr-FR"/>
          </a:p>
        </p:txBody>
      </p:sp>
      <p:sp>
        <p:nvSpPr>
          <p:cNvPr id="7" name="Rectangle 12"/>
          <p:cNvSpPr>
            <a:spLocks noGrp="1" noChangeArrowheads="1"/>
          </p:cNvSpPr>
          <p:nvPr>
            <p:ph type="ftr" sz="quarter" idx="11"/>
          </p:nvPr>
        </p:nvSpPr>
        <p:spPr>
          <a:ln/>
        </p:spPr>
        <p:txBody>
          <a:bodyPr/>
          <a:lstStyle>
            <a:lvl1pPr>
              <a:defRPr/>
            </a:lvl1pPr>
          </a:lstStyle>
          <a:p>
            <a:pPr>
              <a:defRPr/>
            </a:pPr>
            <a:endParaRPr lang="fr-FR"/>
          </a:p>
        </p:txBody>
      </p:sp>
      <p:sp>
        <p:nvSpPr>
          <p:cNvPr id="8" name="Rectangle 13"/>
          <p:cNvSpPr>
            <a:spLocks noGrp="1" noChangeArrowheads="1"/>
          </p:cNvSpPr>
          <p:nvPr>
            <p:ph type="sldNum" sz="quarter" idx="12"/>
          </p:nvPr>
        </p:nvSpPr>
        <p:spPr>
          <a:ln/>
        </p:spPr>
        <p:txBody>
          <a:bodyPr/>
          <a:lstStyle>
            <a:lvl1pPr>
              <a:defRPr/>
            </a:lvl1pPr>
          </a:lstStyle>
          <a:p>
            <a:pPr>
              <a:defRPr/>
            </a:pPr>
            <a:fld id="{1A87A822-AC5A-49EB-B7F5-67B02315D4F7}" type="slidenum">
              <a:rPr lang="fr-FR"/>
              <a:pPr>
                <a:defRPr/>
              </a:pPr>
              <a:t>‹N°›</a:t>
            </a:fld>
            <a:endParaRPr lang="fr-FR"/>
          </a:p>
        </p:txBody>
      </p:sp>
    </p:spTree>
    <p:extLst>
      <p:ext uri="{BB962C8B-B14F-4D97-AF65-F5344CB8AC3E}">
        <p14:creationId xmlns:p14="http://schemas.microsoft.com/office/powerpoint/2010/main" val="198557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r-FR"/>
              <a:t>Modifiez le style du titre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6EC2C357-A88E-48FA-8CB8-12E6B62DE54C}" type="datetime1">
              <a:rPr lang="fr-FR" smtClean="0"/>
              <a:pPr/>
              <a:t>27/09/2018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4859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1449296-6150-49CD-9D13-CD3D3780FD2E}" type="datetime1">
              <a:rPr lang="fr-FR" smtClean="0"/>
              <a:pPr/>
              <a:t>27/09/2018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1644578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163B806-9F25-4D67-8F9A-1B0AF0B94E38}" type="datetime1">
              <a:rPr lang="fr-FR" smtClean="0"/>
              <a:pPr/>
              <a:t>27/09/2018</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pPr/>
              <a:t>‹N°›</a:t>
            </a:fld>
            <a:endParaRPr lang="fr-BE"/>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529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0BA6B3C8-418D-4782-A5AE-E2623305CDBC}" type="datetime1">
              <a:rPr lang="fr-FR" smtClean="0"/>
              <a:pPr/>
              <a:t>27/09/2018</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23112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A49B00-CD64-4533-8E39-B534058907B1}" type="datetime1">
              <a:rPr lang="fr-FR" smtClean="0"/>
              <a:pPr/>
              <a:t>27/09/2018</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372340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92D86191-CB63-46DF-9020-A37CE2EC77E4}" type="datetime1">
              <a:rPr lang="fr-FR" smtClean="0"/>
              <a:pPr/>
              <a:t>27/09/2018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‹N°›</a:t>
            </a:fld>
            <a:endParaRPr lang="fr-BE"/>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262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DA1DB7F3-9B2F-4441-9263-ABA54DC92D8A}" type="datetime1">
              <a:rPr lang="fr-FR" smtClean="0"/>
              <a:pPr/>
              <a:t>27/09/2018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99713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F80BF25-7E4C-4DE2-A5F2-A1D783C01C80}" type="datetime1">
              <a:rPr lang="fr-FR" smtClean="0"/>
              <a:pPr/>
              <a:t>27/09/2018</a:t>
            </a:fld>
            <a:endParaRPr lang="fr-BE"/>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fr-BE"/>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F4668DC-857F-487D-BFFA-8C0CA5037977}" type="slidenum">
              <a:rPr lang="fr-BE" smtClean="0"/>
              <a:pPr/>
              <a:t>‹N°›</a:t>
            </a:fld>
            <a:endParaRPr lang="fr-BE"/>
          </a:p>
        </p:txBody>
      </p:sp>
    </p:spTree>
    <p:extLst>
      <p:ext uri="{BB962C8B-B14F-4D97-AF65-F5344CB8AC3E}">
        <p14:creationId xmlns:p14="http://schemas.microsoft.com/office/powerpoint/2010/main" val="3965799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7F3A265-D9E8-40DE-8EF4-9BFEE86A90C8}" type="datetime1">
              <a:rPr lang="fr-FR" smtClean="0"/>
              <a:pPr/>
              <a:t>27/09/2018</a:t>
            </a:fld>
            <a:endParaRPr lang="fr-F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fr-F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C087DF4-8A62-451E-8671-92ACF2ECD0C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chart" Target="../charts/char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chart" Target="../charts/chart4.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8.emf"/><Relationship Id="rId5" Type="http://schemas.openxmlformats.org/officeDocument/2006/relationships/package" Target="../embeddings/Microsoft_Word_Document5.docx"/><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media" Target="file:///C:\Users\Eric\Documents\FC%20et%20presentations%20diverses\ESPE%20Paris%2015%20juin%202015\comparer2et3.wmv" TargetMode="External"/><Relationship Id="rId7" Type="http://schemas.openxmlformats.org/officeDocument/2006/relationships/image" Target="../media/image29.jpeg"/><Relationship Id="rId2" Type="http://schemas.openxmlformats.org/officeDocument/2006/relationships/video" Target="file:///C:\Users\Eric\Documents\FC%20et%20presentations%20diverses\ESPE%20Paris%2015%20juin%202015\comparer%201.wmv" TargetMode="External"/><Relationship Id="rId1" Type="http://schemas.microsoft.com/office/2007/relationships/media" Target="file:///C:\Users\Eric\Documents\FC%20et%20presentations%20diverses\ESPE%20Paris%2015%20juin%202015\comparer%201.wmv" TargetMode="External"/><Relationship Id="rId6" Type="http://schemas.openxmlformats.org/officeDocument/2006/relationships/notesSlide" Target="../notesSlides/notesSlide29.xml"/><Relationship Id="rId5" Type="http://schemas.openxmlformats.org/officeDocument/2006/relationships/slideLayout" Target="../slideLayouts/slideLayout12.xml"/><Relationship Id="rId4" Type="http://schemas.openxmlformats.org/officeDocument/2006/relationships/video" Target="file:///C:\Users\Eric\Documents\FC%20et%20presentations%20diverses\ESPE%20Paris%2015%20juin%202015\comparer2et3.wmv"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media" Target="file:///C:\Users\Eric\Documents\FC%20et%20presentations%20diverses\ESPE%20Paris%2015%20juin%202015\comparer2et3.wmv" TargetMode="External"/><Relationship Id="rId7" Type="http://schemas.openxmlformats.org/officeDocument/2006/relationships/image" Target="../media/image31.png"/><Relationship Id="rId2" Type="http://schemas.openxmlformats.org/officeDocument/2006/relationships/video" Target="file:///C:\Users\Eric\Documents\FC%20et%20presentations%20diverses\ESPE%20Paris%2015%20juin%202015\comparer%201.wmv" TargetMode="External"/><Relationship Id="rId1" Type="http://schemas.microsoft.com/office/2007/relationships/media" Target="file:///C:\Users\Eric\Documents\FC%20et%20presentations%20diverses\ESPE%20Paris%2015%20juin%202015\comparer%201.wmv" TargetMode="External"/><Relationship Id="rId6" Type="http://schemas.openxmlformats.org/officeDocument/2006/relationships/notesSlide" Target="../notesSlides/notesSlide30.xml"/><Relationship Id="rId5" Type="http://schemas.openxmlformats.org/officeDocument/2006/relationships/slideLayout" Target="../slideLayouts/slideLayout12.xml"/><Relationship Id="rId10" Type="http://schemas.openxmlformats.org/officeDocument/2006/relationships/image" Target="../media/image33.png"/><Relationship Id="rId4" Type="http://schemas.openxmlformats.org/officeDocument/2006/relationships/video" Target="file:///C:\Users\Eric\Documents\FC%20et%20presentations%20diverses\ESPE%20Paris%2015%20juin%202015\comparer2et3.wmv" TargetMode="External"/><Relationship Id="rId9" Type="http://schemas.openxmlformats.org/officeDocument/2006/relationships/image" Target="../media/image32.png"/></Relationships>
</file>

<file path=ppt/slides/_rels/slide49.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media" Target="file:///C:\Users\Eric\Documents\FC%20et%20presentations%20diverses\ESPE%20Paris%2015%20juin%202015\comparer2et3.wmv" TargetMode="External"/><Relationship Id="rId7" Type="http://schemas.openxmlformats.org/officeDocument/2006/relationships/image" Target="../media/image31.png"/><Relationship Id="rId2" Type="http://schemas.openxmlformats.org/officeDocument/2006/relationships/video" Target="file:///C:\Users\Eric\Documents\FC%20et%20presentations%20diverses\ESPE%20Paris%2015%20juin%202015\comparer%201.wmv" TargetMode="External"/><Relationship Id="rId1" Type="http://schemas.microsoft.com/office/2007/relationships/media" Target="file:///C:\Users\Eric\Documents\FC%20et%20presentations%20diverses\ESPE%20Paris%2015%20juin%202015\comparer%201.wmv" TargetMode="External"/><Relationship Id="rId6" Type="http://schemas.openxmlformats.org/officeDocument/2006/relationships/notesSlide" Target="../notesSlides/notesSlide31.xml"/><Relationship Id="rId5" Type="http://schemas.openxmlformats.org/officeDocument/2006/relationships/slideLayout" Target="../slideLayouts/slideLayout12.xml"/><Relationship Id="rId10" Type="http://schemas.openxmlformats.org/officeDocument/2006/relationships/image" Target="../media/image33.png"/><Relationship Id="rId4" Type="http://schemas.openxmlformats.org/officeDocument/2006/relationships/video" Target="file:///C:\Users\Eric\Documents\FC%20et%20presentations%20diverses\ESPE%20Paris%2015%20juin%202015\comparer2et3.wmv" TargetMode="External"/><Relationship Id="rId9"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media" Target="file:///C:\Users\Eric\Documents\FC%20et%20presentations%20diverses\ESPE%20Paris%2015%20juin%202015\comparer2et3.wmv" TargetMode="External"/><Relationship Id="rId7" Type="http://schemas.openxmlformats.org/officeDocument/2006/relationships/image" Target="../media/image31.png"/><Relationship Id="rId2" Type="http://schemas.openxmlformats.org/officeDocument/2006/relationships/video" Target="file:///C:\Users\Eric\Documents\FC%20et%20presentations%20diverses\ESPE%20Paris%2015%20juin%202015\comparer%201.wmv" TargetMode="External"/><Relationship Id="rId1" Type="http://schemas.microsoft.com/office/2007/relationships/media" Target="file:///C:\Users\Eric\Documents\FC%20et%20presentations%20diverses\ESPE%20Paris%2015%20juin%202015\comparer%201.wmv" TargetMode="External"/><Relationship Id="rId6" Type="http://schemas.openxmlformats.org/officeDocument/2006/relationships/notesSlide" Target="../notesSlides/notesSlide32.xml"/><Relationship Id="rId5" Type="http://schemas.openxmlformats.org/officeDocument/2006/relationships/slideLayout" Target="../slideLayouts/slideLayout12.xml"/><Relationship Id="rId10" Type="http://schemas.openxmlformats.org/officeDocument/2006/relationships/image" Target="../media/image33.png"/><Relationship Id="rId4" Type="http://schemas.openxmlformats.org/officeDocument/2006/relationships/video" Target="file:///C:\Users\Eric\Documents\FC%20et%20presentations%20diverses\ESPE%20Paris%2015%20juin%202015\comparer2et3.wmv" TargetMode="External"/><Relationship Id="rId9" Type="http://schemas.openxmlformats.org/officeDocument/2006/relationships/image" Target="../media/image3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comments" Target="../comments/comment1.xml"/><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8.emf"/><Relationship Id="rId5" Type="http://schemas.openxmlformats.org/officeDocument/2006/relationships/package" Target="../embeddings/Microsoft_Word_Document6.docx"/><Relationship Id="rId4" Type="http://schemas.openxmlformats.org/officeDocument/2006/relationships/oleObject" Target="../embeddings/oleObject2.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8.emf"/><Relationship Id="rId5" Type="http://schemas.openxmlformats.org/officeDocument/2006/relationships/package" Target="../embeddings/Microsoft_Word_Document7.docx"/><Relationship Id="rId4" Type="http://schemas.openxmlformats.org/officeDocument/2006/relationships/oleObject" Target="../embeddings/oleObject3.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8.emf"/><Relationship Id="rId5" Type="http://schemas.openxmlformats.org/officeDocument/2006/relationships/package" Target="../embeddings/Microsoft_Word_Document8.docx"/><Relationship Id="rId4" Type="http://schemas.openxmlformats.org/officeDocument/2006/relationships/oleObject" Target="../embeddings/oleObject4.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8.emf"/><Relationship Id="rId5" Type="http://schemas.openxmlformats.org/officeDocument/2006/relationships/package" Target="../embeddings/Microsoft_Word_Document9.docx"/><Relationship Id="rId4" Type="http://schemas.openxmlformats.org/officeDocument/2006/relationships/oleObject" Target="../embeddings/oleObject5.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8.emf"/><Relationship Id="rId5" Type="http://schemas.openxmlformats.org/officeDocument/2006/relationships/package" Target="../embeddings/Microsoft_Word_Document10.docx"/><Relationship Id="rId4" Type="http://schemas.openxmlformats.org/officeDocument/2006/relationships/oleObject" Target="../embeddings/oleObject6.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8.emf"/><Relationship Id="rId5" Type="http://schemas.openxmlformats.org/officeDocument/2006/relationships/package" Target="../embeddings/Microsoft_Word_Document11.docx"/><Relationship Id="rId4" Type="http://schemas.openxmlformats.org/officeDocument/2006/relationships/oleObject" Target="../embeddings/oleObject7.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8.emf"/><Relationship Id="rId5" Type="http://schemas.openxmlformats.org/officeDocument/2006/relationships/package" Target="../embeddings/Microsoft_Word_Document12.docx"/><Relationship Id="rId4" Type="http://schemas.openxmlformats.org/officeDocument/2006/relationships/oleObject" Target="../embeddings/oleObject8.bin"/></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7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7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7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7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7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jpeg"/><Relationship Id="rId9" Type="http://schemas.openxmlformats.org/officeDocument/2006/relationships/image" Target="../media/image51.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www.reseau-canope.fr/bsd/"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www-irem.ujf-grenoble.fr/spip/spip.php?rubrique21&amp;num=91" TargetMode="External"/><Relationship Id="rId5" Type="http://schemas.openxmlformats.org/officeDocument/2006/relationships/hyperlink" Target="http://www.arpeme.fr/" TargetMode="External"/><Relationship Id="rId4" Type="http://schemas.openxmlformats.org/officeDocument/2006/relationships/hyperlink" Target="http://numerationdecimale.free.fr/"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3.xml"/><Relationship Id="rId1" Type="http://schemas.openxmlformats.org/officeDocument/2006/relationships/slideLayout" Target="../slideLayouts/slideLayout14.xml"/><Relationship Id="rId4" Type="http://schemas.openxmlformats.org/officeDocument/2006/relationships/chart" Target="../charts/char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5.xml"/><Relationship Id="rId1" Type="http://schemas.openxmlformats.org/officeDocument/2006/relationships/slideLayout" Target="../slideLayouts/slideLayout14.xml"/><Relationship Id="rId4" Type="http://schemas.openxmlformats.org/officeDocument/2006/relationships/image" Target="../media/image44.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A4R.pdf" descr="ImageA4R.pdf"/>
          <p:cNvPicPr>
            <a:picLocks noChangeAspect="1"/>
          </p:cNvPicPr>
          <p:nvPr/>
        </p:nvPicPr>
        <p:blipFill>
          <a:blip r:embed="rId3" cstate="print">
            <a:extLst/>
          </a:blip>
          <a:stretch>
            <a:fillRect/>
          </a:stretch>
        </p:blipFill>
        <p:spPr>
          <a:xfrm>
            <a:off x="0" y="332656"/>
            <a:ext cx="9144000" cy="6525344"/>
          </a:xfrm>
          <a:prstGeom prst="rect">
            <a:avLst/>
          </a:prstGeom>
          <a:ln w="12700">
            <a:miter lim="400000"/>
          </a:ln>
        </p:spPr>
      </p:pic>
      <p:sp>
        <p:nvSpPr>
          <p:cNvPr id="120" name="PRÉSENTATION…"/>
          <p:cNvSpPr txBox="1"/>
          <p:nvPr/>
        </p:nvSpPr>
        <p:spPr>
          <a:xfrm>
            <a:off x="5796136" y="1064326"/>
            <a:ext cx="3217856" cy="1676293"/>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a:defRPr sz="3000">
                <a:solidFill>
                  <a:srgbClr val="787472"/>
                </a:solidFill>
                <a:latin typeface="Roboto"/>
                <a:ea typeface="Roboto"/>
                <a:cs typeface="Roboto"/>
                <a:sym typeface="Roboto"/>
              </a:defRPr>
            </a:pPr>
            <a:r>
              <a:rPr lang="fr-FR" sz="2400" dirty="0"/>
              <a:t>Deux numérations pour comprendre le nombre</a:t>
            </a:r>
            <a:endParaRPr lang="fr-FR" sz="2109" dirty="0"/>
          </a:p>
          <a:p>
            <a:pPr>
              <a:defRPr sz="3000">
                <a:solidFill>
                  <a:srgbClr val="787472"/>
                </a:solidFill>
                <a:latin typeface="Roboto"/>
                <a:ea typeface="Roboto"/>
                <a:cs typeface="Roboto"/>
                <a:sym typeface="Roboto"/>
              </a:defRPr>
            </a:pPr>
            <a:r>
              <a:rPr lang="fr-FR" sz="2109" dirty="0"/>
              <a:t>Quelles différences, quelles ressemblances ?</a:t>
            </a:r>
            <a:endParaRPr sz="2109" i="1" dirty="0"/>
          </a:p>
          <a:p>
            <a:pPr algn="r">
              <a:defRPr sz="2000" b="0">
                <a:solidFill>
                  <a:srgbClr val="787472"/>
                </a:solidFill>
                <a:latin typeface="Roboto Light"/>
                <a:ea typeface="Roboto Light"/>
                <a:cs typeface="Roboto Light"/>
                <a:sym typeface="Roboto Light"/>
              </a:defRPr>
            </a:pPr>
            <a:endParaRPr sz="1406" dirty="0"/>
          </a:p>
        </p:txBody>
      </p:sp>
      <p:sp>
        <p:nvSpPr>
          <p:cNvPr id="2" name="Espace réservé du numéro de diapositive 1">
            <a:extLst>
              <a:ext uri="{FF2B5EF4-FFF2-40B4-BE49-F238E27FC236}">
                <a16:creationId xmlns:a16="http://schemas.microsoft.com/office/drawing/2014/main" xmlns="" id="{38D497F7-EF42-48E6-A4A9-057CD02FC45B}"/>
              </a:ext>
            </a:extLst>
          </p:cNvPr>
          <p:cNvSpPr>
            <a:spLocks noGrp="1"/>
          </p:cNvSpPr>
          <p:nvPr>
            <p:ph type="sldNum" sz="quarter" idx="12"/>
          </p:nvPr>
        </p:nvSpPr>
        <p:spPr/>
        <p:txBody>
          <a:bodyPr/>
          <a:lstStyle/>
          <a:p>
            <a:fld id="{86CB4B4D-7CA3-9044-876B-883B54F8677D}" type="slidenum">
              <a:rPr lang="fr-FR" smtClean="0"/>
              <a:pPr/>
              <a:t>1</a:t>
            </a:fld>
            <a:endParaRPr lang="fr-FR" dirty="0"/>
          </a:p>
        </p:txBody>
      </p:sp>
      <p:sp>
        <p:nvSpPr>
          <p:cNvPr id="4" name="Rectangle 3">
            <a:extLst>
              <a:ext uri="{FF2B5EF4-FFF2-40B4-BE49-F238E27FC236}">
                <a16:creationId xmlns:a16="http://schemas.microsoft.com/office/drawing/2014/main" xmlns="" id="{F8E2E6B1-5C60-4B0F-8B18-7E147E33A273}"/>
              </a:ext>
            </a:extLst>
          </p:cNvPr>
          <p:cNvSpPr/>
          <p:nvPr/>
        </p:nvSpPr>
        <p:spPr>
          <a:xfrm>
            <a:off x="5292080" y="3495809"/>
            <a:ext cx="3721912" cy="892552"/>
          </a:xfrm>
          <a:prstGeom prst="rect">
            <a:avLst/>
          </a:prstGeom>
        </p:spPr>
        <p:txBody>
          <a:bodyPr wrap="square">
            <a:spAutoFit/>
          </a:bodyPr>
          <a:lstStyle/>
          <a:p>
            <a:r>
              <a:rPr lang="fr-FR" sz="2000" dirty="0"/>
              <a:t>Eric Mounier</a:t>
            </a:r>
          </a:p>
          <a:p>
            <a:pPr algn="r"/>
            <a:r>
              <a:rPr lang="fr-FR" sz="1600" dirty="0"/>
              <a:t>ESPE de l’académie de Créteil (UPEC) </a:t>
            </a:r>
          </a:p>
          <a:p>
            <a:r>
              <a:rPr lang="fr-FR" sz="1600" dirty="0"/>
              <a:t>LDAR (Paris Diderot)</a:t>
            </a:r>
          </a:p>
        </p:txBody>
      </p:sp>
      <p:pic>
        <p:nvPicPr>
          <p:cNvPr id="4098" name="Image 1" descr="Logo_UPEC_ESPE_96dpi_rvb">
            <a:extLst>
              <a:ext uri="{FF2B5EF4-FFF2-40B4-BE49-F238E27FC236}">
                <a16:creationId xmlns:a16="http://schemas.microsoft.com/office/drawing/2014/main" xmlns="" id="{F832789E-8BAC-4EB0-9C27-FCF1ADDCF4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5998399"/>
            <a:ext cx="1591444" cy="70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a:extLst>
              <a:ext uri="{FF2B5EF4-FFF2-40B4-BE49-F238E27FC236}">
                <a16:creationId xmlns:a16="http://schemas.microsoft.com/office/drawing/2014/main" xmlns="" id="{945D13F4-050A-4A95-9461-9E496747674C}"/>
              </a:ext>
            </a:extLst>
          </p:cNvPr>
          <p:cNvSpPr txBox="1">
            <a:spLocks noChangeArrowheads="1"/>
          </p:cNvSpPr>
          <p:nvPr/>
        </p:nvSpPr>
        <p:spPr bwMode="auto">
          <a:xfrm>
            <a:off x="3131840" y="5223070"/>
            <a:ext cx="5882152"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r>
              <a:rPr lang="fr-FR" sz="1800" b="1" dirty="0">
                <a:solidFill>
                  <a:schemeClr val="bg1"/>
                </a:solidFill>
                <a:latin typeface="+mn-lt"/>
              </a:rPr>
              <a:t>Séminaire des inspecteurs de l’éducation nationale chargés de mission en mathématiques </a:t>
            </a:r>
          </a:p>
          <a:p>
            <a:r>
              <a:rPr lang="fr-FR" sz="1800" dirty="0">
                <a:solidFill>
                  <a:schemeClr val="bg1"/>
                </a:solidFill>
                <a:latin typeface="+mn-lt"/>
              </a:rPr>
              <a:t>Paris, le 24 Septembre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ACA09AF3-722A-484A-9C3C-FF3022C277D5}"/>
              </a:ext>
            </a:extLst>
          </p:cNvPr>
          <p:cNvSpPr>
            <a:spLocks noGrp="1"/>
          </p:cNvSpPr>
          <p:nvPr>
            <p:ph type="sldNum" sz="quarter" idx="12"/>
          </p:nvPr>
        </p:nvSpPr>
        <p:spPr>
          <a:xfrm>
            <a:off x="8490498" y="99170"/>
            <a:ext cx="401982" cy="329184"/>
          </a:xfrm>
        </p:spPr>
        <p:txBody>
          <a:bodyPr/>
          <a:lstStyle/>
          <a:p>
            <a:fld id="{CF4668DC-857F-487D-BFFA-8C0CA5037977}" type="slidenum">
              <a:rPr lang="fr-BE" smtClean="0">
                <a:solidFill>
                  <a:schemeClr val="tx1"/>
                </a:solidFill>
              </a:rPr>
              <a:pPr/>
              <a:t>10</a:t>
            </a:fld>
            <a:endParaRPr lang="fr-BE" dirty="0">
              <a:solidFill>
                <a:schemeClr val="tx1"/>
              </a:solidFill>
            </a:endParaRPr>
          </a:p>
        </p:txBody>
      </p:sp>
      <p:grpSp>
        <p:nvGrpSpPr>
          <p:cNvPr id="491" name="Groupe 490">
            <a:extLst>
              <a:ext uri="{FF2B5EF4-FFF2-40B4-BE49-F238E27FC236}">
                <a16:creationId xmlns:a16="http://schemas.microsoft.com/office/drawing/2014/main" xmlns="" id="{B587BF18-C9AB-4659-ABBE-45898368EE87}"/>
              </a:ext>
            </a:extLst>
          </p:cNvPr>
          <p:cNvGrpSpPr/>
          <p:nvPr/>
        </p:nvGrpSpPr>
        <p:grpSpPr>
          <a:xfrm>
            <a:off x="73537" y="2500907"/>
            <a:ext cx="8416961" cy="990600"/>
            <a:chOff x="73537" y="2500907"/>
            <a:chExt cx="8416961" cy="990600"/>
          </a:xfrm>
        </p:grpSpPr>
        <p:sp>
          <p:nvSpPr>
            <p:cNvPr id="83" name="Oval 87">
              <a:extLst>
                <a:ext uri="{FF2B5EF4-FFF2-40B4-BE49-F238E27FC236}">
                  <a16:creationId xmlns:a16="http://schemas.microsoft.com/office/drawing/2014/main" xmlns="" id="{33E3CFCC-6EA4-4BFE-BA70-377B398023F3}"/>
                </a:ext>
              </a:extLst>
            </p:cNvPr>
            <p:cNvSpPr>
              <a:spLocks noChangeArrowheads="1"/>
            </p:cNvSpPr>
            <p:nvPr/>
          </p:nvSpPr>
          <p:spPr bwMode="auto">
            <a:xfrm>
              <a:off x="6204498" y="2500907"/>
              <a:ext cx="2286000" cy="990600"/>
            </a:xfrm>
            <a:prstGeom prst="ellipse">
              <a:avLst/>
            </a:prstGeom>
            <a:solidFill>
              <a:schemeClr val="accent5">
                <a:lumMod val="60000"/>
                <a:lumOff val="40000"/>
              </a:schemeClr>
            </a:solidFill>
            <a:ln w="9525">
              <a:solidFill>
                <a:schemeClr val="tx1"/>
              </a:solidFill>
              <a:round/>
              <a:headEnd/>
              <a:tailEnd/>
            </a:ln>
            <a:effectLst/>
            <a:extLst/>
          </p:spPr>
          <p:txBody>
            <a:bodyPr wrap="none" anchor="ctr"/>
            <a:lstStyle/>
            <a:p>
              <a:pPr algn="ctr"/>
              <a:r>
                <a:rPr lang="fr-FR" sz="3200" dirty="0">
                  <a:solidFill>
                    <a:srgbClr val="292934"/>
                  </a:solidFill>
                </a:rPr>
                <a:t>5x10+2</a:t>
              </a:r>
            </a:p>
          </p:txBody>
        </p:sp>
        <p:sp>
          <p:nvSpPr>
            <p:cNvPr id="84" name="Text Box 36">
              <a:extLst>
                <a:ext uri="{FF2B5EF4-FFF2-40B4-BE49-F238E27FC236}">
                  <a16:creationId xmlns:a16="http://schemas.microsoft.com/office/drawing/2014/main" xmlns="" id="{1355D682-4FDE-4003-B87A-D91E4585E6ED}"/>
                </a:ext>
              </a:extLst>
            </p:cNvPr>
            <p:cNvSpPr txBox="1">
              <a:spLocks noChangeArrowheads="1"/>
            </p:cNvSpPr>
            <p:nvPr/>
          </p:nvSpPr>
          <p:spPr bwMode="auto">
            <a:xfrm>
              <a:off x="2770624" y="2996207"/>
              <a:ext cx="2449448" cy="342900"/>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solidFill>
                    <a:srgbClr val="292934"/>
                  </a:solidFill>
                  <a:latin typeface="+mn-lt"/>
                </a:rPr>
                <a:t>Deux après cinquante</a:t>
              </a:r>
            </a:p>
          </p:txBody>
        </p:sp>
        <p:sp>
          <p:nvSpPr>
            <p:cNvPr id="85" name="Text Box 37">
              <a:extLst>
                <a:ext uri="{FF2B5EF4-FFF2-40B4-BE49-F238E27FC236}">
                  <a16:creationId xmlns:a16="http://schemas.microsoft.com/office/drawing/2014/main" xmlns="" id="{515D83F7-BF86-4DDD-8574-1B5C47E1F9BF}"/>
                </a:ext>
              </a:extLst>
            </p:cNvPr>
            <p:cNvSpPr txBox="1">
              <a:spLocks noChangeArrowheads="1"/>
            </p:cNvSpPr>
            <p:nvPr/>
          </p:nvSpPr>
          <p:spPr bwMode="auto">
            <a:xfrm>
              <a:off x="73537" y="3003514"/>
              <a:ext cx="2592288" cy="3429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buClr>
                  <a:srgbClr val="800080"/>
                </a:buClr>
                <a:buFont typeface="Wingdings" charset="2"/>
                <a:buNone/>
              </a:pPr>
              <a:r>
                <a:rPr lang="fr-FR" sz="1800" dirty="0">
                  <a:solidFill>
                    <a:srgbClr val="292934"/>
                  </a:solidFill>
                  <a:latin typeface="+mn-lt"/>
                </a:rPr>
                <a:t>Cinquante deuxième</a:t>
              </a:r>
            </a:p>
          </p:txBody>
        </p:sp>
      </p:grpSp>
      <p:sp>
        <p:nvSpPr>
          <p:cNvPr id="466" name="Rectangle 465">
            <a:extLst>
              <a:ext uri="{FF2B5EF4-FFF2-40B4-BE49-F238E27FC236}">
                <a16:creationId xmlns:a16="http://schemas.microsoft.com/office/drawing/2014/main" xmlns="" id="{CCD377A4-FA4F-4F72-B32B-9BD795B01123}"/>
              </a:ext>
            </a:extLst>
          </p:cNvPr>
          <p:cNvSpPr/>
          <p:nvPr/>
        </p:nvSpPr>
        <p:spPr>
          <a:xfrm>
            <a:off x="5784644" y="699311"/>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Ecriture chiffrée</a:t>
            </a:r>
          </a:p>
        </p:txBody>
      </p:sp>
      <p:sp>
        <p:nvSpPr>
          <p:cNvPr id="467" name="Rectangle 466">
            <a:extLst>
              <a:ext uri="{FF2B5EF4-FFF2-40B4-BE49-F238E27FC236}">
                <a16:creationId xmlns:a16="http://schemas.microsoft.com/office/drawing/2014/main" xmlns="" id="{5194F65B-5E6B-4003-94DD-CAF071620F4B}"/>
              </a:ext>
            </a:extLst>
          </p:cNvPr>
          <p:cNvSpPr/>
          <p:nvPr/>
        </p:nvSpPr>
        <p:spPr>
          <a:xfrm>
            <a:off x="1043608" y="734942"/>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Nom du nombre </a:t>
            </a:r>
          </a:p>
        </p:txBody>
      </p:sp>
      <p:cxnSp>
        <p:nvCxnSpPr>
          <p:cNvPr id="468" name="Connecteur droit avec flèche 467">
            <a:extLst>
              <a:ext uri="{FF2B5EF4-FFF2-40B4-BE49-F238E27FC236}">
                <a16:creationId xmlns:a16="http://schemas.microsoft.com/office/drawing/2014/main" xmlns="" id="{63797C6B-25BB-4A64-B352-C0BC3B163E5F}"/>
              </a:ext>
            </a:extLst>
          </p:cNvPr>
          <p:cNvCxnSpPr>
            <a:cxnSpLocks/>
            <a:endCxn id="85" idx="0"/>
          </p:cNvCxnSpPr>
          <p:nvPr/>
        </p:nvCxnSpPr>
        <p:spPr>
          <a:xfrm flipH="1">
            <a:off x="1369681" y="1740668"/>
            <a:ext cx="242042" cy="12628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0" name="Connecteur droit avec flèche 469">
            <a:extLst>
              <a:ext uri="{FF2B5EF4-FFF2-40B4-BE49-F238E27FC236}">
                <a16:creationId xmlns:a16="http://schemas.microsoft.com/office/drawing/2014/main" xmlns="" id="{76A74BE2-B623-49AB-A2AC-39B0282BCDCE}"/>
              </a:ext>
            </a:extLst>
          </p:cNvPr>
          <p:cNvCxnSpPr>
            <a:cxnSpLocks/>
            <a:endCxn id="84" idx="0"/>
          </p:cNvCxnSpPr>
          <p:nvPr/>
        </p:nvCxnSpPr>
        <p:spPr>
          <a:xfrm>
            <a:off x="2512126" y="1689139"/>
            <a:ext cx="1483222" cy="13070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2" name="Connecteur droit avec flèche 471">
            <a:extLst>
              <a:ext uri="{FF2B5EF4-FFF2-40B4-BE49-F238E27FC236}">
                <a16:creationId xmlns:a16="http://schemas.microsoft.com/office/drawing/2014/main" xmlns="" id="{5AF8E301-6872-4D50-9B6B-E9DF5B69174D}"/>
              </a:ext>
            </a:extLst>
          </p:cNvPr>
          <p:cNvCxnSpPr>
            <a:cxnSpLocks/>
            <a:endCxn id="83" idx="0"/>
          </p:cNvCxnSpPr>
          <p:nvPr/>
        </p:nvCxnSpPr>
        <p:spPr>
          <a:xfrm>
            <a:off x="6914408" y="1630711"/>
            <a:ext cx="433090" cy="8701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e 1">
            <a:extLst>
              <a:ext uri="{FF2B5EF4-FFF2-40B4-BE49-F238E27FC236}">
                <a16:creationId xmlns:a16="http://schemas.microsoft.com/office/drawing/2014/main" xmlns="" id="{BB59C856-6AFA-4EB3-B204-98E6ED12B448}"/>
              </a:ext>
            </a:extLst>
          </p:cNvPr>
          <p:cNvGrpSpPr/>
          <p:nvPr/>
        </p:nvGrpSpPr>
        <p:grpSpPr>
          <a:xfrm>
            <a:off x="395536" y="182880"/>
            <a:ext cx="8064896" cy="547903"/>
            <a:chOff x="395536" y="182880"/>
            <a:chExt cx="8064896" cy="547903"/>
          </a:xfrm>
        </p:grpSpPr>
        <p:sp>
          <p:nvSpPr>
            <p:cNvPr id="12" name="Rectangle 11">
              <a:extLst>
                <a:ext uri="{FF2B5EF4-FFF2-40B4-BE49-F238E27FC236}">
                  <a16:creationId xmlns:a16="http://schemas.microsoft.com/office/drawing/2014/main" xmlns="" id="{B6416DF6-7D7F-4B52-B4B8-00E42354BE8B}"/>
                </a:ext>
              </a:extLst>
            </p:cNvPr>
            <p:cNvSpPr/>
            <p:nvPr/>
          </p:nvSpPr>
          <p:spPr>
            <a:xfrm>
              <a:off x="395536" y="219738"/>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[cinquante-deux]</a:t>
              </a:r>
            </a:p>
          </p:txBody>
        </p:sp>
        <p:sp>
          <p:nvSpPr>
            <p:cNvPr id="13" name="Rectangle 12">
              <a:extLst>
                <a:ext uri="{FF2B5EF4-FFF2-40B4-BE49-F238E27FC236}">
                  <a16:creationId xmlns:a16="http://schemas.microsoft.com/office/drawing/2014/main" xmlns="" id="{0643486B-BFDD-44BE-B484-0E51AB49098D}"/>
                </a:ext>
              </a:extLst>
            </p:cNvPr>
            <p:cNvSpPr/>
            <p:nvPr/>
          </p:nvSpPr>
          <p:spPr>
            <a:xfrm>
              <a:off x="5076056" y="182880"/>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 52 »</a:t>
              </a:r>
            </a:p>
          </p:txBody>
        </p:sp>
      </p:grpSp>
    </p:spTree>
    <p:extLst>
      <p:ext uri="{BB962C8B-B14F-4D97-AF65-F5344CB8AC3E}">
        <p14:creationId xmlns:p14="http://schemas.microsoft.com/office/powerpoint/2010/main" val="68818533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C087DF4-8A62-451E-8671-92ACF2ECD0CA}" type="slidenum">
              <a:rPr lang="fr-FR" smtClean="0"/>
              <a:pPr/>
              <a:t>100</a:t>
            </a:fld>
            <a:endParaRPr lang="fr-F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7" y="1700808"/>
            <a:ext cx="6624736" cy="3625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re 1"/>
          <p:cNvSpPr>
            <a:spLocks noGrp="1"/>
          </p:cNvSpPr>
          <p:nvPr>
            <p:ph type="title"/>
          </p:nvPr>
        </p:nvSpPr>
        <p:spPr>
          <a:xfrm>
            <a:off x="457200" y="533400"/>
            <a:ext cx="8229600" cy="990600"/>
          </a:xfrm>
        </p:spPr>
        <p:txBody>
          <a:bodyPr>
            <a:normAutofit/>
          </a:bodyPr>
          <a:lstStyle/>
          <a:p>
            <a:r>
              <a:rPr lang="fr-FR" sz="2400" dirty="0"/>
              <a:t>Recherche spécifique sur l’enseignement du nombre en cycle 2</a:t>
            </a:r>
          </a:p>
        </p:txBody>
      </p:sp>
    </p:spTree>
    <p:extLst>
      <p:ext uri="{BB962C8B-B14F-4D97-AF65-F5344CB8AC3E}">
        <p14:creationId xmlns:p14="http://schemas.microsoft.com/office/powerpoint/2010/main" val="2331197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ACA09AF3-722A-484A-9C3C-FF3022C277D5}"/>
              </a:ext>
            </a:extLst>
          </p:cNvPr>
          <p:cNvSpPr>
            <a:spLocks noGrp="1"/>
          </p:cNvSpPr>
          <p:nvPr>
            <p:ph type="sldNum" sz="quarter" idx="12"/>
          </p:nvPr>
        </p:nvSpPr>
        <p:spPr>
          <a:xfrm>
            <a:off x="8610600" y="109218"/>
            <a:ext cx="425896" cy="329184"/>
          </a:xfrm>
        </p:spPr>
        <p:txBody>
          <a:bodyPr/>
          <a:lstStyle/>
          <a:p>
            <a:fld id="{CF4668DC-857F-487D-BFFA-8C0CA5037977}" type="slidenum">
              <a:rPr lang="fr-BE" smtClean="0">
                <a:solidFill>
                  <a:schemeClr val="tx1"/>
                </a:solidFill>
              </a:rPr>
              <a:pPr/>
              <a:t>11</a:t>
            </a:fld>
            <a:endParaRPr lang="fr-BE" dirty="0">
              <a:solidFill>
                <a:schemeClr val="tx1"/>
              </a:solidFill>
            </a:endParaRPr>
          </a:p>
        </p:txBody>
      </p:sp>
      <p:grpSp>
        <p:nvGrpSpPr>
          <p:cNvPr id="491" name="Groupe 490">
            <a:extLst>
              <a:ext uri="{FF2B5EF4-FFF2-40B4-BE49-F238E27FC236}">
                <a16:creationId xmlns:a16="http://schemas.microsoft.com/office/drawing/2014/main" xmlns="" id="{B587BF18-C9AB-4659-ABBE-45898368EE87}"/>
              </a:ext>
            </a:extLst>
          </p:cNvPr>
          <p:cNvGrpSpPr/>
          <p:nvPr/>
        </p:nvGrpSpPr>
        <p:grpSpPr>
          <a:xfrm>
            <a:off x="73537" y="2500907"/>
            <a:ext cx="8416961" cy="990600"/>
            <a:chOff x="73537" y="2500907"/>
            <a:chExt cx="8416961" cy="990600"/>
          </a:xfrm>
        </p:grpSpPr>
        <p:sp>
          <p:nvSpPr>
            <p:cNvPr id="83" name="Oval 87">
              <a:extLst>
                <a:ext uri="{FF2B5EF4-FFF2-40B4-BE49-F238E27FC236}">
                  <a16:creationId xmlns:a16="http://schemas.microsoft.com/office/drawing/2014/main" xmlns="" id="{33E3CFCC-6EA4-4BFE-BA70-377B398023F3}"/>
                </a:ext>
              </a:extLst>
            </p:cNvPr>
            <p:cNvSpPr>
              <a:spLocks noChangeArrowheads="1"/>
            </p:cNvSpPr>
            <p:nvPr/>
          </p:nvSpPr>
          <p:spPr bwMode="auto">
            <a:xfrm>
              <a:off x="6204498" y="2500907"/>
              <a:ext cx="2286000" cy="990600"/>
            </a:xfrm>
            <a:prstGeom prst="ellipse">
              <a:avLst/>
            </a:prstGeom>
            <a:solidFill>
              <a:schemeClr val="accent5">
                <a:lumMod val="60000"/>
                <a:lumOff val="40000"/>
              </a:schemeClr>
            </a:solidFill>
            <a:ln w="9525">
              <a:solidFill>
                <a:schemeClr val="tx1"/>
              </a:solidFill>
              <a:round/>
              <a:headEnd/>
              <a:tailEnd/>
            </a:ln>
            <a:effectLst/>
            <a:extLst/>
          </p:spPr>
          <p:txBody>
            <a:bodyPr wrap="none" anchor="ctr"/>
            <a:lstStyle/>
            <a:p>
              <a:pPr algn="ctr"/>
              <a:r>
                <a:rPr lang="fr-FR" sz="3200" dirty="0">
                  <a:solidFill>
                    <a:srgbClr val="292934"/>
                  </a:solidFill>
                </a:rPr>
                <a:t>5x10+2</a:t>
              </a:r>
            </a:p>
          </p:txBody>
        </p:sp>
        <p:sp>
          <p:nvSpPr>
            <p:cNvPr id="84" name="Text Box 36">
              <a:extLst>
                <a:ext uri="{FF2B5EF4-FFF2-40B4-BE49-F238E27FC236}">
                  <a16:creationId xmlns:a16="http://schemas.microsoft.com/office/drawing/2014/main" xmlns="" id="{1355D682-4FDE-4003-B87A-D91E4585E6ED}"/>
                </a:ext>
              </a:extLst>
            </p:cNvPr>
            <p:cNvSpPr txBox="1">
              <a:spLocks noChangeArrowheads="1"/>
            </p:cNvSpPr>
            <p:nvPr/>
          </p:nvSpPr>
          <p:spPr bwMode="auto">
            <a:xfrm>
              <a:off x="2770624" y="2996207"/>
              <a:ext cx="2449448" cy="342900"/>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solidFill>
                    <a:srgbClr val="292934"/>
                  </a:solidFill>
                  <a:latin typeface="+mn-lt"/>
                </a:rPr>
                <a:t>Deux après cinquante</a:t>
              </a:r>
            </a:p>
          </p:txBody>
        </p:sp>
        <p:sp>
          <p:nvSpPr>
            <p:cNvPr id="85" name="Text Box 37">
              <a:extLst>
                <a:ext uri="{FF2B5EF4-FFF2-40B4-BE49-F238E27FC236}">
                  <a16:creationId xmlns:a16="http://schemas.microsoft.com/office/drawing/2014/main" xmlns="" id="{515D83F7-BF86-4DDD-8574-1B5C47E1F9BF}"/>
                </a:ext>
              </a:extLst>
            </p:cNvPr>
            <p:cNvSpPr txBox="1">
              <a:spLocks noChangeArrowheads="1"/>
            </p:cNvSpPr>
            <p:nvPr/>
          </p:nvSpPr>
          <p:spPr bwMode="auto">
            <a:xfrm>
              <a:off x="73537" y="3003514"/>
              <a:ext cx="2592288" cy="3429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buClr>
                  <a:srgbClr val="800080"/>
                </a:buClr>
                <a:buFont typeface="Wingdings" charset="2"/>
                <a:buNone/>
              </a:pPr>
              <a:r>
                <a:rPr lang="fr-FR" sz="1800" dirty="0">
                  <a:solidFill>
                    <a:srgbClr val="292934"/>
                  </a:solidFill>
                  <a:latin typeface="+mn-lt"/>
                </a:rPr>
                <a:t>Cinquante deuxième</a:t>
              </a:r>
            </a:p>
          </p:txBody>
        </p:sp>
      </p:grpSp>
      <p:sp>
        <p:nvSpPr>
          <p:cNvPr id="466" name="Rectangle 465">
            <a:extLst>
              <a:ext uri="{FF2B5EF4-FFF2-40B4-BE49-F238E27FC236}">
                <a16:creationId xmlns:a16="http://schemas.microsoft.com/office/drawing/2014/main" xmlns="" id="{CCD377A4-FA4F-4F72-B32B-9BD795B01123}"/>
              </a:ext>
            </a:extLst>
          </p:cNvPr>
          <p:cNvSpPr/>
          <p:nvPr/>
        </p:nvSpPr>
        <p:spPr>
          <a:xfrm>
            <a:off x="5784644" y="699311"/>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Ecriture chiffrée</a:t>
            </a:r>
          </a:p>
        </p:txBody>
      </p:sp>
      <p:sp>
        <p:nvSpPr>
          <p:cNvPr id="467" name="Rectangle 466">
            <a:extLst>
              <a:ext uri="{FF2B5EF4-FFF2-40B4-BE49-F238E27FC236}">
                <a16:creationId xmlns:a16="http://schemas.microsoft.com/office/drawing/2014/main" xmlns="" id="{5194F65B-5E6B-4003-94DD-CAF071620F4B}"/>
              </a:ext>
            </a:extLst>
          </p:cNvPr>
          <p:cNvSpPr/>
          <p:nvPr/>
        </p:nvSpPr>
        <p:spPr>
          <a:xfrm>
            <a:off x="1043608" y="734942"/>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Nom du nombre </a:t>
            </a:r>
          </a:p>
        </p:txBody>
      </p:sp>
      <p:cxnSp>
        <p:nvCxnSpPr>
          <p:cNvPr id="468" name="Connecteur droit avec flèche 467">
            <a:extLst>
              <a:ext uri="{FF2B5EF4-FFF2-40B4-BE49-F238E27FC236}">
                <a16:creationId xmlns:a16="http://schemas.microsoft.com/office/drawing/2014/main" xmlns="" id="{63797C6B-25BB-4A64-B352-C0BC3B163E5F}"/>
              </a:ext>
            </a:extLst>
          </p:cNvPr>
          <p:cNvCxnSpPr>
            <a:cxnSpLocks/>
            <a:endCxn id="85" idx="0"/>
          </p:cNvCxnSpPr>
          <p:nvPr/>
        </p:nvCxnSpPr>
        <p:spPr>
          <a:xfrm flipH="1">
            <a:off x="1369681" y="1740668"/>
            <a:ext cx="242042" cy="12628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0" name="Connecteur droit avec flèche 469">
            <a:extLst>
              <a:ext uri="{FF2B5EF4-FFF2-40B4-BE49-F238E27FC236}">
                <a16:creationId xmlns:a16="http://schemas.microsoft.com/office/drawing/2014/main" xmlns="" id="{76A74BE2-B623-49AB-A2AC-39B0282BCDCE}"/>
              </a:ext>
            </a:extLst>
          </p:cNvPr>
          <p:cNvCxnSpPr>
            <a:cxnSpLocks/>
            <a:endCxn id="84" idx="0"/>
          </p:cNvCxnSpPr>
          <p:nvPr/>
        </p:nvCxnSpPr>
        <p:spPr>
          <a:xfrm>
            <a:off x="2512126" y="1689139"/>
            <a:ext cx="1483222" cy="13070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2" name="Connecteur droit avec flèche 471">
            <a:extLst>
              <a:ext uri="{FF2B5EF4-FFF2-40B4-BE49-F238E27FC236}">
                <a16:creationId xmlns:a16="http://schemas.microsoft.com/office/drawing/2014/main" xmlns="" id="{5AF8E301-6872-4D50-9B6B-E9DF5B69174D}"/>
              </a:ext>
            </a:extLst>
          </p:cNvPr>
          <p:cNvCxnSpPr>
            <a:cxnSpLocks/>
            <a:endCxn id="83" idx="0"/>
          </p:cNvCxnSpPr>
          <p:nvPr/>
        </p:nvCxnSpPr>
        <p:spPr>
          <a:xfrm>
            <a:off x="6914408" y="1630711"/>
            <a:ext cx="433090" cy="8701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4" name="Rectangle 463">
            <a:extLst>
              <a:ext uri="{FF2B5EF4-FFF2-40B4-BE49-F238E27FC236}">
                <a16:creationId xmlns:a16="http://schemas.microsoft.com/office/drawing/2014/main" xmlns="" id="{1C626837-9CD4-4E05-AEC4-FAB85C12DEBF}"/>
              </a:ext>
            </a:extLst>
          </p:cNvPr>
          <p:cNvSpPr/>
          <p:nvPr/>
        </p:nvSpPr>
        <p:spPr>
          <a:xfrm>
            <a:off x="1064037" y="4329330"/>
            <a:ext cx="1601788" cy="648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Oral</a:t>
            </a:r>
          </a:p>
        </p:txBody>
      </p:sp>
      <p:sp>
        <p:nvSpPr>
          <p:cNvPr id="465" name="Rectangle 464">
            <a:extLst>
              <a:ext uri="{FF2B5EF4-FFF2-40B4-BE49-F238E27FC236}">
                <a16:creationId xmlns:a16="http://schemas.microsoft.com/office/drawing/2014/main" xmlns="" id="{53F06932-EB72-4DBA-B1A9-6B7E0B2D9206}"/>
              </a:ext>
            </a:extLst>
          </p:cNvPr>
          <p:cNvSpPr/>
          <p:nvPr/>
        </p:nvSpPr>
        <p:spPr>
          <a:xfrm>
            <a:off x="6565566" y="4329330"/>
            <a:ext cx="1447800" cy="648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a:t>
            </a:r>
          </a:p>
        </p:txBody>
      </p:sp>
      <p:grpSp>
        <p:nvGrpSpPr>
          <p:cNvPr id="469" name="Groupe 468">
            <a:extLst>
              <a:ext uri="{FF2B5EF4-FFF2-40B4-BE49-F238E27FC236}">
                <a16:creationId xmlns:a16="http://schemas.microsoft.com/office/drawing/2014/main" xmlns="" id="{DFBEAF49-83B6-41F7-908E-EF0E99F18F71}"/>
              </a:ext>
            </a:extLst>
          </p:cNvPr>
          <p:cNvGrpSpPr/>
          <p:nvPr/>
        </p:nvGrpSpPr>
        <p:grpSpPr>
          <a:xfrm>
            <a:off x="395536" y="182880"/>
            <a:ext cx="8064896" cy="547903"/>
            <a:chOff x="395536" y="182880"/>
            <a:chExt cx="8064896" cy="547903"/>
          </a:xfrm>
        </p:grpSpPr>
        <p:sp>
          <p:nvSpPr>
            <p:cNvPr id="471" name="Rectangle 470">
              <a:extLst>
                <a:ext uri="{FF2B5EF4-FFF2-40B4-BE49-F238E27FC236}">
                  <a16:creationId xmlns:a16="http://schemas.microsoft.com/office/drawing/2014/main" xmlns="" id="{F91FC37B-63E6-451F-9BAF-78359FC33A4C}"/>
                </a:ext>
              </a:extLst>
            </p:cNvPr>
            <p:cNvSpPr/>
            <p:nvPr/>
          </p:nvSpPr>
          <p:spPr>
            <a:xfrm>
              <a:off x="395536" y="219738"/>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[cinquante-deux]</a:t>
              </a:r>
            </a:p>
          </p:txBody>
        </p:sp>
        <p:sp>
          <p:nvSpPr>
            <p:cNvPr id="473" name="Rectangle 472">
              <a:extLst>
                <a:ext uri="{FF2B5EF4-FFF2-40B4-BE49-F238E27FC236}">
                  <a16:creationId xmlns:a16="http://schemas.microsoft.com/office/drawing/2014/main" xmlns="" id="{F58A2CB6-0AB5-4726-B196-608A201D8FFF}"/>
                </a:ext>
              </a:extLst>
            </p:cNvPr>
            <p:cNvSpPr/>
            <p:nvPr/>
          </p:nvSpPr>
          <p:spPr>
            <a:xfrm>
              <a:off x="5076056" y="182880"/>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 52 »</a:t>
              </a:r>
            </a:p>
          </p:txBody>
        </p:sp>
      </p:grpSp>
    </p:spTree>
    <p:extLst>
      <p:ext uri="{BB962C8B-B14F-4D97-AF65-F5344CB8AC3E}">
        <p14:creationId xmlns:p14="http://schemas.microsoft.com/office/powerpoint/2010/main" val="3540254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ACA09AF3-722A-484A-9C3C-FF3022C277D5}"/>
              </a:ext>
            </a:extLst>
          </p:cNvPr>
          <p:cNvSpPr>
            <a:spLocks noGrp="1"/>
          </p:cNvSpPr>
          <p:nvPr>
            <p:ph type="sldNum" sz="quarter" idx="12"/>
          </p:nvPr>
        </p:nvSpPr>
        <p:spPr>
          <a:xfrm>
            <a:off x="8610600" y="109218"/>
            <a:ext cx="425896" cy="329184"/>
          </a:xfrm>
        </p:spPr>
        <p:txBody>
          <a:bodyPr/>
          <a:lstStyle/>
          <a:p>
            <a:fld id="{CF4668DC-857F-487D-BFFA-8C0CA5037977}" type="slidenum">
              <a:rPr lang="fr-BE" smtClean="0">
                <a:solidFill>
                  <a:schemeClr val="tx1"/>
                </a:solidFill>
              </a:rPr>
              <a:pPr/>
              <a:t>12</a:t>
            </a:fld>
            <a:endParaRPr lang="fr-BE" dirty="0">
              <a:solidFill>
                <a:schemeClr val="tx1"/>
              </a:solidFill>
            </a:endParaRPr>
          </a:p>
        </p:txBody>
      </p:sp>
      <p:grpSp>
        <p:nvGrpSpPr>
          <p:cNvPr id="491" name="Groupe 490">
            <a:extLst>
              <a:ext uri="{FF2B5EF4-FFF2-40B4-BE49-F238E27FC236}">
                <a16:creationId xmlns:a16="http://schemas.microsoft.com/office/drawing/2014/main" xmlns="" id="{B587BF18-C9AB-4659-ABBE-45898368EE87}"/>
              </a:ext>
            </a:extLst>
          </p:cNvPr>
          <p:cNvGrpSpPr/>
          <p:nvPr/>
        </p:nvGrpSpPr>
        <p:grpSpPr>
          <a:xfrm>
            <a:off x="73537" y="2500907"/>
            <a:ext cx="8416961" cy="990600"/>
            <a:chOff x="73537" y="2500907"/>
            <a:chExt cx="8416961" cy="990600"/>
          </a:xfrm>
        </p:grpSpPr>
        <p:sp>
          <p:nvSpPr>
            <p:cNvPr id="83" name="Oval 87">
              <a:extLst>
                <a:ext uri="{FF2B5EF4-FFF2-40B4-BE49-F238E27FC236}">
                  <a16:creationId xmlns:a16="http://schemas.microsoft.com/office/drawing/2014/main" xmlns="" id="{33E3CFCC-6EA4-4BFE-BA70-377B398023F3}"/>
                </a:ext>
              </a:extLst>
            </p:cNvPr>
            <p:cNvSpPr>
              <a:spLocks noChangeArrowheads="1"/>
            </p:cNvSpPr>
            <p:nvPr/>
          </p:nvSpPr>
          <p:spPr bwMode="auto">
            <a:xfrm>
              <a:off x="6204498" y="2500907"/>
              <a:ext cx="2286000" cy="990600"/>
            </a:xfrm>
            <a:prstGeom prst="ellipse">
              <a:avLst/>
            </a:prstGeom>
            <a:solidFill>
              <a:schemeClr val="accent5">
                <a:lumMod val="60000"/>
                <a:lumOff val="40000"/>
              </a:schemeClr>
            </a:solidFill>
            <a:ln w="9525">
              <a:solidFill>
                <a:schemeClr val="tx1"/>
              </a:solidFill>
              <a:round/>
              <a:headEnd/>
              <a:tailEnd/>
            </a:ln>
            <a:effectLst/>
            <a:extLst/>
          </p:spPr>
          <p:txBody>
            <a:bodyPr wrap="none" anchor="ctr"/>
            <a:lstStyle/>
            <a:p>
              <a:pPr algn="ctr"/>
              <a:r>
                <a:rPr lang="fr-FR" sz="3200" dirty="0">
                  <a:solidFill>
                    <a:srgbClr val="292934"/>
                  </a:solidFill>
                </a:rPr>
                <a:t>5x10+2</a:t>
              </a:r>
            </a:p>
          </p:txBody>
        </p:sp>
        <p:sp>
          <p:nvSpPr>
            <p:cNvPr id="84" name="Text Box 36">
              <a:extLst>
                <a:ext uri="{FF2B5EF4-FFF2-40B4-BE49-F238E27FC236}">
                  <a16:creationId xmlns:a16="http://schemas.microsoft.com/office/drawing/2014/main" xmlns="" id="{1355D682-4FDE-4003-B87A-D91E4585E6ED}"/>
                </a:ext>
              </a:extLst>
            </p:cNvPr>
            <p:cNvSpPr txBox="1">
              <a:spLocks noChangeArrowheads="1"/>
            </p:cNvSpPr>
            <p:nvPr/>
          </p:nvSpPr>
          <p:spPr bwMode="auto">
            <a:xfrm>
              <a:off x="2770624" y="2996207"/>
              <a:ext cx="2449448" cy="342900"/>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solidFill>
                    <a:srgbClr val="292934"/>
                  </a:solidFill>
                  <a:latin typeface="+mn-lt"/>
                </a:rPr>
                <a:t>Deux après cinquante</a:t>
              </a:r>
            </a:p>
          </p:txBody>
        </p:sp>
        <p:sp>
          <p:nvSpPr>
            <p:cNvPr id="85" name="Text Box 37">
              <a:extLst>
                <a:ext uri="{FF2B5EF4-FFF2-40B4-BE49-F238E27FC236}">
                  <a16:creationId xmlns:a16="http://schemas.microsoft.com/office/drawing/2014/main" xmlns="" id="{515D83F7-BF86-4DDD-8574-1B5C47E1F9BF}"/>
                </a:ext>
              </a:extLst>
            </p:cNvPr>
            <p:cNvSpPr txBox="1">
              <a:spLocks noChangeArrowheads="1"/>
            </p:cNvSpPr>
            <p:nvPr/>
          </p:nvSpPr>
          <p:spPr bwMode="auto">
            <a:xfrm>
              <a:off x="73537" y="3003514"/>
              <a:ext cx="2592288" cy="3429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buClr>
                  <a:srgbClr val="800080"/>
                </a:buClr>
                <a:buFont typeface="Wingdings" charset="2"/>
                <a:buNone/>
              </a:pPr>
              <a:r>
                <a:rPr lang="fr-FR" sz="1800" dirty="0">
                  <a:solidFill>
                    <a:srgbClr val="292934"/>
                  </a:solidFill>
                  <a:latin typeface="+mn-lt"/>
                </a:rPr>
                <a:t>Cinquante deuxième</a:t>
              </a:r>
            </a:p>
          </p:txBody>
        </p:sp>
      </p:grpSp>
      <p:sp>
        <p:nvSpPr>
          <p:cNvPr id="466" name="Rectangle 465">
            <a:extLst>
              <a:ext uri="{FF2B5EF4-FFF2-40B4-BE49-F238E27FC236}">
                <a16:creationId xmlns:a16="http://schemas.microsoft.com/office/drawing/2014/main" xmlns="" id="{CCD377A4-FA4F-4F72-B32B-9BD795B01123}"/>
              </a:ext>
            </a:extLst>
          </p:cNvPr>
          <p:cNvSpPr/>
          <p:nvPr/>
        </p:nvSpPr>
        <p:spPr>
          <a:xfrm>
            <a:off x="5784644" y="699311"/>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Ecriture chiffrée</a:t>
            </a:r>
          </a:p>
        </p:txBody>
      </p:sp>
      <p:sp>
        <p:nvSpPr>
          <p:cNvPr id="467" name="Rectangle 466">
            <a:extLst>
              <a:ext uri="{FF2B5EF4-FFF2-40B4-BE49-F238E27FC236}">
                <a16:creationId xmlns:a16="http://schemas.microsoft.com/office/drawing/2014/main" xmlns="" id="{5194F65B-5E6B-4003-94DD-CAF071620F4B}"/>
              </a:ext>
            </a:extLst>
          </p:cNvPr>
          <p:cNvSpPr/>
          <p:nvPr/>
        </p:nvSpPr>
        <p:spPr>
          <a:xfrm>
            <a:off x="1043608" y="734942"/>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Nom du nombre </a:t>
            </a:r>
          </a:p>
        </p:txBody>
      </p:sp>
      <p:cxnSp>
        <p:nvCxnSpPr>
          <p:cNvPr id="468" name="Connecteur droit avec flèche 467">
            <a:extLst>
              <a:ext uri="{FF2B5EF4-FFF2-40B4-BE49-F238E27FC236}">
                <a16:creationId xmlns:a16="http://schemas.microsoft.com/office/drawing/2014/main" xmlns="" id="{63797C6B-25BB-4A64-B352-C0BC3B163E5F}"/>
              </a:ext>
            </a:extLst>
          </p:cNvPr>
          <p:cNvCxnSpPr>
            <a:cxnSpLocks/>
            <a:endCxn id="85" idx="0"/>
          </p:cNvCxnSpPr>
          <p:nvPr/>
        </p:nvCxnSpPr>
        <p:spPr>
          <a:xfrm flipH="1">
            <a:off x="1369681" y="1740668"/>
            <a:ext cx="242042" cy="12628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0" name="Connecteur droit avec flèche 469">
            <a:extLst>
              <a:ext uri="{FF2B5EF4-FFF2-40B4-BE49-F238E27FC236}">
                <a16:creationId xmlns:a16="http://schemas.microsoft.com/office/drawing/2014/main" xmlns="" id="{76A74BE2-B623-49AB-A2AC-39B0282BCDCE}"/>
              </a:ext>
            </a:extLst>
          </p:cNvPr>
          <p:cNvCxnSpPr>
            <a:cxnSpLocks/>
            <a:endCxn id="84" idx="0"/>
          </p:cNvCxnSpPr>
          <p:nvPr/>
        </p:nvCxnSpPr>
        <p:spPr>
          <a:xfrm>
            <a:off x="2512126" y="1689139"/>
            <a:ext cx="1483222" cy="13070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2" name="Connecteur droit avec flèche 471">
            <a:extLst>
              <a:ext uri="{FF2B5EF4-FFF2-40B4-BE49-F238E27FC236}">
                <a16:creationId xmlns:a16="http://schemas.microsoft.com/office/drawing/2014/main" xmlns="" id="{5AF8E301-6872-4D50-9B6B-E9DF5B69174D}"/>
              </a:ext>
            </a:extLst>
          </p:cNvPr>
          <p:cNvCxnSpPr>
            <a:cxnSpLocks/>
            <a:endCxn id="83" idx="0"/>
          </p:cNvCxnSpPr>
          <p:nvPr/>
        </p:nvCxnSpPr>
        <p:spPr>
          <a:xfrm>
            <a:off x="6914408" y="1630711"/>
            <a:ext cx="433090" cy="8701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4" name="Rectangle 463">
            <a:extLst>
              <a:ext uri="{FF2B5EF4-FFF2-40B4-BE49-F238E27FC236}">
                <a16:creationId xmlns:a16="http://schemas.microsoft.com/office/drawing/2014/main" xmlns="" id="{1C626837-9CD4-4E05-AEC4-FAB85C12DEBF}"/>
              </a:ext>
            </a:extLst>
          </p:cNvPr>
          <p:cNvSpPr/>
          <p:nvPr/>
        </p:nvSpPr>
        <p:spPr>
          <a:xfrm>
            <a:off x="1064037" y="4329330"/>
            <a:ext cx="1601788" cy="648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Oral</a:t>
            </a:r>
          </a:p>
        </p:txBody>
      </p:sp>
      <p:sp>
        <p:nvSpPr>
          <p:cNvPr id="465" name="Rectangle 464">
            <a:extLst>
              <a:ext uri="{FF2B5EF4-FFF2-40B4-BE49-F238E27FC236}">
                <a16:creationId xmlns:a16="http://schemas.microsoft.com/office/drawing/2014/main" xmlns="" id="{53F06932-EB72-4DBA-B1A9-6B7E0B2D9206}"/>
              </a:ext>
            </a:extLst>
          </p:cNvPr>
          <p:cNvSpPr/>
          <p:nvPr/>
        </p:nvSpPr>
        <p:spPr>
          <a:xfrm>
            <a:off x="6565566" y="4329330"/>
            <a:ext cx="1447800" cy="648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a:t>
            </a:r>
          </a:p>
        </p:txBody>
      </p:sp>
      <p:grpSp>
        <p:nvGrpSpPr>
          <p:cNvPr id="469" name="Groupe 468">
            <a:extLst>
              <a:ext uri="{FF2B5EF4-FFF2-40B4-BE49-F238E27FC236}">
                <a16:creationId xmlns:a16="http://schemas.microsoft.com/office/drawing/2014/main" xmlns="" id="{DFBEAF49-83B6-41F7-908E-EF0E99F18F71}"/>
              </a:ext>
            </a:extLst>
          </p:cNvPr>
          <p:cNvGrpSpPr/>
          <p:nvPr/>
        </p:nvGrpSpPr>
        <p:grpSpPr>
          <a:xfrm>
            <a:off x="395536" y="182880"/>
            <a:ext cx="8064896" cy="547903"/>
            <a:chOff x="395536" y="182880"/>
            <a:chExt cx="8064896" cy="547903"/>
          </a:xfrm>
        </p:grpSpPr>
        <p:sp>
          <p:nvSpPr>
            <p:cNvPr id="471" name="Rectangle 470">
              <a:extLst>
                <a:ext uri="{FF2B5EF4-FFF2-40B4-BE49-F238E27FC236}">
                  <a16:creationId xmlns:a16="http://schemas.microsoft.com/office/drawing/2014/main" xmlns="" id="{F91FC37B-63E6-451F-9BAF-78359FC33A4C}"/>
                </a:ext>
              </a:extLst>
            </p:cNvPr>
            <p:cNvSpPr/>
            <p:nvPr/>
          </p:nvSpPr>
          <p:spPr>
            <a:xfrm>
              <a:off x="395536" y="219738"/>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[cinquante-deux]</a:t>
              </a:r>
            </a:p>
          </p:txBody>
        </p:sp>
        <p:sp>
          <p:nvSpPr>
            <p:cNvPr id="473" name="Rectangle 472">
              <a:extLst>
                <a:ext uri="{FF2B5EF4-FFF2-40B4-BE49-F238E27FC236}">
                  <a16:creationId xmlns:a16="http://schemas.microsoft.com/office/drawing/2014/main" xmlns="" id="{F58A2CB6-0AB5-4726-B196-608A201D8FFF}"/>
                </a:ext>
              </a:extLst>
            </p:cNvPr>
            <p:cNvSpPr/>
            <p:nvPr/>
          </p:nvSpPr>
          <p:spPr>
            <a:xfrm>
              <a:off x="5076056" y="182880"/>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 52 »</a:t>
              </a:r>
            </a:p>
          </p:txBody>
        </p:sp>
      </p:grpSp>
      <p:sp>
        <p:nvSpPr>
          <p:cNvPr id="2" name="Rectangle 1">
            <a:extLst>
              <a:ext uri="{FF2B5EF4-FFF2-40B4-BE49-F238E27FC236}">
                <a16:creationId xmlns:a16="http://schemas.microsoft.com/office/drawing/2014/main" xmlns="" id="{51B5AC32-7152-4258-97C5-967410D4AB56}"/>
              </a:ext>
            </a:extLst>
          </p:cNvPr>
          <p:cNvSpPr/>
          <p:nvPr/>
        </p:nvSpPr>
        <p:spPr>
          <a:xfrm>
            <a:off x="367836" y="5483265"/>
            <a:ext cx="8408327" cy="954107"/>
          </a:xfrm>
          <a:prstGeom prst="rect">
            <a:avLst/>
          </a:prstGeom>
        </p:spPr>
        <p:txBody>
          <a:bodyPr wrap="none">
            <a:spAutoFit/>
          </a:bodyPr>
          <a:lstStyle/>
          <a:p>
            <a:pPr lvl="0"/>
            <a:r>
              <a:rPr lang="fr-FR" sz="2800" dirty="0">
                <a:solidFill>
                  <a:prstClr val="black"/>
                </a:solidFill>
                <a:latin typeface="Calibri"/>
              </a:rPr>
              <a:t>Deux numérations distinctes sont enjeu d’apprentissage.</a:t>
            </a:r>
          </a:p>
          <a:p>
            <a:pPr lvl="0"/>
            <a:r>
              <a:rPr lang="fr-FR" sz="2800" dirty="0">
                <a:solidFill>
                  <a:prstClr val="black"/>
                </a:solidFill>
                <a:latin typeface="Calibri"/>
              </a:rPr>
              <a:t>L’une n’est pas la version écrite de l’autre.</a:t>
            </a:r>
          </a:p>
        </p:txBody>
      </p:sp>
    </p:spTree>
    <p:extLst>
      <p:ext uri="{BB962C8B-B14F-4D97-AF65-F5344CB8AC3E}">
        <p14:creationId xmlns:p14="http://schemas.microsoft.com/office/powerpoint/2010/main" val="2290318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ACA09AF3-722A-484A-9C3C-FF3022C277D5}"/>
              </a:ext>
            </a:extLst>
          </p:cNvPr>
          <p:cNvSpPr>
            <a:spLocks noGrp="1"/>
          </p:cNvSpPr>
          <p:nvPr>
            <p:ph type="sldNum" sz="quarter" idx="12"/>
          </p:nvPr>
        </p:nvSpPr>
        <p:spPr>
          <a:xfrm>
            <a:off x="8511667" y="109218"/>
            <a:ext cx="452821" cy="329184"/>
          </a:xfrm>
        </p:spPr>
        <p:txBody>
          <a:bodyPr/>
          <a:lstStyle/>
          <a:p>
            <a:fld id="{CF4668DC-857F-487D-BFFA-8C0CA5037977}" type="slidenum">
              <a:rPr lang="fr-BE" smtClean="0">
                <a:solidFill>
                  <a:schemeClr val="tx1"/>
                </a:solidFill>
              </a:rPr>
              <a:pPr/>
              <a:t>13</a:t>
            </a:fld>
            <a:endParaRPr lang="fr-BE" dirty="0">
              <a:solidFill>
                <a:schemeClr val="tx1"/>
              </a:solidFill>
            </a:endParaRPr>
          </a:p>
        </p:txBody>
      </p:sp>
      <p:grpSp>
        <p:nvGrpSpPr>
          <p:cNvPr id="491" name="Groupe 490">
            <a:extLst>
              <a:ext uri="{FF2B5EF4-FFF2-40B4-BE49-F238E27FC236}">
                <a16:creationId xmlns:a16="http://schemas.microsoft.com/office/drawing/2014/main" xmlns="" id="{B587BF18-C9AB-4659-ABBE-45898368EE87}"/>
              </a:ext>
            </a:extLst>
          </p:cNvPr>
          <p:cNvGrpSpPr/>
          <p:nvPr/>
        </p:nvGrpSpPr>
        <p:grpSpPr>
          <a:xfrm>
            <a:off x="73537" y="2500907"/>
            <a:ext cx="8416961" cy="990600"/>
            <a:chOff x="73537" y="2500907"/>
            <a:chExt cx="8416961" cy="990600"/>
          </a:xfrm>
        </p:grpSpPr>
        <p:sp>
          <p:nvSpPr>
            <p:cNvPr id="83" name="Oval 87">
              <a:extLst>
                <a:ext uri="{FF2B5EF4-FFF2-40B4-BE49-F238E27FC236}">
                  <a16:creationId xmlns:a16="http://schemas.microsoft.com/office/drawing/2014/main" xmlns="" id="{33E3CFCC-6EA4-4BFE-BA70-377B398023F3}"/>
                </a:ext>
              </a:extLst>
            </p:cNvPr>
            <p:cNvSpPr>
              <a:spLocks noChangeArrowheads="1"/>
            </p:cNvSpPr>
            <p:nvPr/>
          </p:nvSpPr>
          <p:spPr bwMode="auto">
            <a:xfrm>
              <a:off x="6204498" y="2500907"/>
              <a:ext cx="2286000" cy="990600"/>
            </a:xfrm>
            <a:prstGeom prst="ellipse">
              <a:avLst/>
            </a:prstGeom>
            <a:solidFill>
              <a:schemeClr val="accent5">
                <a:lumMod val="60000"/>
                <a:lumOff val="40000"/>
              </a:schemeClr>
            </a:solidFill>
            <a:ln w="9525">
              <a:solidFill>
                <a:schemeClr val="tx1"/>
              </a:solidFill>
              <a:round/>
              <a:headEnd/>
              <a:tailEnd/>
            </a:ln>
            <a:effectLst/>
            <a:extLst/>
          </p:spPr>
          <p:txBody>
            <a:bodyPr wrap="none" anchor="ctr"/>
            <a:lstStyle/>
            <a:p>
              <a:pPr algn="ctr"/>
              <a:r>
                <a:rPr lang="fr-FR" sz="3200" dirty="0">
                  <a:solidFill>
                    <a:srgbClr val="292934"/>
                  </a:solidFill>
                </a:rPr>
                <a:t>5x10+2</a:t>
              </a:r>
            </a:p>
          </p:txBody>
        </p:sp>
        <p:sp>
          <p:nvSpPr>
            <p:cNvPr id="84" name="Text Box 36">
              <a:extLst>
                <a:ext uri="{FF2B5EF4-FFF2-40B4-BE49-F238E27FC236}">
                  <a16:creationId xmlns:a16="http://schemas.microsoft.com/office/drawing/2014/main" xmlns="" id="{1355D682-4FDE-4003-B87A-D91E4585E6ED}"/>
                </a:ext>
              </a:extLst>
            </p:cNvPr>
            <p:cNvSpPr txBox="1">
              <a:spLocks noChangeArrowheads="1"/>
            </p:cNvSpPr>
            <p:nvPr/>
          </p:nvSpPr>
          <p:spPr bwMode="auto">
            <a:xfrm>
              <a:off x="2770624" y="2996207"/>
              <a:ext cx="2449448" cy="342900"/>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solidFill>
                    <a:srgbClr val="292934"/>
                  </a:solidFill>
                  <a:latin typeface="+mn-lt"/>
                </a:rPr>
                <a:t>Deux après cinquante</a:t>
              </a:r>
            </a:p>
          </p:txBody>
        </p:sp>
        <p:sp>
          <p:nvSpPr>
            <p:cNvPr id="85" name="Text Box 37">
              <a:extLst>
                <a:ext uri="{FF2B5EF4-FFF2-40B4-BE49-F238E27FC236}">
                  <a16:creationId xmlns:a16="http://schemas.microsoft.com/office/drawing/2014/main" xmlns="" id="{515D83F7-BF86-4DDD-8574-1B5C47E1F9BF}"/>
                </a:ext>
              </a:extLst>
            </p:cNvPr>
            <p:cNvSpPr txBox="1">
              <a:spLocks noChangeArrowheads="1"/>
            </p:cNvSpPr>
            <p:nvPr/>
          </p:nvSpPr>
          <p:spPr bwMode="auto">
            <a:xfrm>
              <a:off x="73537" y="3003514"/>
              <a:ext cx="2592288" cy="3429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buClr>
                  <a:srgbClr val="800080"/>
                </a:buClr>
                <a:buFont typeface="Wingdings" charset="2"/>
                <a:buNone/>
              </a:pPr>
              <a:r>
                <a:rPr lang="fr-FR" sz="1800" dirty="0">
                  <a:solidFill>
                    <a:srgbClr val="292934"/>
                  </a:solidFill>
                  <a:latin typeface="+mn-lt"/>
                </a:rPr>
                <a:t>Cinquante deuxième</a:t>
              </a:r>
            </a:p>
          </p:txBody>
        </p:sp>
      </p:grpSp>
      <p:grpSp>
        <p:nvGrpSpPr>
          <p:cNvPr id="235" name="Groupe 234">
            <a:extLst>
              <a:ext uri="{FF2B5EF4-FFF2-40B4-BE49-F238E27FC236}">
                <a16:creationId xmlns:a16="http://schemas.microsoft.com/office/drawing/2014/main" xmlns="" id="{3DD188DD-C8C9-4DD9-8D98-D025E2C33357}"/>
              </a:ext>
            </a:extLst>
          </p:cNvPr>
          <p:cNvGrpSpPr/>
          <p:nvPr/>
        </p:nvGrpSpPr>
        <p:grpSpPr>
          <a:xfrm>
            <a:off x="3266333" y="801178"/>
            <a:ext cx="2404655" cy="1473766"/>
            <a:chOff x="4933950" y="224036"/>
            <a:chExt cx="3538538" cy="2628900"/>
          </a:xfrm>
        </p:grpSpPr>
        <p:sp>
          <p:nvSpPr>
            <p:cNvPr id="236" name="Ellipse 130">
              <a:extLst>
                <a:ext uri="{FF2B5EF4-FFF2-40B4-BE49-F238E27FC236}">
                  <a16:creationId xmlns:a16="http://schemas.microsoft.com/office/drawing/2014/main" xmlns="" id="{3E2098BD-4D03-4973-A06C-AD666E9AEAF9}"/>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237" name="Groupe 236">
              <a:extLst>
                <a:ext uri="{FF2B5EF4-FFF2-40B4-BE49-F238E27FC236}">
                  <a16:creationId xmlns:a16="http://schemas.microsoft.com/office/drawing/2014/main" xmlns="" id="{9C46ADF0-48EC-4AC3-B2E8-8DAFF8477CD2}"/>
                </a:ext>
              </a:extLst>
            </p:cNvPr>
            <p:cNvGrpSpPr>
              <a:grpSpLocks/>
            </p:cNvGrpSpPr>
            <p:nvPr/>
          </p:nvGrpSpPr>
          <p:grpSpPr bwMode="auto">
            <a:xfrm>
              <a:off x="5333346" y="1484784"/>
              <a:ext cx="1584325" cy="1296144"/>
              <a:chOff x="3635896" y="465376"/>
              <a:chExt cx="1584176" cy="1296885"/>
            </a:xfrm>
          </p:grpSpPr>
          <p:grpSp>
            <p:nvGrpSpPr>
              <p:cNvPr id="296" name="Groupe 295">
                <a:extLst>
                  <a:ext uri="{FF2B5EF4-FFF2-40B4-BE49-F238E27FC236}">
                    <a16:creationId xmlns:a16="http://schemas.microsoft.com/office/drawing/2014/main" xmlns="" id="{4EBF3F07-6257-4A68-B7CD-B190D4497FF8}"/>
                  </a:ext>
                </a:extLst>
              </p:cNvPr>
              <p:cNvGrpSpPr/>
              <p:nvPr/>
            </p:nvGrpSpPr>
            <p:grpSpPr>
              <a:xfrm>
                <a:off x="3767429" y="465376"/>
                <a:ext cx="1321110" cy="1296885"/>
                <a:chOff x="1319157" y="428266"/>
                <a:chExt cx="1321110" cy="1296885"/>
              </a:xfrm>
              <a:effectLst>
                <a:glow rad="127000">
                  <a:schemeClr val="bg1"/>
                </a:glow>
              </a:effectLst>
            </p:grpSpPr>
            <p:grpSp>
              <p:nvGrpSpPr>
                <p:cNvPr id="298" name="Groupe 297">
                  <a:extLst>
                    <a:ext uri="{FF2B5EF4-FFF2-40B4-BE49-F238E27FC236}">
                      <a16:creationId xmlns:a16="http://schemas.microsoft.com/office/drawing/2014/main" xmlns="" id="{B5C8C2F6-BB81-4697-98FC-1566B69F65BD}"/>
                    </a:ext>
                  </a:extLst>
                </p:cNvPr>
                <p:cNvGrpSpPr/>
                <p:nvPr/>
              </p:nvGrpSpPr>
              <p:grpSpPr>
                <a:xfrm>
                  <a:off x="1319157" y="716463"/>
                  <a:ext cx="588547" cy="976476"/>
                  <a:chOff x="1319157" y="716463"/>
                  <a:chExt cx="588547" cy="976476"/>
                </a:xfrm>
              </p:grpSpPr>
              <p:sp>
                <p:nvSpPr>
                  <p:cNvPr id="305" name="Ellipse 304">
                    <a:extLst>
                      <a:ext uri="{FF2B5EF4-FFF2-40B4-BE49-F238E27FC236}">
                        <a16:creationId xmlns:a16="http://schemas.microsoft.com/office/drawing/2014/main" xmlns="" id="{6246091A-838D-4D72-9782-49657AA8B4BC}"/>
                      </a:ext>
                    </a:extLst>
                  </p:cNvPr>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6" name="Ellipse 305">
                    <a:extLst>
                      <a:ext uri="{FF2B5EF4-FFF2-40B4-BE49-F238E27FC236}">
                        <a16:creationId xmlns:a16="http://schemas.microsoft.com/office/drawing/2014/main" xmlns="" id="{876F97BE-879A-4459-97FE-0483D55C6718}"/>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7" name="Ellipse 306">
                    <a:extLst>
                      <a:ext uri="{FF2B5EF4-FFF2-40B4-BE49-F238E27FC236}">
                        <a16:creationId xmlns:a16="http://schemas.microsoft.com/office/drawing/2014/main" xmlns="" id="{5EFC417F-716C-437A-B973-4EAC169E9E76}"/>
                      </a:ext>
                    </a:extLst>
                  </p:cNvPr>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8" name="Ellipse 307">
                    <a:extLst>
                      <a:ext uri="{FF2B5EF4-FFF2-40B4-BE49-F238E27FC236}">
                        <a16:creationId xmlns:a16="http://schemas.microsoft.com/office/drawing/2014/main" xmlns="" id="{6053A6CB-C00E-4FA5-9E08-C82E128709B5}"/>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9" name="Ellipse 308">
                    <a:extLst>
                      <a:ext uri="{FF2B5EF4-FFF2-40B4-BE49-F238E27FC236}">
                        <a16:creationId xmlns:a16="http://schemas.microsoft.com/office/drawing/2014/main" xmlns="" id="{1E994479-D3D1-4AF3-854E-5838AE332FDE}"/>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99" name="Groupe 298">
                  <a:extLst>
                    <a:ext uri="{FF2B5EF4-FFF2-40B4-BE49-F238E27FC236}">
                      <a16:creationId xmlns:a16="http://schemas.microsoft.com/office/drawing/2014/main" xmlns="" id="{F38CBE0D-7086-4B9C-9072-643A9F1F52D0}"/>
                    </a:ext>
                  </a:extLst>
                </p:cNvPr>
                <p:cNvGrpSpPr/>
                <p:nvPr/>
              </p:nvGrpSpPr>
              <p:grpSpPr>
                <a:xfrm>
                  <a:off x="2051720" y="428266"/>
                  <a:ext cx="588547" cy="1296885"/>
                  <a:chOff x="1319157" y="430478"/>
                  <a:chExt cx="588547" cy="1296885"/>
                </a:xfrm>
              </p:grpSpPr>
              <p:sp>
                <p:nvSpPr>
                  <p:cNvPr id="300" name="Ellipse 299">
                    <a:extLst>
                      <a:ext uri="{FF2B5EF4-FFF2-40B4-BE49-F238E27FC236}">
                        <a16:creationId xmlns:a16="http://schemas.microsoft.com/office/drawing/2014/main" xmlns="" id="{758AAE2D-6B05-4CAD-AA6B-93B41F3F8D87}"/>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1" name="Ellipse 300">
                    <a:extLst>
                      <a:ext uri="{FF2B5EF4-FFF2-40B4-BE49-F238E27FC236}">
                        <a16:creationId xmlns:a16="http://schemas.microsoft.com/office/drawing/2014/main" xmlns="" id="{38EA8ABA-FDB5-4C02-AEEA-B815611FEE73}"/>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2" name="Ellipse 301">
                    <a:extLst>
                      <a:ext uri="{FF2B5EF4-FFF2-40B4-BE49-F238E27FC236}">
                        <a16:creationId xmlns:a16="http://schemas.microsoft.com/office/drawing/2014/main" xmlns="" id="{0B65D822-EA81-4F7F-96A0-0BE48A5A2CDE}"/>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3" name="Ellipse 302">
                    <a:extLst>
                      <a:ext uri="{FF2B5EF4-FFF2-40B4-BE49-F238E27FC236}">
                        <a16:creationId xmlns:a16="http://schemas.microsoft.com/office/drawing/2014/main" xmlns="" id="{4CB6DFDE-6C78-4C7D-AAC9-4D2E95F8A4FE}"/>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4" name="Ellipse 303">
                    <a:extLst>
                      <a:ext uri="{FF2B5EF4-FFF2-40B4-BE49-F238E27FC236}">
                        <a16:creationId xmlns:a16="http://schemas.microsoft.com/office/drawing/2014/main" xmlns="" id="{0CF9C7B1-5849-46C2-8C37-C00E58278FE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97" name="Rectangle 296">
                <a:extLst>
                  <a:ext uri="{FF2B5EF4-FFF2-40B4-BE49-F238E27FC236}">
                    <a16:creationId xmlns:a16="http://schemas.microsoft.com/office/drawing/2014/main" xmlns="" id="{9C7463CB-0C10-41F8-9C13-9E1A96DD1A9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38" name="Groupe 237">
              <a:extLst>
                <a:ext uri="{FF2B5EF4-FFF2-40B4-BE49-F238E27FC236}">
                  <a16:creationId xmlns:a16="http://schemas.microsoft.com/office/drawing/2014/main" xmlns="" id="{2020B6C9-2F9D-409D-AF16-F4F0B05666DF}"/>
                </a:ext>
              </a:extLst>
            </p:cNvPr>
            <p:cNvGrpSpPr>
              <a:grpSpLocks/>
            </p:cNvGrpSpPr>
            <p:nvPr/>
          </p:nvGrpSpPr>
          <p:grpSpPr bwMode="auto">
            <a:xfrm>
              <a:off x="6732241" y="495871"/>
              <a:ext cx="1654745" cy="1060921"/>
              <a:chOff x="3563823" y="765810"/>
              <a:chExt cx="1656249" cy="1058934"/>
            </a:xfrm>
          </p:grpSpPr>
          <p:grpSp>
            <p:nvGrpSpPr>
              <p:cNvPr id="282" name="Groupe 281">
                <a:extLst>
                  <a:ext uri="{FF2B5EF4-FFF2-40B4-BE49-F238E27FC236}">
                    <a16:creationId xmlns:a16="http://schemas.microsoft.com/office/drawing/2014/main" xmlns="" id="{C714A85D-EB04-4406-AAD3-9E8AD493B823}"/>
                  </a:ext>
                </a:extLst>
              </p:cNvPr>
              <p:cNvGrpSpPr/>
              <p:nvPr/>
            </p:nvGrpSpPr>
            <p:grpSpPr>
              <a:xfrm>
                <a:off x="3563823" y="871610"/>
                <a:ext cx="1524716" cy="953134"/>
                <a:chOff x="1115551" y="834500"/>
                <a:chExt cx="1524716" cy="953134"/>
              </a:xfrm>
              <a:effectLst>
                <a:glow rad="127000">
                  <a:schemeClr val="bg1"/>
                </a:glow>
              </a:effectLst>
            </p:grpSpPr>
            <p:grpSp>
              <p:nvGrpSpPr>
                <p:cNvPr id="284" name="Groupe 283">
                  <a:extLst>
                    <a:ext uri="{FF2B5EF4-FFF2-40B4-BE49-F238E27FC236}">
                      <a16:creationId xmlns:a16="http://schemas.microsoft.com/office/drawing/2014/main" xmlns="" id="{694100D6-409E-4654-8064-5E42B3B4D2B0}"/>
                    </a:ext>
                  </a:extLst>
                </p:cNvPr>
                <p:cNvGrpSpPr/>
                <p:nvPr/>
              </p:nvGrpSpPr>
              <p:grpSpPr>
                <a:xfrm>
                  <a:off x="1115551" y="836712"/>
                  <a:ext cx="792153" cy="950922"/>
                  <a:chOff x="1115551" y="836712"/>
                  <a:chExt cx="792153" cy="950922"/>
                </a:xfrm>
              </p:grpSpPr>
              <p:sp>
                <p:nvSpPr>
                  <p:cNvPr id="291" name="Ellipse 290">
                    <a:extLst>
                      <a:ext uri="{FF2B5EF4-FFF2-40B4-BE49-F238E27FC236}">
                        <a16:creationId xmlns:a16="http://schemas.microsoft.com/office/drawing/2014/main" xmlns="" id="{119BF1CC-4D63-47A4-A01E-028E118F4816}"/>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2" name="Ellipse 291">
                    <a:extLst>
                      <a:ext uri="{FF2B5EF4-FFF2-40B4-BE49-F238E27FC236}">
                        <a16:creationId xmlns:a16="http://schemas.microsoft.com/office/drawing/2014/main" xmlns="" id="{9BEE0ABE-1103-49FB-8F2A-0C63B9976DE5}"/>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3" name="Ellipse 292">
                    <a:extLst>
                      <a:ext uri="{FF2B5EF4-FFF2-40B4-BE49-F238E27FC236}">
                        <a16:creationId xmlns:a16="http://schemas.microsoft.com/office/drawing/2014/main" xmlns="" id="{6E636E29-7D3A-4A05-AF38-9CDB9D7DD236}"/>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4" name="Ellipse 293">
                    <a:extLst>
                      <a:ext uri="{FF2B5EF4-FFF2-40B4-BE49-F238E27FC236}">
                        <a16:creationId xmlns:a16="http://schemas.microsoft.com/office/drawing/2014/main" xmlns="" id="{C34054FB-488A-4595-96D3-F766EBCB656D}"/>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5" name="Ellipse 294">
                    <a:extLst>
                      <a:ext uri="{FF2B5EF4-FFF2-40B4-BE49-F238E27FC236}">
                        <a16:creationId xmlns:a16="http://schemas.microsoft.com/office/drawing/2014/main" xmlns="" id="{A5788D3E-A9E5-4FA2-81C2-77001A27CFDE}"/>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85" name="Groupe 284">
                  <a:extLst>
                    <a:ext uri="{FF2B5EF4-FFF2-40B4-BE49-F238E27FC236}">
                      <a16:creationId xmlns:a16="http://schemas.microsoft.com/office/drawing/2014/main" xmlns="" id="{5439AA4E-8052-4161-A799-07FF0C47113B}"/>
                    </a:ext>
                  </a:extLst>
                </p:cNvPr>
                <p:cNvGrpSpPr/>
                <p:nvPr/>
              </p:nvGrpSpPr>
              <p:grpSpPr>
                <a:xfrm>
                  <a:off x="2051720" y="834500"/>
                  <a:ext cx="588547" cy="881261"/>
                  <a:chOff x="1319157" y="836712"/>
                  <a:chExt cx="588547" cy="881261"/>
                </a:xfrm>
              </p:grpSpPr>
              <p:sp>
                <p:nvSpPr>
                  <p:cNvPr id="286" name="Ellipse 285">
                    <a:extLst>
                      <a:ext uri="{FF2B5EF4-FFF2-40B4-BE49-F238E27FC236}">
                        <a16:creationId xmlns:a16="http://schemas.microsoft.com/office/drawing/2014/main" xmlns="" id="{02B9C74A-654A-488E-8393-EB961170417B}"/>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7" name="Ellipse 286">
                    <a:extLst>
                      <a:ext uri="{FF2B5EF4-FFF2-40B4-BE49-F238E27FC236}">
                        <a16:creationId xmlns:a16="http://schemas.microsoft.com/office/drawing/2014/main" xmlns="" id="{D482F690-200C-4C66-B08B-5BC6C8D56AD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8" name="Ellipse 287">
                    <a:extLst>
                      <a:ext uri="{FF2B5EF4-FFF2-40B4-BE49-F238E27FC236}">
                        <a16:creationId xmlns:a16="http://schemas.microsoft.com/office/drawing/2014/main" xmlns="" id="{C4029771-4687-44BB-934E-1ECCEF8983B2}"/>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9" name="Ellipse 288">
                    <a:extLst>
                      <a:ext uri="{FF2B5EF4-FFF2-40B4-BE49-F238E27FC236}">
                        <a16:creationId xmlns:a16="http://schemas.microsoft.com/office/drawing/2014/main" xmlns="" id="{05F49A65-68B9-4269-AAFA-49FD85E52097}"/>
                      </a:ext>
                    </a:extLst>
                  </p:cNvPr>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0" name="Ellipse 289">
                    <a:extLst>
                      <a:ext uri="{FF2B5EF4-FFF2-40B4-BE49-F238E27FC236}">
                        <a16:creationId xmlns:a16="http://schemas.microsoft.com/office/drawing/2014/main" xmlns="" id="{1B1EC4B8-44BB-43D9-8435-9403F3ADC80C}"/>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83" name="Rectangle 282">
                <a:extLst>
                  <a:ext uri="{FF2B5EF4-FFF2-40B4-BE49-F238E27FC236}">
                    <a16:creationId xmlns:a16="http://schemas.microsoft.com/office/drawing/2014/main" xmlns="" id="{194C0DDC-9660-4C5E-B5CD-A7BD153FE65C}"/>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39" name="Ellipse 238">
              <a:extLst>
                <a:ext uri="{FF2B5EF4-FFF2-40B4-BE49-F238E27FC236}">
                  <a16:creationId xmlns:a16="http://schemas.microsoft.com/office/drawing/2014/main" xmlns="" id="{1A7868A7-A392-477E-B930-8679B343E67D}"/>
                </a:ext>
              </a:extLst>
            </p:cNvPr>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0" name="Ellipse 239">
              <a:extLst>
                <a:ext uri="{FF2B5EF4-FFF2-40B4-BE49-F238E27FC236}">
                  <a16:creationId xmlns:a16="http://schemas.microsoft.com/office/drawing/2014/main" xmlns="" id="{6C35D0B3-7954-446F-81F2-914CD3049756}"/>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1" name="Ellipse 240">
              <a:extLst>
                <a:ext uri="{FF2B5EF4-FFF2-40B4-BE49-F238E27FC236}">
                  <a16:creationId xmlns:a16="http://schemas.microsoft.com/office/drawing/2014/main" xmlns="" id="{F62D5ACD-48A1-4E3C-AEB1-1AE29480D470}"/>
                </a:ext>
              </a:extLst>
            </p:cNvPr>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2" name="Ellipse 241">
              <a:extLst>
                <a:ext uri="{FF2B5EF4-FFF2-40B4-BE49-F238E27FC236}">
                  <a16:creationId xmlns:a16="http://schemas.microsoft.com/office/drawing/2014/main" xmlns="" id="{D72CEF01-D1B1-4396-9B89-22EACA96006C}"/>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3" name="Ellipse 242">
              <a:extLst>
                <a:ext uri="{FF2B5EF4-FFF2-40B4-BE49-F238E27FC236}">
                  <a16:creationId xmlns:a16="http://schemas.microsoft.com/office/drawing/2014/main" xmlns="" id="{C22AE813-D4A4-4860-950E-CBEFABBF2AB9}"/>
                </a:ext>
              </a:extLst>
            </p:cNvPr>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4" name="Ellipse 243">
              <a:extLst>
                <a:ext uri="{FF2B5EF4-FFF2-40B4-BE49-F238E27FC236}">
                  <a16:creationId xmlns:a16="http://schemas.microsoft.com/office/drawing/2014/main" xmlns="" id="{37CB00A4-E450-4E36-A5C0-118C84BEA987}"/>
                </a:ext>
              </a:extLst>
            </p:cNvPr>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5" name="Ellipse 244">
              <a:extLst>
                <a:ext uri="{FF2B5EF4-FFF2-40B4-BE49-F238E27FC236}">
                  <a16:creationId xmlns:a16="http://schemas.microsoft.com/office/drawing/2014/main" xmlns="" id="{88AFC209-5992-4FA1-99EE-779EB859E8E1}"/>
                </a:ext>
              </a:extLst>
            </p:cNvPr>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6" name="Ellipse 245">
              <a:extLst>
                <a:ext uri="{FF2B5EF4-FFF2-40B4-BE49-F238E27FC236}">
                  <a16:creationId xmlns:a16="http://schemas.microsoft.com/office/drawing/2014/main" xmlns="" id="{02E2B822-8C50-4235-AEB1-850F7B7C23B5}"/>
                </a:ext>
              </a:extLst>
            </p:cNvPr>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7" name="Ellipse 246">
              <a:extLst>
                <a:ext uri="{FF2B5EF4-FFF2-40B4-BE49-F238E27FC236}">
                  <a16:creationId xmlns:a16="http://schemas.microsoft.com/office/drawing/2014/main" xmlns="" id="{F18F10EC-053A-46A9-AFC3-A37BE6919EE1}"/>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8" name="Ellipse 247">
              <a:extLst>
                <a:ext uri="{FF2B5EF4-FFF2-40B4-BE49-F238E27FC236}">
                  <a16:creationId xmlns:a16="http://schemas.microsoft.com/office/drawing/2014/main" xmlns="" id="{F585A30F-330F-4CD3-B88B-13FE88D300F6}"/>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9" name="Rectangle 248">
              <a:extLst>
                <a:ext uri="{FF2B5EF4-FFF2-40B4-BE49-F238E27FC236}">
                  <a16:creationId xmlns:a16="http://schemas.microsoft.com/office/drawing/2014/main" xmlns="" id="{66C21FA8-6ABD-4ED6-94D6-F3F36C2D6F12}"/>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0" name="Ellipse 249">
              <a:extLst>
                <a:ext uri="{FF2B5EF4-FFF2-40B4-BE49-F238E27FC236}">
                  <a16:creationId xmlns:a16="http://schemas.microsoft.com/office/drawing/2014/main" xmlns="" id="{AA339202-85EC-4713-B3F5-A0197A0E4B2F}"/>
                </a:ext>
              </a:extLst>
            </p:cNvPr>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1" name="Rectangle 250">
              <a:extLst>
                <a:ext uri="{FF2B5EF4-FFF2-40B4-BE49-F238E27FC236}">
                  <a16:creationId xmlns:a16="http://schemas.microsoft.com/office/drawing/2014/main" xmlns="" id="{CE8E24C0-CB03-43E3-B19E-04BCC8CC0637}"/>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252" name="Groupe 251">
              <a:extLst>
                <a:ext uri="{FF2B5EF4-FFF2-40B4-BE49-F238E27FC236}">
                  <a16:creationId xmlns:a16="http://schemas.microsoft.com/office/drawing/2014/main" xmlns="" id="{DE9BC485-4719-45EE-AE47-D33E5CCCC683}"/>
                </a:ext>
              </a:extLst>
            </p:cNvPr>
            <p:cNvGrpSpPr>
              <a:grpSpLocks/>
            </p:cNvGrpSpPr>
            <p:nvPr/>
          </p:nvGrpSpPr>
          <p:grpSpPr bwMode="auto">
            <a:xfrm>
              <a:off x="6767779" y="1556792"/>
              <a:ext cx="1654745" cy="1105916"/>
              <a:chOff x="3563823" y="720899"/>
              <a:chExt cx="1656249" cy="1103845"/>
            </a:xfrm>
          </p:grpSpPr>
          <p:grpSp>
            <p:nvGrpSpPr>
              <p:cNvPr id="268" name="Groupe 267">
                <a:extLst>
                  <a:ext uri="{FF2B5EF4-FFF2-40B4-BE49-F238E27FC236}">
                    <a16:creationId xmlns:a16="http://schemas.microsoft.com/office/drawing/2014/main" xmlns="" id="{555B94BF-9775-4A87-90BF-D96B58F8DE0D}"/>
                  </a:ext>
                </a:extLst>
              </p:cNvPr>
              <p:cNvGrpSpPr/>
              <p:nvPr/>
            </p:nvGrpSpPr>
            <p:grpSpPr>
              <a:xfrm>
                <a:off x="3563823" y="720899"/>
                <a:ext cx="1524716" cy="1103845"/>
                <a:chOff x="1115551" y="683789"/>
                <a:chExt cx="1524716" cy="1103845"/>
              </a:xfrm>
              <a:effectLst>
                <a:glow rad="127000">
                  <a:schemeClr val="bg1"/>
                </a:glow>
              </a:effectLst>
            </p:grpSpPr>
            <p:grpSp>
              <p:nvGrpSpPr>
                <p:cNvPr id="270" name="Groupe 269">
                  <a:extLst>
                    <a:ext uri="{FF2B5EF4-FFF2-40B4-BE49-F238E27FC236}">
                      <a16:creationId xmlns:a16="http://schemas.microsoft.com/office/drawing/2014/main" xmlns="" id="{09BC3BFA-53CC-41ED-B923-A11E33430E94}"/>
                    </a:ext>
                  </a:extLst>
                </p:cNvPr>
                <p:cNvGrpSpPr/>
                <p:nvPr/>
              </p:nvGrpSpPr>
              <p:grpSpPr>
                <a:xfrm>
                  <a:off x="1115551" y="836712"/>
                  <a:ext cx="792153" cy="950922"/>
                  <a:chOff x="1115551" y="836712"/>
                  <a:chExt cx="792153" cy="950922"/>
                </a:xfrm>
              </p:grpSpPr>
              <p:sp>
                <p:nvSpPr>
                  <p:cNvPr id="277" name="Ellipse 276">
                    <a:extLst>
                      <a:ext uri="{FF2B5EF4-FFF2-40B4-BE49-F238E27FC236}">
                        <a16:creationId xmlns:a16="http://schemas.microsoft.com/office/drawing/2014/main" xmlns="" id="{93EAE24A-A83A-4C79-A63F-7F8F3D84335C}"/>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8" name="Ellipse 277">
                    <a:extLst>
                      <a:ext uri="{FF2B5EF4-FFF2-40B4-BE49-F238E27FC236}">
                        <a16:creationId xmlns:a16="http://schemas.microsoft.com/office/drawing/2014/main" xmlns="" id="{8EFEA600-183B-48E3-A2D0-1AF60D643F9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9" name="Ellipse 278">
                    <a:extLst>
                      <a:ext uri="{FF2B5EF4-FFF2-40B4-BE49-F238E27FC236}">
                        <a16:creationId xmlns:a16="http://schemas.microsoft.com/office/drawing/2014/main" xmlns="" id="{C4408B02-630F-4E42-B1D6-7B718E57F682}"/>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0" name="Ellipse 279">
                    <a:extLst>
                      <a:ext uri="{FF2B5EF4-FFF2-40B4-BE49-F238E27FC236}">
                        <a16:creationId xmlns:a16="http://schemas.microsoft.com/office/drawing/2014/main" xmlns="" id="{C64B71EC-5932-4DC8-941A-6818021304B7}"/>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1" name="Ellipse 280">
                    <a:extLst>
                      <a:ext uri="{FF2B5EF4-FFF2-40B4-BE49-F238E27FC236}">
                        <a16:creationId xmlns:a16="http://schemas.microsoft.com/office/drawing/2014/main" xmlns="" id="{98A8FAD1-54A1-492D-9257-A2D499EFE9A9}"/>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71" name="Groupe 270">
                  <a:extLst>
                    <a:ext uri="{FF2B5EF4-FFF2-40B4-BE49-F238E27FC236}">
                      <a16:creationId xmlns:a16="http://schemas.microsoft.com/office/drawing/2014/main" xmlns="" id="{84AA810B-52AB-4169-8A2D-D0E16FC41CB9}"/>
                    </a:ext>
                  </a:extLst>
                </p:cNvPr>
                <p:cNvGrpSpPr/>
                <p:nvPr/>
              </p:nvGrpSpPr>
              <p:grpSpPr>
                <a:xfrm>
                  <a:off x="2051720" y="683789"/>
                  <a:ext cx="588547" cy="1031972"/>
                  <a:chOff x="1319157" y="686001"/>
                  <a:chExt cx="588547" cy="1031972"/>
                </a:xfrm>
              </p:grpSpPr>
              <p:sp>
                <p:nvSpPr>
                  <p:cNvPr id="272" name="Ellipse 271">
                    <a:extLst>
                      <a:ext uri="{FF2B5EF4-FFF2-40B4-BE49-F238E27FC236}">
                        <a16:creationId xmlns:a16="http://schemas.microsoft.com/office/drawing/2014/main" xmlns="" id="{5B1797DD-C320-40D4-BAB6-200FCFF39392}"/>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3" name="Ellipse 272">
                    <a:extLst>
                      <a:ext uri="{FF2B5EF4-FFF2-40B4-BE49-F238E27FC236}">
                        <a16:creationId xmlns:a16="http://schemas.microsoft.com/office/drawing/2014/main" xmlns="" id="{AF20FD90-9FCB-4F4D-ACA7-5D131868959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4" name="Ellipse 273">
                    <a:extLst>
                      <a:ext uri="{FF2B5EF4-FFF2-40B4-BE49-F238E27FC236}">
                        <a16:creationId xmlns:a16="http://schemas.microsoft.com/office/drawing/2014/main" xmlns="" id="{8B76A47D-CFE1-43D9-B3BB-7E1D7906BB25}"/>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5" name="Ellipse 274">
                    <a:extLst>
                      <a:ext uri="{FF2B5EF4-FFF2-40B4-BE49-F238E27FC236}">
                        <a16:creationId xmlns:a16="http://schemas.microsoft.com/office/drawing/2014/main" xmlns="" id="{88DEAB43-5D5B-4D7C-A69B-D2F89C4CA983}"/>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6" name="Ellipse 275">
                    <a:extLst>
                      <a:ext uri="{FF2B5EF4-FFF2-40B4-BE49-F238E27FC236}">
                        <a16:creationId xmlns:a16="http://schemas.microsoft.com/office/drawing/2014/main" xmlns="" id="{12698CC5-E24F-4BB3-981F-CAC50146D8A3}"/>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69" name="Rectangle 268">
                <a:extLst>
                  <a:ext uri="{FF2B5EF4-FFF2-40B4-BE49-F238E27FC236}">
                    <a16:creationId xmlns:a16="http://schemas.microsoft.com/office/drawing/2014/main" xmlns="" id="{F0079937-BC24-45B0-8D26-4FE52030298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53" name="Groupe 252">
              <a:extLst>
                <a:ext uri="{FF2B5EF4-FFF2-40B4-BE49-F238E27FC236}">
                  <a16:creationId xmlns:a16="http://schemas.microsoft.com/office/drawing/2014/main" xmlns="" id="{8C1EE87C-DC9E-45DD-84CA-5D809A387C66}"/>
                </a:ext>
              </a:extLst>
            </p:cNvPr>
            <p:cNvGrpSpPr>
              <a:grpSpLocks/>
            </p:cNvGrpSpPr>
            <p:nvPr/>
          </p:nvGrpSpPr>
          <p:grpSpPr bwMode="auto">
            <a:xfrm>
              <a:off x="5253099" y="1165777"/>
              <a:ext cx="1584325" cy="1296144"/>
              <a:chOff x="3635896" y="465376"/>
              <a:chExt cx="1584176" cy="1296885"/>
            </a:xfrm>
          </p:grpSpPr>
          <p:grpSp>
            <p:nvGrpSpPr>
              <p:cNvPr id="254" name="Groupe 253">
                <a:extLst>
                  <a:ext uri="{FF2B5EF4-FFF2-40B4-BE49-F238E27FC236}">
                    <a16:creationId xmlns:a16="http://schemas.microsoft.com/office/drawing/2014/main" xmlns="" id="{9B257CBB-6195-427E-9C96-4389EE725FE5}"/>
                  </a:ext>
                </a:extLst>
              </p:cNvPr>
              <p:cNvGrpSpPr/>
              <p:nvPr/>
            </p:nvGrpSpPr>
            <p:grpSpPr>
              <a:xfrm>
                <a:off x="3767429" y="465376"/>
                <a:ext cx="1321110" cy="1296885"/>
                <a:chOff x="1319157" y="428266"/>
                <a:chExt cx="1321110" cy="1296885"/>
              </a:xfrm>
              <a:effectLst>
                <a:glow rad="127000">
                  <a:schemeClr val="bg1"/>
                </a:glow>
              </a:effectLst>
            </p:grpSpPr>
            <p:grpSp>
              <p:nvGrpSpPr>
                <p:cNvPr id="256" name="Groupe 255">
                  <a:extLst>
                    <a:ext uri="{FF2B5EF4-FFF2-40B4-BE49-F238E27FC236}">
                      <a16:creationId xmlns:a16="http://schemas.microsoft.com/office/drawing/2014/main" xmlns="" id="{599B9C99-CF5F-471F-8668-BF8901A02211}"/>
                    </a:ext>
                  </a:extLst>
                </p:cNvPr>
                <p:cNvGrpSpPr/>
                <p:nvPr/>
              </p:nvGrpSpPr>
              <p:grpSpPr>
                <a:xfrm>
                  <a:off x="1319157" y="836712"/>
                  <a:ext cx="588547" cy="856227"/>
                  <a:chOff x="1319157" y="836712"/>
                  <a:chExt cx="588547" cy="856227"/>
                </a:xfrm>
              </p:grpSpPr>
              <p:sp>
                <p:nvSpPr>
                  <p:cNvPr id="263" name="Ellipse 262">
                    <a:extLst>
                      <a:ext uri="{FF2B5EF4-FFF2-40B4-BE49-F238E27FC236}">
                        <a16:creationId xmlns:a16="http://schemas.microsoft.com/office/drawing/2014/main" xmlns="" id="{8ACF04F3-91F5-4990-AF90-1A9942B13D1F}"/>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4" name="Ellipse 263">
                    <a:extLst>
                      <a:ext uri="{FF2B5EF4-FFF2-40B4-BE49-F238E27FC236}">
                        <a16:creationId xmlns:a16="http://schemas.microsoft.com/office/drawing/2014/main" xmlns="" id="{FB14086D-2458-4A79-8F5A-C922DAB7351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5" name="Ellipse 264">
                    <a:extLst>
                      <a:ext uri="{FF2B5EF4-FFF2-40B4-BE49-F238E27FC236}">
                        <a16:creationId xmlns:a16="http://schemas.microsoft.com/office/drawing/2014/main" xmlns="" id="{A849CA67-4071-41D8-8CC4-99299BB4C93B}"/>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6" name="Ellipse 265">
                    <a:extLst>
                      <a:ext uri="{FF2B5EF4-FFF2-40B4-BE49-F238E27FC236}">
                        <a16:creationId xmlns:a16="http://schemas.microsoft.com/office/drawing/2014/main" xmlns="" id="{F395711E-D55F-4759-BA3A-E63A4628C507}"/>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7" name="Ellipse 266">
                    <a:extLst>
                      <a:ext uri="{FF2B5EF4-FFF2-40B4-BE49-F238E27FC236}">
                        <a16:creationId xmlns:a16="http://schemas.microsoft.com/office/drawing/2014/main" xmlns="" id="{9E419299-445C-43DF-914E-998F39F4FD41}"/>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57" name="Groupe 256">
                  <a:extLst>
                    <a:ext uri="{FF2B5EF4-FFF2-40B4-BE49-F238E27FC236}">
                      <a16:creationId xmlns:a16="http://schemas.microsoft.com/office/drawing/2014/main" xmlns="" id="{A15CBA11-0397-4ACF-A9FD-A16216E30106}"/>
                    </a:ext>
                  </a:extLst>
                </p:cNvPr>
                <p:cNvGrpSpPr/>
                <p:nvPr/>
              </p:nvGrpSpPr>
              <p:grpSpPr>
                <a:xfrm>
                  <a:off x="2051720" y="428266"/>
                  <a:ext cx="588547" cy="1296885"/>
                  <a:chOff x="1319157" y="430478"/>
                  <a:chExt cx="588547" cy="1296885"/>
                </a:xfrm>
              </p:grpSpPr>
              <p:sp>
                <p:nvSpPr>
                  <p:cNvPr id="258" name="Ellipse 257">
                    <a:extLst>
                      <a:ext uri="{FF2B5EF4-FFF2-40B4-BE49-F238E27FC236}">
                        <a16:creationId xmlns:a16="http://schemas.microsoft.com/office/drawing/2014/main" xmlns="" id="{B627D118-58C1-4E86-8A07-CCD8572B1C48}"/>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59" name="Ellipse 258">
                    <a:extLst>
                      <a:ext uri="{FF2B5EF4-FFF2-40B4-BE49-F238E27FC236}">
                        <a16:creationId xmlns:a16="http://schemas.microsoft.com/office/drawing/2014/main" xmlns="" id="{2469C73B-52BD-433C-8293-F1FF3250A870}"/>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0" name="Ellipse 259">
                    <a:extLst>
                      <a:ext uri="{FF2B5EF4-FFF2-40B4-BE49-F238E27FC236}">
                        <a16:creationId xmlns:a16="http://schemas.microsoft.com/office/drawing/2014/main" xmlns="" id="{BBADB660-1F49-4C5E-9422-EDA83D41B46E}"/>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1" name="Ellipse 260">
                    <a:extLst>
                      <a:ext uri="{FF2B5EF4-FFF2-40B4-BE49-F238E27FC236}">
                        <a16:creationId xmlns:a16="http://schemas.microsoft.com/office/drawing/2014/main" xmlns="" id="{163A4AD7-3E24-4BE2-814A-065B6F70E826}"/>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2" name="Ellipse 261">
                    <a:extLst>
                      <a:ext uri="{FF2B5EF4-FFF2-40B4-BE49-F238E27FC236}">
                        <a16:creationId xmlns:a16="http://schemas.microsoft.com/office/drawing/2014/main" xmlns="" id="{3DB3DC8E-7BCD-4362-A9A9-285A53AE4F8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55" name="Rectangle 254">
                <a:extLst>
                  <a:ext uri="{FF2B5EF4-FFF2-40B4-BE49-F238E27FC236}">
                    <a16:creationId xmlns:a16="http://schemas.microsoft.com/office/drawing/2014/main" xmlns="" id="{49DAB84B-595D-4F72-A342-5BCEC9D8C2A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466" name="Rectangle 465">
            <a:extLst>
              <a:ext uri="{FF2B5EF4-FFF2-40B4-BE49-F238E27FC236}">
                <a16:creationId xmlns:a16="http://schemas.microsoft.com/office/drawing/2014/main" xmlns="" id="{CCD377A4-FA4F-4F72-B32B-9BD795B01123}"/>
              </a:ext>
            </a:extLst>
          </p:cNvPr>
          <p:cNvSpPr/>
          <p:nvPr/>
        </p:nvSpPr>
        <p:spPr>
          <a:xfrm>
            <a:off x="5784644" y="699311"/>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Ecriture chiffrée</a:t>
            </a:r>
          </a:p>
        </p:txBody>
      </p:sp>
      <p:sp>
        <p:nvSpPr>
          <p:cNvPr id="467" name="Rectangle 466">
            <a:extLst>
              <a:ext uri="{FF2B5EF4-FFF2-40B4-BE49-F238E27FC236}">
                <a16:creationId xmlns:a16="http://schemas.microsoft.com/office/drawing/2014/main" xmlns="" id="{5194F65B-5E6B-4003-94DD-CAF071620F4B}"/>
              </a:ext>
            </a:extLst>
          </p:cNvPr>
          <p:cNvSpPr/>
          <p:nvPr/>
        </p:nvSpPr>
        <p:spPr>
          <a:xfrm>
            <a:off x="1043608" y="734942"/>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Nom du nombre </a:t>
            </a:r>
          </a:p>
        </p:txBody>
      </p:sp>
      <p:cxnSp>
        <p:nvCxnSpPr>
          <p:cNvPr id="468" name="Connecteur droit avec flèche 467">
            <a:extLst>
              <a:ext uri="{FF2B5EF4-FFF2-40B4-BE49-F238E27FC236}">
                <a16:creationId xmlns:a16="http://schemas.microsoft.com/office/drawing/2014/main" xmlns="" id="{63797C6B-25BB-4A64-B352-C0BC3B163E5F}"/>
              </a:ext>
            </a:extLst>
          </p:cNvPr>
          <p:cNvCxnSpPr>
            <a:cxnSpLocks/>
            <a:endCxn id="85" idx="0"/>
          </p:cNvCxnSpPr>
          <p:nvPr/>
        </p:nvCxnSpPr>
        <p:spPr>
          <a:xfrm flipH="1">
            <a:off x="1369681" y="1740668"/>
            <a:ext cx="242042" cy="12628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0" name="Connecteur droit avec flèche 469">
            <a:extLst>
              <a:ext uri="{FF2B5EF4-FFF2-40B4-BE49-F238E27FC236}">
                <a16:creationId xmlns:a16="http://schemas.microsoft.com/office/drawing/2014/main" xmlns="" id="{76A74BE2-B623-49AB-A2AC-39B0282BCDCE}"/>
              </a:ext>
            </a:extLst>
          </p:cNvPr>
          <p:cNvCxnSpPr>
            <a:cxnSpLocks/>
            <a:endCxn id="84" idx="0"/>
          </p:cNvCxnSpPr>
          <p:nvPr/>
        </p:nvCxnSpPr>
        <p:spPr>
          <a:xfrm>
            <a:off x="2512126" y="1689139"/>
            <a:ext cx="1483222" cy="13070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2" name="Connecteur droit avec flèche 471">
            <a:extLst>
              <a:ext uri="{FF2B5EF4-FFF2-40B4-BE49-F238E27FC236}">
                <a16:creationId xmlns:a16="http://schemas.microsoft.com/office/drawing/2014/main" xmlns="" id="{5AF8E301-6872-4D50-9B6B-E9DF5B69174D}"/>
              </a:ext>
            </a:extLst>
          </p:cNvPr>
          <p:cNvCxnSpPr>
            <a:cxnSpLocks/>
            <a:endCxn id="83" idx="0"/>
          </p:cNvCxnSpPr>
          <p:nvPr/>
        </p:nvCxnSpPr>
        <p:spPr>
          <a:xfrm>
            <a:off x="6914408" y="1630711"/>
            <a:ext cx="433090" cy="8701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92" name="Groupe 491">
            <a:extLst>
              <a:ext uri="{FF2B5EF4-FFF2-40B4-BE49-F238E27FC236}">
                <a16:creationId xmlns:a16="http://schemas.microsoft.com/office/drawing/2014/main" xmlns="" id="{B8A58AA6-932E-4981-ABD5-D10621A3CE9D}"/>
              </a:ext>
            </a:extLst>
          </p:cNvPr>
          <p:cNvGrpSpPr/>
          <p:nvPr/>
        </p:nvGrpSpPr>
        <p:grpSpPr>
          <a:xfrm>
            <a:off x="395536" y="182880"/>
            <a:ext cx="8064896" cy="547903"/>
            <a:chOff x="395536" y="182880"/>
            <a:chExt cx="8064896" cy="547903"/>
          </a:xfrm>
        </p:grpSpPr>
        <p:sp>
          <p:nvSpPr>
            <p:cNvPr id="493" name="Rectangle 492">
              <a:extLst>
                <a:ext uri="{FF2B5EF4-FFF2-40B4-BE49-F238E27FC236}">
                  <a16:creationId xmlns:a16="http://schemas.microsoft.com/office/drawing/2014/main" xmlns="" id="{4DF03BD0-C366-4D67-AE05-641B03908882}"/>
                </a:ext>
              </a:extLst>
            </p:cNvPr>
            <p:cNvSpPr/>
            <p:nvPr/>
          </p:nvSpPr>
          <p:spPr>
            <a:xfrm>
              <a:off x="395536" y="219738"/>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[cinquante-deux]</a:t>
              </a:r>
            </a:p>
          </p:txBody>
        </p:sp>
        <p:sp>
          <p:nvSpPr>
            <p:cNvPr id="494" name="Rectangle 493">
              <a:extLst>
                <a:ext uri="{FF2B5EF4-FFF2-40B4-BE49-F238E27FC236}">
                  <a16:creationId xmlns:a16="http://schemas.microsoft.com/office/drawing/2014/main" xmlns="" id="{A1572B12-BAB8-4E00-BE15-206E373AA549}"/>
                </a:ext>
              </a:extLst>
            </p:cNvPr>
            <p:cNvSpPr/>
            <p:nvPr/>
          </p:nvSpPr>
          <p:spPr>
            <a:xfrm>
              <a:off x="5076056" y="182880"/>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 52 »</a:t>
              </a:r>
            </a:p>
          </p:txBody>
        </p:sp>
      </p:grpSp>
    </p:spTree>
    <p:extLst>
      <p:ext uri="{BB962C8B-B14F-4D97-AF65-F5344CB8AC3E}">
        <p14:creationId xmlns:p14="http://schemas.microsoft.com/office/powerpoint/2010/main" val="1395202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ACA09AF3-722A-484A-9C3C-FF3022C277D5}"/>
              </a:ext>
            </a:extLst>
          </p:cNvPr>
          <p:cNvSpPr>
            <a:spLocks noGrp="1"/>
          </p:cNvSpPr>
          <p:nvPr>
            <p:ph type="sldNum" sz="quarter" idx="12"/>
          </p:nvPr>
        </p:nvSpPr>
        <p:spPr>
          <a:xfrm>
            <a:off x="8511667" y="109218"/>
            <a:ext cx="452821" cy="329184"/>
          </a:xfrm>
        </p:spPr>
        <p:txBody>
          <a:bodyPr/>
          <a:lstStyle/>
          <a:p>
            <a:fld id="{CF4668DC-857F-487D-BFFA-8C0CA5037977}" type="slidenum">
              <a:rPr lang="fr-BE" smtClean="0">
                <a:solidFill>
                  <a:schemeClr val="tx1"/>
                </a:solidFill>
              </a:rPr>
              <a:pPr/>
              <a:t>14</a:t>
            </a:fld>
            <a:endParaRPr lang="fr-BE" dirty="0">
              <a:solidFill>
                <a:schemeClr val="tx1"/>
              </a:solidFill>
            </a:endParaRPr>
          </a:p>
        </p:txBody>
      </p:sp>
      <p:sp>
        <p:nvSpPr>
          <p:cNvPr id="79" name="ZoneTexte 78">
            <a:extLst>
              <a:ext uri="{FF2B5EF4-FFF2-40B4-BE49-F238E27FC236}">
                <a16:creationId xmlns:a16="http://schemas.microsoft.com/office/drawing/2014/main" xmlns="" id="{54C6151A-3DE8-40F9-9654-A45ACD77BAD0}"/>
              </a:ext>
            </a:extLst>
          </p:cNvPr>
          <p:cNvSpPr txBox="1"/>
          <p:nvPr/>
        </p:nvSpPr>
        <p:spPr>
          <a:xfrm>
            <a:off x="179513" y="3511587"/>
            <a:ext cx="2412596" cy="923330"/>
          </a:xfrm>
          <a:prstGeom prst="rect">
            <a:avLst/>
          </a:prstGeom>
          <a:noFill/>
        </p:spPr>
        <p:txBody>
          <a:bodyPr wrap="square" rtlCol="0">
            <a:spAutoFit/>
          </a:bodyPr>
          <a:lstStyle/>
          <a:p>
            <a:r>
              <a:rPr lang="fr-FR" dirty="0"/>
              <a:t>Comptage </a:t>
            </a:r>
          </a:p>
          <a:p>
            <a:r>
              <a:rPr lang="fr-FR" dirty="0"/>
              <a:t>un, deux, trois, … </a:t>
            </a:r>
            <a:r>
              <a:rPr lang="fr-FR" b="1" dirty="0"/>
              <a:t>cinquante-deux</a:t>
            </a:r>
            <a:r>
              <a:rPr lang="fr-FR" dirty="0"/>
              <a:t>.</a:t>
            </a:r>
          </a:p>
        </p:txBody>
      </p:sp>
      <p:grpSp>
        <p:nvGrpSpPr>
          <p:cNvPr id="491" name="Groupe 490">
            <a:extLst>
              <a:ext uri="{FF2B5EF4-FFF2-40B4-BE49-F238E27FC236}">
                <a16:creationId xmlns:a16="http://schemas.microsoft.com/office/drawing/2014/main" xmlns="" id="{B587BF18-C9AB-4659-ABBE-45898368EE87}"/>
              </a:ext>
            </a:extLst>
          </p:cNvPr>
          <p:cNvGrpSpPr/>
          <p:nvPr/>
        </p:nvGrpSpPr>
        <p:grpSpPr>
          <a:xfrm>
            <a:off x="73537" y="2500907"/>
            <a:ext cx="8416961" cy="990600"/>
            <a:chOff x="73537" y="2500907"/>
            <a:chExt cx="8416961" cy="990600"/>
          </a:xfrm>
        </p:grpSpPr>
        <p:sp>
          <p:nvSpPr>
            <p:cNvPr id="83" name="Oval 87">
              <a:extLst>
                <a:ext uri="{FF2B5EF4-FFF2-40B4-BE49-F238E27FC236}">
                  <a16:creationId xmlns:a16="http://schemas.microsoft.com/office/drawing/2014/main" xmlns="" id="{33E3CFCC-6EA4-4BFE-BA70-377B398023F3}"/>
                </a:ext>
              </a:extLst>
            </p:cNvPr>
            <p:cNvSpPr>
              <a:spLocks noChangeArrowheads="1"/>
            </p:cNvSpPr>
            <p:nvPr/>
          </p:nvSpPr>
          <p:spPr bwMode="auto">
            <a:xfrm>
              <a:off x="6204498" y="2500907"/>
              <a:ext cx="2286000" cy="990600"/>
            </a:xfrm>
            <a:prstGeom prst="ellipse">
              <a:avLst/>
            </a:prstGeom>
            <a:solidFill>
              <a:schemeClr val="accent5">
                <a:lumMod val="60000"/>
                <a:lumOff val="40000"/>
              </a:schemeClr>
            </a:solidFill>
            <a:ln w="9525">
              <a:solidFill>
                <a:schemeClr val="tx1"/>
              </a:solidFill>
              <a:round/>
              <a:headEnd/>
              <a:tailEnd/>
            </a:ln>
            <a:effectLst/>
            <a:extLst/>
          </p:spPr>
          <p:txBody>
            <a:bodyPr wrap="none" anchor="ctr"/>
            <a:lstStyle/>
            <a:p>
              <a:pPr algn="ctr"/>
              <a:r>
                <a:rPr lang="fr-FR" sz="3200" dirty="0">
                  <a:solidFill>
                    <a:srgbClr val="292934"/>
                  </a:solidFill>
                </a:rPr>
                <a:t>5x10+2</a:t>
              </a:r>
            </a:p>
          </p:txBody>
        </p:sp>
        <p:sp>
          <p:nvSpPr>
            <p:cNvPr id="84" name="Text Box 36">
              <a:extLst>
                <a:ext uri="{FF2B5EF4-FFF2-40B4-BE49-F238E27FC236}">
                  <a16:creationId xmlns:a16="http://schemas.microsoft.com/office/drawing/2014/main" xmlns="" id="{1355D682-4FDE-4003-B87A-D91E4585E6ED}"/>
                </a:ext>
              </a:extLst>
            </p:cNvPr>
            <p:cNvSpPr txBox="1">
              <a:spLocks noChangeArrowheads="1"/>
            </p:cNvSpPr>
            <p:nvPr/>
          </p:nvSpPr>
          <p:spPr bwMode="auto">
            <a:xfrm>
              <a:off x="2770624" y="2996207"/>
              <a:ext cx="2449448" cy="342900"/>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solidFill>
                    <a:srgbClr val="292934"/>
                  </a:solidFill>
                  <a:latin typeface="+mn-lt"/>
                </a:rPr>
                <a:t>Deux après cinquante</a:t>
              </a:r>
            </a:p>
          </p:txBody>
        </p:sp>
        <p:sp>
          <p:nvSpPr>
            <p:cNvPr id="85" name="Text Box 37">
              <a:extLst>
                <a:ext uri="{FF2B5EF4-FFF2-40B4-BE49-F238E27FC236}">
                  <a16:creationId xmlns:a16="http://schemas.microsoft.com/office/drawing/2014/main" xmlns="" id="{515D83F7-BF86-4DDD-8574-1B5C47E1F9BF}"/>
                </a:ext>
              </a:extLst>
            </p:cNvPr>
            <p:cNvSpPr txBox="1">
              <a:spLocks noChangeArrowheads="1"/>
            </p:cNvSpPr>
            <p:nvPr/>
          </p:nvSpPr>
          <p:spPr bwMode="auto">
            <a:xfrm>
              <a:off x="73537" y="3003514"/>
              <a:ext cx="2592288" cy="3429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buClr>
                  <a:srgbClr val="800080"/>
                </a:buClr>
                <a:buFont typeface="Wingdings" charset="2"/>
                <a:buNone/>
              </a:pPr>
              <a:r>
                <a:rPr lang="fr-FR" sz="1800" dirty="0">
                  <a:solidFill>
                    <a:srgbClr val="292934"/>
                  </a:solidFill>
                  <a:latin typeface="+mn-lt"/>
                </a:rPr>
                <a:t>Cinquante deuxième</a:t>
              </a:r>
            </a:p>
          </p:txBody>
        </p:sp>
      </p:grpSp>
      <p:grpSp>
        <p:nvGrpSpPr>
          <p:cNvPr id="235" name="Groupe 234">
            <a:extLst>
              <a:ext uri="{FF2B5EF4-FFF2-40B4-BE49-F238E27FC236}">
                <a16:creationId xmlns:a16="http://schemas.microsoft.com/office/drawing/2014/main" xmlns="" id="{3DD188DD-C8C9-4DD9-8D98-D025E2C33357}"/>
              </a:ext>
            </a:extLst>
          </p:cNvPr>
          <p:cNvGrpSpPr/>
          <p:nvPr/>
        </p:nvGrpSpPr>
        <p:grpSpPr>
          <a:xfrm>
            <a:off x="3266333" y="801178"/>
            <a:ext cx="2404655" cy="1473766"/>
            <a:chOff x="4933950" y="224036"/>
            <a:chExt cx="3538538" cy="2628900"/>
          </a:xfrm>
        </p:grpSpPr>
        <p:sp>
          <p:nvSpPr>
            <p:cNvPr id="236" name="Ellipse 130">
              <a:extLst>
                <a:ext uri="{FF2B5EF4-FFF2-40B4-BE49-F238E27FC236}">
                  <a16:creationId xmlns:a16="http://schemas.microsoft.com/office/drawing/2014/main" xmlns="" id="{3E2098BD-4D03-4973-A06C-AD666E9AEAF9}"/>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237" name="Groupe 236">
              <a:extLst>
                <a:ext uri="{FF2B5EF4-FFF2-40B4-BE49-F238E27FC236}">
                  <a16:creationId xmlns:a16="http://schemas.microsoft.com/office/drawing/2014/main" xmlns="" id="{9C46ADF0-48EC-4AC3-B2E8-8DAFF8477CD2}"/>
                </a:ext>
              </a:extLst>
            </p:cNvPr>
            <p:cNvGrpSpPr>
              <a:grpSpLocks/>
            </p:cNvGrpSpPr>
            <p:nvPr/>
          </p:nvGrpSpPr>
          <p:grpSpPr bwMode="auto">
            <a:xfrm>
              <a:off x="5333346" y="1484784"/>
              <a:ext cx="1584325" cy="1296144"/>
              <a:chOff x="3635896" y="465376"/>
              <a:chExt cx="1584176" cy="1296885"/>
            </a:xfrm>
          </p:grpSpPr>
          <p:grpSp>
            <p:nvGrpSpPr>
              <p:cNvPr id="296" name="Groupe 295">
                <a:extLst>
                  <a:ext uri="{FF2B5EF4-FFF2-40B4-BE49-F238E27FC236}">
                    <a16:creationId xmlns:a16="http://schemas.microsoft.com/office/drawing/2014/main" xmlns="" id="{4EBF3F07-6257-4A68-B7CD-B190D4497FF8}"/>
                  </a:ext>
                </a:extLst>
              </p:cNvPr>
              <p:cNvGrpSpPr/>
              <p:nvPr/>
            </p:nvGrpSpPr>
            <p:grpSpPr>
              <a:xfrm>
                <a:off x="3767429" y="465376"/>
                <a:ext cx="1321110" cy="1296885"/>
                <a:chOff x="1319157" y="428266"/>
                <a:chExt cx="1321110" cy="1296885"/>
              </a:xfrm>
              <a:effectLst>
                <a:glow rad="127000">
                  <a:schemeClr val="bg1"/>
                </a:glow>
              </a:effectLst>
            </p:grpSpPr>
            <p:grpSp>
              <p:nvGrpSpPr>
                <p:cNvPr id="298" name="Groupe 297">
                  <a:extLst>
                    <a:ext uri="{FF2B5EF4-FFF2-40B4-BE49-F238E27FC236}">
                      <a16:creationId xmlns:a16="http://schemas.microsoft.com/office/drawing/2014/main" xmlns="" id="{B5C8C2F6-BB81-4697-98FC-1566B69F65BD}"/>
                    </a:ext>
                  </a:extLst>
                </p:cNvPr>
                <p:cNvGrpSpPr/>
                <p:nvPr/>
              </p:nvGrpSpPr>
              <p:grpSpPr>
                <a:xfrm>
                  <a:off x="1319157" y="716463"/>
                  <a:ext cx="588547" cy="976476"/>
                  <a:chOff x="1319157" y="716463"/>
                  <a:chExt cx="588547" cy="976476"/>
                </a:xfrm>
              </p:grpSpPr>
              <p:sp>
                <p:nvSpPr>
                  <p:cNvPr id="305" name="Ellipse 304">
                    <a:extLst>
                      <a:ext uri="{FF2B5EF4-FFF2-40B4-BE49-F238E27FC236}">
                        <a16:creationId xmlns:a16="http://schemas.microsoft.com/office/drawing/2014/main" xmlns="" id="{6246091A-838D-4D72-9782-49657AA8B4BC}"/>
                      </a:ext>
                    </a:extLst>
                  </p:cNvPr>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6" name="Ellipse 305">
                    <a:extLst>
                      <a:ext uri="{FF2B5EF4-FFF2-40B4-BE49-F238E27FC236}">
                        <a16:creationId xmlns:a16="http://schemas.microsoft.com/office/drawing/2014/main" xmlns="" id="{876F97BE-879A-4459-97FE-0483D55C6718}"/>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7" name="Ellipse 306">
                    <a:extLst>
                      <a:ext uri="{FF2B5EF4-FFF2-40B4-BE49-F238E27FC236}">
                        <a16:creationId xmlns:a16="http://schemas.microsoft.com/office/drawing/2014/main" xmlns="" id="{5EFC417F-716C-437A-B973-4EAC169E9E76}"/>
                      </a:ext>
                    </a:extLst>
                  </p:cNvPr>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8" name="Ellipse 307">
                    <a:extLst>
                      <a:ext uri="{FF2B5EF4-FFF2-40B4-BE49-F238E27FC236}">
                        <a16:creationId xmlns:a16="http://schemas.microsoft.com/office/drawing/2014/main" xmlns="" id="{6053A6CB-C00E-4FA5-9E08-C82E128709B5}"/>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9" name="Ellipse 308">
                    <a:extLst>
                      <a:ext uri="{FF2B5EF4-FFF2-40B4-BE49-F238E27FC236}">
                        <a16:creationId xmlns:a16="http://schemas.microsoft.com/office/drawing/2014/main" xmlns="" id="{1E994479-D3D1-4AF3-854E-5838AE332FDE}"/>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99" name="Groupe 298">
                  <a:extLst>
                    <a:ext uri="{FF2B5EF4-FFF2-40B4-BE49-F238E27FC236}">
                      <a16:creationId xmlns:a16="http://schemas.microsoft.com/office/drawing/2014/main" xmlns="" id="{F38CBE0D-7086-4B9C-9072-643A9F1F52D0}"/>
                    </a:ext>
                  </a:extLst>
                </p:cNvPr>
                <p:cNvGrpSpPr/>
                <p:nvPr/>
              </p:nvGrpSpPr>
              <p:grpSpPr>
                <a:xfrm>
                  <a:off x="2051720" y="428266"/>
                  <a:ext cx="588547" cy="1296885"/>
                  <a:chOff x="1319157" y="430478"/>
                  <a:chExt cx="588547" cy="1296885"/>
                </a:xfrm>
              </p:grpSpPr>
              <p:sp>
                <p:nvSpPr>
                  <p:cNvPr id="300" name="Ellipse 299">
                    <a:extLst>
                      <a:ext uri="{FF2B5EF4-FFF2-40B4-BE49-F238E27FC236}">
                        <a16:creationId xmlns:a16="http://schemas.microsoft.com/office/drawing/2014/main" xmlns="" id="{758AAE2D-6B05-4CAD-AA6B-93B41F3F8D87}"/>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1" name="Ellipse 300">
                    <a:extLst>
                      <a:ext uri="{FF2B5EF4-FFF2-40B4-BE49-F238E27FC236}">
                        <a16:creationId xmlns:a16="http://schemas.microsoft.com/office/drawing/2014/main" xmlns="" id="{38EA8ABA-FDB5-4C02-AEEA-B815611FEE73}"/>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2" name="Ellipse 301">
                    <a:extLst>
                      <a:ext uri="{FF2B5EF4-FFF2-40B4-BE49-F238E27FC236}">
                        <a16:creationId xmlns:a16="http://schemas.microsoft.com/office/drawing/2014/main" xmlns="" id="{0B65D822-EA81-4F7F-96A0-0BE48A5A2CDE}"/>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3" name="Ellipse 302">
                    <a:extLst>
                      <a:ext uri="{FF2B5EF4-FFF2-40B4-BE49-F238E27FC236}">
                        <a16:creationId xmlns:a16="http://schemas.microsoft.com/office/drawing/2014/main" xmlns="" id="{4CB6DFDE-6C78-4C7D-AAC9-4D2E95F8A4FE}"/>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4" name="Ellipse 303">
                    <a:extLst>
                      <a:ext uri="{FF2B5EF4-FFF2-40B4-BE49-F238E27FC236}">
                        <a16:creationId xmlns:a16="http://schemas.microsoft.com/office/drawing/2014/main" xmlns="" id="{0CF9C7B1-5849-46C2-8C37-C00E58278FE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97" name="Rectangle 296">
                <a:extLst>
                  <a:ext uri="{FF2B5EF4-FFF2-40B4-BE49-F238E27FC236}">
                    <a16:creationId xmlns:a16="http://schemas.microsoft.com/office/drawing/2014/main" xmlns="" id="{9C7463CB-0C10-41F8-9C13-9E1A96DD1A9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38" name="Groupe 237">
              <a:extLst>
                <a:ext uri="{FF2B5EF4-FFF2-40B4-BE49-F238E27FC236}">
                  <a16:creationId xmlns:a16="http://schemas.microsoft.com/office/drawing/2014/main" xmlns="" id="{2020B6C9-2F9D-409D-AF16-F4F0B05666DF}"/>
                </a:ext>
              </a:extLst>
            </p:cNvPr>
            <p:cNvGrpSpPr>
              <a:grpSpLocks/>
            </p:cNvGrpSpPr>
            <p:nvPr/>
          </p:nvGrpSpPr>
          <p:grpSpPr bwMode="auto">
            <a:xfrm>
              <a:off x="6732241" y="495871"/>
              <a:ext cx="1654745" cy="1060921"/>
              <a:chOff x="3563823" y="765810"/>
              <a:chExt cx="1656249" cy="1058934"/>
            </a:xfrm>
          </p:grpSpPr>
          <p:grpSp>
            <p:nvGrpSpPr>
              <p:cNvPr id="282" name="Groupe 281">
                <a:extLst>
                  <a:ext uri="{FF2B5EF4-FFF2-40B4-BE49-F238E27FC236}">
                    <a16:creationId xmlns:a16="http://schemas.microsoft.com/office/drawing/2014/main" xmlns="" id="{C714A85D-EB04-4406-AAD3-9E8AD493B823}"/>
                  </a:ext>
                </a:extLst>
              </p:cNvPr>
              <p:cNvGrpSpPr/>
              <p:nvPr/>
            </p:nvGrpSpPr>
            <p:grpSpPr>
              <a:xfrm>
                <a:off x="3563823" y="871610"/>
                <a:ext cx="1524716" cy="953134"/>
                <a:chOff x="1115551" y="834500"/>
                <a:chExt cx="1524716" cy="953134"/>
              </a:xfrm>
              <a:effectLst>
                <a:glow rad="127000">
                  <a:schemeClr val="bg1"/>
                </a:glow>
              </a:effectLst>
            </p:grpSpPr>
            <p:grpSp>
              <p:nvGrpSpPr>
                <p:cNvPr id="284" name="Groupe 283">
                  <a:extLst>
                    <a:ext uri="{FF2B5EF4-FFF2-40B4-BE49-F238E27FC236}">
                      <a16:creationId xmlns:a16="http://schemas.microsoft.com/office/drawing/2014/main" xmlns="" id="{694100D6-409E-4654-8064-5E42B3B4D2B0}"/>
                    </a:ext>
                  </a:extLst>
                </p:cNvPr>
                <p:cNvGrpSpPr/>
                <p:nvPr/>
              </p:nvGrpSpPr>
              <p:grpSpPr>
                <a:xfrm>
                  <a:off x="1115551" y="836712"/>
                  <a:ext cx="792153" cy="950922"/>
                  <a:chOff x="1115551" y="836712"/>
                  <a:chExt cx="792153" cy="950922"/>
                </a:xfrm>
              </p:grpSpPr>
              <p:sp>
                <p:nvSpPr>
                  <p:cNvPr id="291" name="Ellipse 290">
                    <a:extLst>
                      <a:ext uri="{FF2B5EF4-FFF2-40B4-BE49-F238E27FC236}">
                        <a16:creationId xmlns:a16="http://schemas.microsoft.com/office/drawing/2014/main" xmlns="" id="{119BF1CC-4D63-47A4-A01E-028E118F4816}"/>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2" name="Ellipse 291">
                    <a:extLst>
                      <a:ext uri="{FF2B5EF4-FFF2-40B4-BE49-F238E27FC236}">
                        <a16:creationId xmlns:a16="http://schemas.microsoft.com/office/drawing/2014/main" xmlns="" id="{9BEE0ABE-1103-49FB-8F2A-0C63B9976DE5}"/>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3" name="Ellipse 292">
                    <a:extLst>
                      <a:ext uri="{FF2B5EF4-FFF2-40B4-BE49-F238E27FC236}">
                        <a16:creationId xmlns:a16="http://schemas.microsoft.com/office/drawing/2014/main" xmlns="" id="{6E636E29-7D3A-4A05-AF38-9CDB9D7DD236}"/>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4" name="Ellipse 293">
                    <a:extLst>
                      <a:ext uri="{FF2B5EF4-FFF2-40B4-BE49-F238E27FC236}">
                        <a16:creationId xmlns:a16="http://schemas.microsoft.com/office/drawing/2014/main" xmlns="" id="{C34054FB-488A-4595-96D3-F766EBCB656D}"/>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5" name="Ellipse 294">
                    <a:extLst>
                      <a:ext uri="{FF2B5EF4-FFF2-40B4-BE49-F238E27FC236}">
                        <a16:creationId xmlns:a16="http://schemas.microsoft.com/office/drawing/2014/main" xmlns="" id="{A5788D3E-A9E5-4FA2-81C2-77001A27CFDE}"/>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85" name="Groupe 284">
                  <a:extLst>
                    <a:ext uri="{FF2B5EF4-FFF2-40B4-BE49-F238E27FC236}">
                      <a16:creationId xmlns:a16="http://schemas.microsoft.com/office/drawing/2014/main" xmlns="" id="{5439AA4E-8052-4161-A799-07FF0C47113B}"/>
                    </a:ext>
                  </a:extLst>
                </p:cNvPr>
                <p:cNvGrpSpPr/>
                <p:nvPr/>
              </p:nvGrpSpPr>
              <p:grpSpPr>
                <a:xfrm>
                  <a:off x="2051720" y="834500"/>
                  <a:ext cx="588547" cy="881261"/>
                  <a:chOff x="1319157" y="836712"/>
                  <a:chExt cx="588547" cy="881261"/>
                </a:xfrm>
              </p:grpSpPr>
              <p:sp>
                <p:nvSpPr>
                  <p:cNvPr id="286" name="Ellipse 285">
                    <a:extLst>
                      <a:ext uri="{FF2B5EF4-FFF2-40B4-BE49-F238E27FC236}">
                        <a16:creationId xmlns:a16="http://schemas.microsoft.com/office/drawing/2014/main" xmlns="" id="{02B9C74A-654A-488E-8393-EB961170417B}"/>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7" name="Ellipse 286">
                    <a:extLst>
                      <a:ext uri="{FF2B5EF4-FFF2-40B4-BE49-F238E27FC236}">
                        <a16:creationId xmlns:a16="http://schemas.microsoft.com/office/drawing/2014/main" xmlns="" id="{D482F690-200C-4C66-B08B-5BC6C8D56AD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8" name="Ellipse 287">
                    <a:extLst>
                      <a:ext uri="{FF2B5EF4-FFF2-40B4-BE49-F238E27FC236}">
                        <a16:creationId xmlns:a16="http://schemas.microsoft.com/office/drawing/2014/main" xmlns="" id="{C4029771-4687-44BB-934E-1ECCEF8983B2}"/>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9" name="Ellipse 288">
                    <a:extLst>
                      <a:ext uri="{FF2B5EF4-FFF2-40B4-BE49-F238E27FC236}">
                        <a16:creationId xmlns:a16="http://schemas.microsoft.com/office/drawing/2014/main" xmlns="" id="{05F49A65-68B9-4269-AAFA-49FD85E52097}"/>
                      </a:ext>
                    </a:extLst>
                  </p:cNvPr>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0" name="Ellipse 289">
                    <a:extLst>
                      <a:ext uri="{FF2B5EF4-FFF2-40B4-BE49-F238E27FC236}">
                        <a16:creationId xmlns:a16="http://schemas.microsoft.com/office/drawing/2014/main" xmlns="" id="{1B1EC4B8-44BB-43D9-8435-9403F3ADC80C}"/>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83" name="Rectangle 282">
                <a:extLst>
                  <a:ext uri="{FF2B5EF4-FFF2-40B4-BE49-F238E27FC236}">
                    <a16:creationId xmlns:a16="http://schemas.microsoft.com/office/drawing/2014/main" xmlns="" id="{194C0DDC-9660-4C5E-B5CD-A7BD153FE65C}"/>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39" name="Ellipse 238">
              <a:extLst>
                <a:ext uri="{FF2B5EF4-FFF2-40B4-BE49-F238E27FC236}">
                  <a16:creationId xmlns:a16="http://schemas.microsoft.com/office/drawing/2014/main" xmlns="" id="{1A7868A7-A392-477E-B930-8679B343E67D}"/>
                </a:ext>
              </a:extLst>
            </p:cNvPr>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0" name="Ellipse 239">
              <a:extLst>
                <a:ext uri="{FF2B5EF4-FFF2-40B4-BE49-F238E27FC236}">
                  <a16:creationId xmlns:a16="http://schemas.microsoft.com/office/drawing/2014/main" xmlns="" id="{6C35D0B3-7954-446F-81F2-914CD3049756}"/>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1" name="Ellipse 240">
              <a:extLst>
                <a:ext uri="{FF2B5EF4-FFF2-40B4-BE49-F238E27FC236}">
                  <a16:creationId xmlns:a16="http://schemas.microsoft.com/office/drawing/2014/main" xmlns="" id="{F62D5ACD-48A1-4E3C-AEB1-1AE29480D470}"/>
                </a:ext>
              </a:extLst>
            </p:cNvPr>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2" name="Ellipse 241">
              <a:extLst>
                <a:ext uri="{FF2B5EF4-FFF2-40B4-BE49-F238E27FC236}">
                  <a16:creationId xmlns:a16="http://schemas.microsoft.com/office/drawing/2014/main" xmlns="" id="{D72CEF01-D1B1-4396-9B89-22EACA96006C}"/>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3" name="Ellipse 242">
              <a:extLst>
                <a:ext uri="{FF2B5EF4-FFF2-40B4-BE49-F238E27FC236}">
                  <a16:creationId xmlns:a16="http://schemas.microsoft.com/office/drawing/2014/main" xmlns="" id="{C22AE813-D4A4-4860-950E-CBEFABBF2AB9}"/>
                </a:ext>
              </a:extLst>
            </p:cNvPr>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4" name="Ellipse 243">
              <a:extLst>
                <a:ext uri="{FF2B5EF4-FFF2-40B4-BE49-F238E27FC236}">
                  <a16:creationId xmlns:a16="http://schemas.microsoft.com/office/drawing/2014/main" xmlns="" id="{37CB00A4-E450-4E36-A5C0-118C84BEA987}"/>
                </a:ext>
              </a:extLst>
            </p:cNvPr>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5" name="Ellipse 244">
              <a:extLst>
                <a:ext uri="{FF2B5EF4-FFF2-40B4-BE49-F238E27FC236}">
                  <a16:creationId xmlns:a16="http://schemas.microsoft.com/office/drawing/2014/main" xmlns="" id="{88AFC209-5992-4FA1-99EE-779EB859E8E1}"/>
                </a:ext>
              </a:extLst>
            </p:cNvPr>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6" name="Ellipse 245">
              <a:extLst>
                <a:ext uri="{FF2B5EF4-FFF2-40B4-BE49-F238E27FC236}">
                  <a16:creationId xmlns:a16="http://schemas.microsoft.com/office/drawing/2014/main" xmlns="" id="{02E2B822-8C50-4235-AEB1-850F7B7C23B5}"/>
                </a:ext>
              </a:extLst>
            </p:cNvPr>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7" name="Ellipse 246">
              <a:extLst>
                <a:ext uri="{FF2B5EF4-FFF2-40B4-BE49-F238E27FC236}">
                  <a16:creationId xmlns:a16="http://schemas.microsoft.com/office/drawing/2014/main" xmlns="" id="{F18F10EC-053A-46A9-AFC3-A37BE6919EE1}"/>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8" name="Ellipse 247">
              <a:extLst>
                <a:ext uri="{FF2B5EF4-FFF2-40B4-BE49-F238E27FC236}">
                  <a16:creationId xmlns:a16="http://schemas.microsoft.com/office/drawing/2014/main" xmlns="" id="{F585A30F-330F-4CD3-B88B-13FE88D300F6}"/>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9" name="Rectangle 248">
              <a:extLst>
                <a:ext uri="{FF2B5EF4-FFF2-40B4-BE49-F238E27FC236}">
                  <a16:creationId xmlns:a16="http://schemas.microsoft.com/office/drawing/2014/main" xmlns="" id="{66C21FA8-6ABD-4ED6-94D6-F3F36C2D6F12}"/>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0" name="Ellipse 249">
              <a:extLst>
                <a:ext uri="{FF2B5EF4-FFF2-40B4-BE49-F238E27FC236}">
                  <a16:creationId xmlns:a16="http://schemas.microsoft.com/office/drawing/2014/main" xmlns="" id="{AA339202-85EC-4713-B3F5-A0197A0E4B2F}"/>
                </a:ext>
              </a:extLst>
            </p:cNvPr>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1" name="Rectangle 250">
              <a:extLst>
                <a:ext uri="{FF2B5EF4-FFF2-40B4-BE49-F238E27FC236}">
                  <a16:creationId xmlns:a16="http://schemas.microsoft.com/office/drawing/2014/main" xmlns="" id="{CE8E24C0-CB03-43E3-B19E-04BCC8CC0637}"/>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252" name="Groupe 251">
              <a:extLst>
                <a:ext uri="{FF2B5EF4-FFF2-40B4-BE49-F238E27FC236}">
                  <a16:creationId xmlns:a16="http://schemas.microsoft.com/office/drawing/2014/main" xmlns="" id="{DE9BC485-4719-45EE-AE47-D33E5CCCC683}"/>
                </a:ext>
              </a:extLst>
            </p:cNvPr>
            <p:cNvGrpSpPr>
              <a:grpSpLocks/>
            </p:cNvGrpSpPr>
            <p:nvPr/>
          </p:nvGrpSpPr>
          <p:grpSpPr bwMode="auto">
            <a:xfrm>
              <a:off x="6767779" y="1556792"/>
              <a:ext cx="1654745" cy="1105916"/>
              <a:chOff x="3563823" y="720899"/>
              <a:chExt cx="1656249" cy="1103845"/>
            </a:xfrm>
          </p:grpSpPr>
          <p:grpSp>
            <p:nvGrpSpPr>
              <p:cNvPr id="268" name="Groupe 267">
                <a:extLst>
                  <a:ext uri="{FF2B5EF4-FFF2-40B4-BE49-F238E27FC236}">
                    <a16:creationId xmlns:a16="http://schemas.microsoft.com/office/drawing/2014/main" xmlns="" id="{555B94BF-9775-4A87-90BF-D96B58F8DE0D}"/>
                  </a:ext>
                </a:extLst>
              </p:cNvPr>
              <p:cNvGrpSpPr/>
              <p:nvPr/>
            </p:nvGrpSpPr>
            <p:grpSpPr>
              <a:xfrm>
                <a:off x="3563823" y="720899"/>
                <a:ext cx="1524716" cy="1103845"/>
                <a:chOff x="1115551" y="683789"/>
                <a:chExt cx="1524716" cy="1103845"/>
              </a:xfrm>
              <a:effectLst>
                <a:glow rad="127000">
                  <a:schemeClr val="bg1"/>
                </a:glow>
              </a:effectLst>
            </p:grpSpPr>
            <p:grpSp>
              <p:nvGrpSpPr>
                <p:cNvPr id="270" name="Groupe 269">
                  <a:extLst>
                    <a:ext uri="{FF2B5EF4-FFF2-40B4-BE49-F238E27FC236}">
                      <a16:creationId xmlns:a16="http://schemas.microsoft.com/office/drawing/2014/main" xmlns="" id="{09BC3BFA-53CC-41ED-B923-A11E33430E94}"/>
                    </a:ext>
                  </a:extLst>
                </p:cNvPr>
                <p:cNvGrpSpPr/>
                <p:nvPr/>
              </p:nvGrpSpPr>
              <p:grpSpPr>
                <a:xfrm>
                  <a:off x="1115551" y="836712"/>
                  <a:ext cx="792153" cy="950922"/>
                  <a:chOff x="1115551" y="836712"/>
                  <a:chExt cx="792153" cy="950922"/>
                </a:xfrm>
              </p:grpSpPr>
              <p:sp>
                <p:nvSpPr>
                  <p:cNvPr id="277" name="Ellipse 276">
                    <a:extLst>
                      <a:ext uri="{FF2B5EF4-FFF2-40B4-BE49-F238E27FC236}">
                        <a16:creationId xmlns:a16="http://schemas.microsoft.com/office/drawing/2014/main" xmlns="" id="{93EAE24A-A83A-4C79-A63F-7F8F3D84335C}"/>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8" name="Ellipse 277">
                    <a:extLst>
                      <a:ext uri="{FF2B5EF4-FFF2-40B4-BE49-F238E27FC236}">
                        <a16:creationId xmlns:a16="http://schemas.microsoft.com/office/drawing/2014/main" xmlns="" id="{8EFEA600-183B-48E3-A2D0-1AF60D643F9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9" name="Ellipse 278">
                    <a:extLst>
                      <a:ext uri="{FF2B5EF4-FFF2-40B4-BE49-F238E27FC236}">
                        <a16:creationId xmlns:a16="http://schemas.microsoft.com/office/drawing/2014/main" xmlns="" id="{C4408B02-630F-4E42-B1D6-7B718E57F682}"/>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0" name="Ellipse 279">
                    <a:extLst>
                      <a:ext uri="{FF2B5EF4-FFF2-40B4-BE49-F238E27FC236}">
                        <a16:creationId xmlns:a16="http://schemas.microsoft.com/office/drawing/2014/main" xmlns="" id="{C64B71EC-5932-4DC8-941A-6818021304B7}"/>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1" name="Ellipse 280">
                    <a:extLst>
                      <a:ext uri="{FF2B5EF4-FFF2-40B4-BE49-F238E27FC236}">
                        <a16:creationId xmlns:a16="http://schemas.microsoft.com/office/drawing/2014/main" xmlns="" id="{98A8FAD1-54A1-492D-9257-A2D499EFE9A9}"/>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71" name="Groupe 270">
                  <a:extLst>
                    <a:ext uri="{FF2B5EF4-FFF2-40B4-BE49-F238E27FC236}">
                      <a16:creationId xmlns:a16="http://schemas.microsoft.com/office/drawing/2014/main" xmlns="" id="{84AA810B-52AB-4169-8A2D-D0E16FC41CB9}"/>
                    </a:ext>
                  </a:extLst>
                </p:cNvPr>
                <p:cNvGrpSpPr/>
                <p:nvPr/>
              </p:nvGrpSpPr>
              <p:grpSpPr>
                <a:xfrm>
                  <a:off x="2051720" y="683789"/>
                  <a:ext cx="588547" cy="1031972"/>
                  <a:chOff x="1319157" y="686001"/>
                  <a:chExt cx="588547" cy="1031972"/>
                </a:xfrm>
              </p:grpSpPr>
              <p:sp>
                <p:nvSpPr>
                  <p:cNvPr id="272" name="Ellipse 271">
                    <a:extLst>
                      <a:ext uri="{FF2B5EF4-FFF2-40B4-BE49-F238E27FC236}">
                        <a16:creationId xmlns:a16="http://schemas.microsoft.com/office/drawing/2014/main" xmlns="" id="{5B1797DD-C320-40D4-BAB6-200FCFF39392}"/>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3" name="Ellipse 272">
                    <a:extLst>
                      <a:ext uri="{FF2B5EF4-FFF2-40B4-BE49-F238E27FC236}">
                        <a16:creationId xmlns:a16="http://schemas.microsoft.com/office/drawing/2014/main" xmlns="" id="{AF20FD90-9FCB-4F4D-ACA7-5D131868959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4" name="Ellipse 273">
                    <a:extLst>
                      <a:ext uri="{FF2B5EF4-FFF2-40B4-BE49-F238E27FC236}">
                        <a16:creationId xmlns:a16="http://schemas.microsoft.com/office/drawing/2014/main" xmlns="" id="{8B76A47D-CFE1-43D9-B3BB-7E1D7906BB25}"/>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5" name="Ellipse 274">
                    <a:extLst>
                      <a:ext uri="{FF2B5EF4-FFF2-40B4-BE49-F238E27FC236}">
                        <a16:creationId xmlns:a16="http://schemas.microsoft.com/office/drawing/2014/main" xmlns="" id="{88DEAB43-5D5B-4D7C-A69B-D2F89C4CA983}"/>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6" name="Ellipse 275">
                    <a:extLst>
                      <a:ext uri="{FF2B5EF4-FFF2-40B4-BE49-F238E27FC236}">
                        <a16:creationId xmlns:a16="http://schemas.microsoft.com/office/drawing/2014/main" xmlns="" id="{12698CC5-E24F-4BB3-981F-CAC50146D8A3}"/>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69" name="Rectangle 268">
                <a:extLst>
                  <a:ext uri="{FF2B5EF4-FFF2-40B4-BE49-F238E27FC236}">
                    <a16:creationId xmlns:a16="http://schemas.microsoft.com/office/drawing/2014/main" xmlns="" id="{F0079937-BC24-45B0-8D26-4FE52030298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53" name="Groupe 252">
              <a:extLst>
                <a:ext uri="{FF2B5EF4-FFF2-40B4-BE49-F238E27FC236}">
                  <a16:creationId xmlns:a16="http://schemas.microsoft.com/office/drawing/2014/main" xmlns="" id="{8C1EE87C-DC9E-45DD-84CA-5D809A387C66}"/>
                </a:ext>
              </a:extLst>
            </p:cNvPr>
            <p:cNvGrpSpPr>
              <a:grpSpLocks/>
            </p:cNvGrpSpPr>
            <p:nvPr/>
          </p:nvGrpSpPr>
          <p:grpSpPr bwMode="auto">
            <a:xfrm>
              <a:off x="5253099" y="1165777"/>
              <a:ext cx="1584325" cy="1296144"/>
              <a:chOff x="3635896" y="465376"/>
              <a:chExt cx="1584176" cy="1296885"/>
            </a:xfrm>
          </p:grpSpPr>
          <p:grpSp>
            <p:nvGrpSpPr>
              <p:cNvPr id="254" name="Groupe 253">
                <a:extLst>
                  <a:ext uri="{FF2B5EF4-FFF2-40B4-BE49-F238E27FC236}">
                    <a16:creationId xmlns:a16="http://schemas.microsoft.com/office/drawing/2014/main" xmlns="" id="{9B257CBB-6195-427E-9C96-4389EE725FE5}"/>
                  </a:ext>
                </a:extLst>
              </p:cNvPr>
              <p:cNvGrpSpPr/>
              <p:nvPr/>
            </p:nvGrpSpPr>
            <p:grpSpPr>
              <a:xfrm>
                <a:off x="3767429" y="465376"/>
                <a:ext cx="1321110" cy="1296885"/>
                <a:chOff x="1319157" y="428266"/>
                <a:chExt cx="1321110" cy="1296885"/>
              </a:xfrm>
              <a:effectLst>
                <a:glow rad="127000">
                  <a:schemeClr val="bg1"/>
                </a:glow>
              </a:effectLst>
            </p:grpSpPr>
            <p:grpSp>
              <p:nvGrpSpPr>
                <p:cNvPr id="256" name="Groupe 255">
                  <a:extLst>
                    <a:ext uri="{FF2B5EF4-FFF2-40B4-BE49-F238E27FC236}">
                      <a16:creationId xmlns:a16="http://schemas.microsoft.com/office/drawing/2014/main" xmlns="" id="{599B9C99-CF5F-471F-8668-BF8901A02211}"/>
                    </a:ext>
                  </a:extLst>
                </p:cNvPr>
                <p:cNvGrpSpPr/>
                <p:nvPr/>
              </p:nvGrpSpPr>
              <p:grpSpPr>
                <a:xfrm>
                  <a:off x="1319157" y="836712"/>
                  <a:ext cx="588547" cy="856227"/>
                  <a:chOff x="1319157" y="836712"/>
                  <a:chExt cx="588547" cy="856227"/>
                </a:xfrm>
              </p:grpSpPr>
              <p:sp>
                <p:nvSpPr>
                  <p:cNvPr id="263" name="Ellipse 262">
                    <a:extLst>
                      <a:ext uri="{FF2B5EF4-FFF2-40B4-BE49-F238E27FC236}">
                        <a16:creationId xmlns:a16="http://schemas.microsoft.com/office/drawing/2014/main" xmlns="" id="{8ACF04F3-91F5-4990-AF90-1A9942B13D1F}"/>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4" name="Ellipse 263">
                    <a:extLst>
                      <a:ext uri="{FF2B5EF4-FFF2-40B4-BE49-F238E27FC236}">
                        <a16:creationId xmlns:a16="http://schemas.microsoft.com/office/drawing/2014/main" xmlns="" id="{FB14086D-2458-4A79-8F5A-C922DAB7351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5" name="Ellipse 264">
                    <a:extLst>
                      <a:ext uri="{FF2B5EF4-FFF2-40B4-BE49-F238E27FC236}">
                        <a16:creationId xmlns:a16="http://schemas.microsoft.com/office/drawing/2014/main" xmlns="" id="{A849CA67-4071-41D8-8CC4-99299BB4C93B}"/>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6" name="Ellipse 265">
                    <a:extLst>
                      <a:ext uri="{FF2B5EF4-FFF2-40B4-BE49-F238E27FC236}">
                        <a16:creationId xmlns:a16="http://schemas.microsoft.com/office/drawing/2014/main" xmlns="" id="{F395711E-D55F-4759-BA3A-E63A4628C507}"/>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7" name="Ellipse 266">
                    <a:extLst>
                      <a:ext uri="{FF2B5EF4-FFF2-40B4-BE49-F238E27FC236}">
                        <a16:creationId xmlns:a16="http://schemas.microsoft.com/office/drawing/2014/main" xmlns="" id="{9E419299-445C-43DF-914E-998F39F4FD41}"/>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57" name="Groupe 256">
                  <a:extLst>
                    <a:ext uri="{FF2B5EF4-FFF2-40B4-BE49-F238E27FC236}">
                      <a16:creationId xmlns:a16="http://schemas.microsoft.com/office/drawing/2014/main" xmlns="" id="{A15CBA11-0397-4ACF-A9FD-A16216E30106}"/>
                    </a:ext>
                  </a:extLst>
                </p:cNvPr>
                <p:cNvGrpSpPr/>
                <p:nvPr/>
              </p:nvGrpSpPr>
              <p:grpSpPr>
                <a:xfrm>
                  <a:off x="2051720" y="428266"/>
                  <a:ext cx="588547" cy="1296885"/>
                  <a:chOff x="1319157" y="430478"/>
                  <a:chExt cx="588547" cy="1296885"/>
                </a:xfrm>
              </p:grpSpPr>
              <p:sp>
                <p:nvSpPr>
                  <p:cNvPr id="258" name="Ellipse 257">
                    <a:extLst>
                      <a:ext uri="{FF2B5EF4-FFF2-40B4-BE49-F238E27FC236}">
                        <a16:creationId xmlns:a16="http://schemas.microsoft.com/office/drawing/2014/main" xmlns="" id="{B627D118-58C1-4E86-8A07-CCD8572B1C48}"/>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59" name="Ellipse 258">
                    <a:extLst>
                      <a:ext uri="{FF2B5EF4-FFF2-40B4-BE49-F238E27FC236}">
                        <a16:creationId xmlns:a16="http://schemas.microsoft.com/office/drawing/2014/main" xmlns="" id="{2469C73B-52BD-433C-8293-F1FF3250A870}"/>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0" name="Ellipse 259">
                    <a:extLst>
                      <a:ext uri="{FF2B5EF4-FFF2-40B4-BE49-F238E27FC236}">
                        <a16:creationId xmlns:a16="http://schemas.microsoft.com/office/drawing/2014/main" xmlns="" id="{BBADB660-1F49-4C5E-9422-EDA83D41B46E}"/>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1" name="Ellipse 260">
                    <a:extLst>
                      <a:ext uri="{FF2B5EF4-FFF2-40B4-BE49-F238E27FC236}">
                        <a16:creationId xmlns:a16="http://schemas.microsoft.com/office/drawing/2014/main" xmlns="" id="{163A4AD7-3E24-4BE2-814A-065B6F70E826}"/>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2" name="Ellipse 261">
                    <a:extLst>
                      <a:ext uri="{FF2B5EF4-FFF2-40B4-BE49-F238E27FC236}">
                        <a16:creationId xmlns:a16="http://schemas.microsoft.com/office/drawing/2014/main" xmlns="" id="{3DB3DC8E-7BCD-4362-A9A9-285A53AE4F8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55" name="Rectangle 254">
                <a:extLst>
                  <a:ext uri="{FF2B5EF4-FFF2-40B4-BE49-F238E27FC236}">
                    <a16:creationId xmlns:a16="http://schemas.microsoft.com/office/drawing/2014/main" xmlns="" id="{49DAB84B-595D-4F72-A342-5BCEC9D8C2A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386" name="Rectangle 385">
            <a:extLst>
              <a:ext uri="{FF2B5EF4-FFF2-40B4-BE49-F238E27FC236}">
                <a16:creationId xmlns:a16="http://schemas.microsoft.com/office/drawing/2014/main" xmlns="" id="{40349F17-F38E-4886-9F1D-EE57E8959303}"/>
              </a:ext>
            </a:extLst>
          </p:cNvPr>
          <p:cNvSpPr/>
          <p:nvPr/>
        </p:nvSpPr>
        <p:spPr>
          <a:xfrm>
            <a:off x="294235" y="6127609"/>
            <a:ext cx="2135080" cy="646331"/>
          </a:xfrm>
          <a:prstGeom prst="rect">
            <a:avLst/>
          </a:prstGeom>
        </p:spPr>
        <p:txBody>
          <a:bodyPr wrap="square">
            <a:spAutoFit/>
          </a:bodyPr>
          <a:lstStyle/>
          <a:p>
            <a:r>
              <a:rPr lang="fr-FR" dirty="0"/>
              <a:t>Pas d’organisation de la collection</a:t>
            </a:r>
          </a:p>
        </p:txBody>
      </p:sp>
      <p:grpSp>
        <p:nvGrpSpPr>
          <p:cNvPr id="388" name="Groupe 387">
            <a:extLst>
              <a:ext uri="{FF2B5EF4-FFF2-40B4-BE49-F238E27FC236}">
                <a16:creationId xmlns:a16="http://schemas.microsoft.com/office/drawing/2014/main" xmlns="" id="{E44F47AB-4F33-46C0-A075-238D5B399DFF}"/>
              </a:ext>
            </a:extLst>
          </p:cNvPr>
          <p:cNvGrpSpPr/>
          <p:nvPr/>
        </p:nvGrpSpPr>
        <p:grpSpPr>
          <a:xfrm>
            <a:off x="266949" y="4746527"/>
            <a:ext cx="1857072" cy="1360970"/>
            <a:chOff x="4933950" y="224036"/>
            <a:chExt cx="3538538" cy="2628900"/>
          </a:xfrm>
        </p:grpSpPr>
        <p:sp>
          <p:nvSpPr>
            <p:cNvPr id="389" name="Ellipse 130">
              <a:extLst>
                <a:ext uri="{FF2B5EF4-FFF2-40B4-BE49-F238E27FC236}">
                  <a16:creationId xmlns:a16="http://schemas.microsoft.com/office/drawing/2014/main" xmlns="" id="{5CE547E6-9401-475E-B4BE-0481EDBE18CB}"/>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390" name="Groupe 389">
              <a:extLst>
                <a:ext uri="{FF2B5EF4-FFF2-40B4-BE49-F238E27FC236}">
                  <a16:creationId xmlns:a16="http://schemas.microsoft.com/office/drawing/2014/main" xmlns="" id="{E25B6CB1-19FB-4023-B00B-0FE5E955BE7E}"/>
                </a:ext>
              </a:extLst>
            </p:cNvPr>
            <p:cNvGrpSpPr>
              <a:grpSpLocks/>
            </p:cNvGrpSpPr>
            <p:nvPr/>
          </p:nvGrpSpPr>
          <p:grpSpPr bwMode="auto">
            <a:xfrm>
              <a:off x="5333346" y="1484784"/>
              <a:ext cx="1584325" cy="1296144"/>
              <a:chOff x="3635896" y="465376"/>
              <a:chExt cx="1584176" cy="1296885"/>
            </a:xfrm>
          </p:grpSpPr>
          <p:grpSp>
            <p:nvGrpSpPr>
              <p:cNvPr id="449" name="Groupe 448">
                <a:extLst>
                  <a:ext uri="{FF2B5EF4-FFF2-40B4-BE49-F238E27FC236}">
                    <a16:creationId xmlns:a16="http://schemas.microsoft.com/office/drawing/2014/main" xmlns="" id="{ADB82E94-3827-41AC-B68A-DB741CA96D2E}"/>
                  </a:ext>
                </a:extLst>
              </p:cNvPr>
              <p:cNvGrpSpPr/>
              <p:nvPr/>
            </p:nvGrpSpPr>
            <p:grpSpPr>
              <a:xfrm>
                <a:off x="3767429" y="465376"/>
                <a:ext cx="1321110" cy="1296885"/>
                <a:chOff x="1319157" y="428266"/>
                <a:chExt cx="1321110" cy="1296885"/>
              </a:xfrm>
              <a:effectLst>
                <a:glow rad="127000">
                  <a:schemeClr val="bg1"/>
                </a:glow>
              </a:effectLst>
            </p:grpSpPr>
            <p:grpSp>
              <p:nvGrpSpPr>
                <p:cNvPr id="451" name="Groupe 450">
                  <a:extLst>
                    <a:ext uri="{FF2B5EF4-FFF2-40B4-BE49-F238E27FC236}">
                      <a16:creationId xmlns:a16="http://schemas.microsoft.com/office/drawing/2014/main" xmlns="" id="{D0C2E3F9-981A-4672-8FAF-1752087BDF8B}"/>
                    </a:ext>
                  </a:extLst>
                </p:cNvPr>
                <p:cNvGrpSpPr/>
                <p:nvPr/>
              </p:nvGrpSpPr>
              <p:grpSpPr>
                <a:xfrm>
                  <a:off x="1319157" y="716463"/>
                  <a:ext cx="588547" cy="976476"/>
                  <a:chOff x="1319157" y="716463"/>
                  <a:chExt cx="588547" cy="976476"/>
                </a:xfrm>
              </p:grpSpPr>
              <p:sp>
                <p:nvSpPr>
                  <p:cNvPr id="458" name="Ellipse 457">
                    <a:extLst>
                      <a:ext uri="{FF2B5EF4-FFF2-40B4-BE49-F238E27FC236}">
                        <a16:creationId xmlns:a16="http://schemas.microsoft.com/office/drawing/2014/main" xmlns="" id="{64E2A0BC-767B-4700-A510-59AF8F563A0A}"/>
                      </a:ext>
                    </a:extLst>
                  </p:cNvPr>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9" name="Ellipse 458">
                    <a:extLst>
                      <a:ext uri="{FF2B5EF4-FFF2-40B4-BE49-F238E27FC236}">
                        <a16:creationId xmlns:a16="http://schemas.microsoft.com/office/drawing/2014/main" xmlns="" id="{43C206EB-B8BC-429B-9614-28E0004799E2}"/>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0" name="Ellipse 459">
                    <a:extLst>
                      <a:ext uri="{FF2B5EF4-FFF2-40B4-BE49-F238E27FC236}">
                        <a16:creationId xmlns:a16="http://schemas.microsoft.com/office/drawing/2014/main" xmlns="" id="{F1EA6CD6-2395-4A60-A17A-783B46AADED7}"/>
                      </a:ext>
                    </a:extLst>
                  </p:cNvPr>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1" name="Ellipse 460">
                    <a:extLst>
                      <a:ext uri="{FF2B5EF4-FFF2-40B4-BE49-F238E27FC236}">
                        <a16:creationId xmlns:a16="http://schemas.microsoft.com/office/drawing/2014/main" xmlns="" id="{3BA87B25-A159-4BEC-89F7-7B05D8EBB3DD}"/>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2" name="Ellipse 461">
                    <a:extLst>
                      <a:ext uri="{FF2B5EF4-FFF2-40B4-BE49-F238E27FC236}">
                        <a16:creationId xmlns:a16="http://schemas.microsoft.com/office/drawing/2014/main" xmlns="" id="{C279CF16-09FB-4AEB-9918-B2F630070F78}"/>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52" name="Groupe 451">
                  <a:extLst>
                    <a:ext uri="{FF2B5EF4-FFF2-40B4-BE49-F238E27FC236}">
                      <a16:creationId xmlns:a16="http://schemas.microsoft.com/office/drawing/2014/main" xmlns="" id="{49A16466-81E9-4C74-BFE3-1B04F7B885B2}"/>
                    </a:ext>
                  </a:extLst>
                </p:cNvPr>
                <p:cNvGrpSpPr/>
                <p:nvPr/>
              </p:nvGrpSpPr>
              <p:grpSpPr>
                <a:xfrm>
                  <a:off x="2051720" y="428266"/>
                  <a:ext cx="588547" cy="1296885"/>
                  <a:chOff x="1319157" y="430478"/>
                  <a:chExt cx="588547" cy="1296885"/>
                </a:xfrm>
              </p:grpSpPr>
              <p:sp>
                <p:nvSpPr>
                  <p:cNvPr id="453" name="Ellipse 452">
                    <a:extLst>
                      <a:ext uri="{FF2B5EF4-FFF2-40B4-BE49-F238E27FC236}">
                        <a16:creationId xmlns:a16="http://schemas.microsoft.com/office/drawing/2014/main" xmlns="" id="{825BD210-C7D7-45FD-8981-FC0786FDAC01}"/>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4" name="Ellipse 453">
                    <a:extLst>
                      <a:ext uri="{FF2B5EF4-FFF2-40B4-BE49-F238E27FC236}">
                        <a16:creationId xmlns:a16="http://schemas.microsoft.com/office/drawing/2014/main" xmlns="" id="{A64BEA13-9CC7-4AC3-B200-C0AA1CDBD8C0}"/>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5" name="Ellipse 454">
                    <a:extLst>
                      <a:ext uri="{FF2B5EF4-FFF2-40B4-BE49-F238E27FC236}">
                        <a16:creationId xmlns:a16="http://schemas.microsoft.com/office/drawing/2014/main" xmlns="" id="{FA2F9FEB-DD9E-4AFF-A658-C3D29B32DF3F}"/>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6" name="Ellipse 455">
                    <a:extLst>
                      <a:ext uri="{FF2B5EF4-FFF2-40B4-BE49-F238E27FC236}">
                        <a16:creationId xmlns:a16="http://schemas.microsoft.com/office/drawing/2014/main" xmlns="" id="{8F73D6FB-F5C6-4724-A26D-6AADB52C8FA5}"/>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7" name="Ellipse 456">
                    <a:extLst>
                      <a:ext uri="{FF2B5EF4-FFF2-40B4-BE49-F238E27FC236}">
                        <a16:creationId xmlns:a16="http://schemas.microsoft.com/office/drawing/2014/main" xmlns="" id="{7C5DC2AE-A163-42DC-8F42-10672A2FC7A4}"/>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50" name="Rectangle 449">
                <a:extLst>
                  <a:ext uri="{FF2B5EF4-FFF2-40B4-BE49-F238E27FC236}">
                    <a16:creationId xmlns:a16="http://schemas.microsoft.com/office/drawing/2014/main" xmlns="" id="{07241AEC-8339-4317-89B6-2C408D205F2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391" name="Groupe 390">
              <a:extLst>
                <a:ext uri="{FF2B5EF4-FFF2-40B4-BE49-F238E27FC236}">
                  <a16:creationId xmlns:a16="http://schemas.microsoft.com/office/drawing/2014/main" xmlns="" id="{7EE41390-1F4F-4077-B2DA-7C59C609F677}"/>
                </a:ext>
              </a:extLst>
            </p:cNvPr>
            <p:cNvGrpSpPr>
              <a:grpSpLocks/>
            </p:cNvGrpSpPr>
            <p:nvPr/>
          </p:nvGrpSpPr>
          <p:grpSpPr bwMode="auto">
            <a:xfrm>
              <a:off x="6732241" y="495871"/>
              <a:ext cx="1654745" cy="1060921"/>
              <a:chOff x="3563823" y="765810"/>
              <a:chExt cx="1656249" cy="1058934"/>
            </a:xfrm>
          </p:grpSpPr>
          <p:grpSp>
            <p:nvGrpSpPr>
              <p:cNvPr id="435" name="Groupe 434">
                <a:extLst>
                  <a:ext uri="{FF2B5EF4-FFF2-40B4-BE49-F238E27FC236}">
                    <a16:creationId xmlns:a16="http://schemas.microsoft.com/office/drawing/2014/main" xmlns="" id="{44A0D6D5-49D0-4815-ADC6-978A82412AB5}"/>
                  </a:ext>
                </a:extLst>
              </p:cNvPr>
              <p:cNvGrpSpPr/>
              <p:nvPr/>
            </p:nvGrpSpPr>
            <p:grpSpPr>
              <a:xfrm>
                <a:off x="3563823" y="871610"/>
                <a:ext cx="1524716" cy="953134"/>
                <a:chOff x="1115551" y="834500"/>
                <a:chExt cx="1524716" cy="953134"/>
              </a:xfrm>
              <a:effectLst>
                <a:glow rad="127000">
                  <a:schemeClr val="bg1"/>
                </a:glow>
              </a:effectLst>
            </p:grpSpPr>
            <p:grpSp>
              <p:nvGrpSpPr>
                <p:cNvPr id="437" name="Groupe 436">
                  <a:extLst>
                    <a:ext uri="{FF2B5EF4-FFF2-40B4-BE49-F238E27FC236}">
                      <a16:creationId xmlns:a16="http://schemas.microsoft.com/office/drawing/2014/main" xmlns="" id="{C4A50E6A-42B6-4A7C-954D-719E5724F1CB}"/>
                    </a:ext>
                  </a:extLst>
                </p:cNvPr>
                <p:cNvGrpSpPr/>
                <p:nvPr/>
              </p:nvGrpSpPr>
              <p:grpSpPr>
                <a:xfrm>
                  <a:off x="1115551" y="836712"/>
                  <a:ext cx="792153" cy="950922"/>
                  <a:chOff x="1115551" y="836712"/>
                  <a:chExt cx="792153" cy="950922"/>
                </a:xfrm>
              </p:grpSpPr>
              <p:sp>
                <p:nvSpPr>
                  <p:cNvPr id="444" name="Ellipse 443">
                    <a:extLst>
                      <a:ext uri="{FF2B5EF4-FFF2-40B4-BE49-F238E27FC236}">
                        <a16:creationId xmlns:a16="http://schemas.microsoft.com/office/drawing/2014/main" xmlns="" id="{F608C9E2-326A-4252-A6FE-6470040CC626}"/>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5" name="Ellipse 444">
                    <a:extLst>
                      <a:ext uri="{FF2B5EF4-FFF2-40B4-BE49-F238E27FC236}">
                        <a16:creationId xmlns:a16="http://schemas.microsoft.com/office/drawing/2014/main" xmlns="" id="{4E56D95B-FD97-424C-B748-C8146731242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6" name="Ellipse 445">
                    <a:extLst>
                      <a:ext uri="{FF2B5EF4-FFF2-40B4-BE49-F238E27FC236}">
                        <a16:creationId xmlns:a16="http://schemas.microsoft.com/office/drawing/2014/main" xmlns="" id="{BDEBD3AC-5BC2-4B37-90AC-C742167E2D00}"/>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7" name="Ellipse 446">
                    <a:extLst>
                      <a:ext uri="{FF2B5EF4-FFF2-40B4-BE49-F238E27FC236}">
                        <a16:creationId xmlns:a16="http://schemas.microsoft.com/office/drawing/2014/main" xmlns="" id="{5B25AE69-9207-4DB7-AA3E-CA1D46CAD79E}"/>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8" name="Ellipse 447">
                    <a:extLst>
                      <a:ext uri="{FF2B5EF4-FFF2-40B4-BE49-F238E27FC236}">
                        <a16:creationId xmlns:a16="http://schemas.microsoft.com/office/drawing/2014/main" xmlns="" id="{CF165FCB-5BCE-458E-B3CC-2A6637A0B3E0}"/>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38" name="Groupe 437">
                  <a:extLst>
                    <a:ext uri="{FF2B5EF4-FFF2-40B4-BE49-F238E27FC236}">
                      <a16:creationId xmlns:a16="http://schemas.microsoft.com/office/drawing/2014/main" xmlns="" id="{B0A25B21-DFBD-47F6-A6A4-078AA73F8993}"/>
                    </a:ext>
                  </a:extLst>
                </p:cNvPr>
                <p:cNvGrpSpPr/>
                <p:nvPr/>
              </p:nvGrpSpPr>
              <p:grpSpPr>
                <a:xfrm>
                  <a:off x="2051720" y="834500"/>
                  <a:ext cx="588547" cy="881261"/>
                  <a:chOff x="1319157" y="836712"/>
                  <a:chExt cx="588547" cy="881261"/>
                </a:xfrm>
              </p:grpSpPr>
              <p:sp>
                <p:nvSpPr>
                  <p:cNvPr id="439" name="Ellipse 438">
                    <a:extLst>
                      <a:ext uri="{FF2B5EF4-FFF2-40B4-BE49-F238E27FC236}">
                        <a16:creationId xmlns:a16="http://schemas.microsoft.com/office/drawing/2014/main" xmlns="" id="{208AB656-8649-473F-9445-485111A9BA79}"/>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0" name="Ellipse 439">
                    <a:extLst>
                      <a:ext uri="{FF2B5EF4-FFF2-40B4-BE49-F238E27FC236}">
                        <a16:creationId xmlns:a16="http://schemas.microsoft.com/office/drawing/2014/main" xmlns="" id="{84A5561B-02FC-455A-A072-60A58E6DCED1}"/>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1" name="Ellipse 440">
                    <a:extLst>
                      <a:ext uri="{FF2B5EF4-FFF2-40B4-BE49-F238E27FC236}">
                        <a16:creationId xmlns:a16="http://schemas.microsoft.com/office/drawing/2014/main" xmlns="" id="{93DDADD0-299C-4AE5-9B52-290ECC77ED5B}"/>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2" name="Ellipse 441">
                    <a:extLst>
                      <a:ext uri="{FF2B5EF4-FFF2-40B4-BE49-F238E27FC236}">
                        <a16:creationId xmlns:a16="http://schemas.microsoft.com/office/drawing/2014/main" xmlns="" id="{CFCF0B68-0CE9-46FE-85EC-3E89686ABCB5}"/>
                      </a:ext>
                    </a:extLst>
                  </p:cNvPr>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3" name="Ellipse 442">
                    <a:extLst>
                      <a:ext uri="{FF2B5EF4-FFF2-40B4-BE49-F238E27FC236}">
                        <a16:creationId xmlns:a16="http://schemas.microsoft.com/office/drawing/2014/main" xmlns="" id="{0F466AE2-24C9-48D5-B13A-F1963CCEB0CF}"/>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36" name="Rectangle 435">
                <a:extLst>
                  <a:ext uri="{FF2B5EF4-FFF2-40B4-BE49-F238E27FC236}">
                    <a16:creationId xmlns:a16="http://schemas.microsoft.com/office/drawing/2014/main" xmlns="" id="{0CE06408-D71F-4EE0-BA56-E8263BD5016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392" name="Ellipse 391">
              <a:extLst>
                <a:ext uri="{FF2B5EF4-FFF2-40B4-BE49-F238E27FC236}">
                  <a16:creationId xmlns:a16="http://schemas.microsoft.com/office/drawing/2014/main" xmlns="" id="{FF5DDEFA-FB06-42C2-BEBB-248F6C3EEBEB}"/>
                </a:ext>
              </a:extLst>
            </p:cNvPr>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3" name="Ellipse 392">
              <a:extLst>
                <a:ext uri="{FF2B5EF4-FFF2-40B4-BE49-F238E27FC236}">
                  <a16:creationId xmlns:a16="http://schemas.microsoft.com/office/drawing/2014/main" xmlns="" id="{884361E1-5D67-4EDC-8C19-50DB17BBC61E}"/>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4" name="Ellipse 393">
              <a:extLst>
                <a:ext uri="{FF2B5EF4-FFF2-40B4-BE49-F238E27FC236}">
                  <a16:creationId xmlns:a16="http://schemas.microsoft.com/office/drawing/2014/main" xmlns="" id="{C5567EF5-AE25-453F-9CC1-11010081D529}"/>
                </a:ext>
              </a:extLst>
            </p:cNvPr>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5" name="Ellipse 394">
              <a:extLst>
                <a:ext uri="{FF2B5EF4-FFF2-40B4-BE49-F238E27FC236}">
                  <a16:creationId xmlns:a16="http://schemas.microsoft.com/office/drawing/2014/main" xmlns="" id="{CED38DAE-FE4A-46BC-B432-5A331D056336}"/>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6" name="Ellipse 395">
              <a:extLst>
                <a:ext uri="{FF2B5EF4-FFF2-40B4-BE49-F238E27FC236}">
                  <a16:creationId xmlns:a16="http://schemas.microsoft.com/office/drawing/2014/main" xmlns="" id="{1A60122D-C953-4475-A887-5D855B89E1B8}"/>
                </a:ext>
              </a:extLst>
            </p:cNvPr>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7" name="Ellipse 396">
              <a:extLst>
                <a:ext uri="{FF2B5EF4-FFF2-40B4-BE49-F238E27FC236}">
                  <a16:creationId xmlns:a16="http://schemas.microsoft.com/office/drawing/2014/main" xmlns="" id="{1B9D0133-EF65-462B-B454-FC333FAD4DD6}"/>
                </a:ext>
              </a:extLst>
            </p:cNvPr>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8" name="Ellipse 397">
              <a:extLst>
                <a:ext uri="{FF2B5EF4-FFF2-40B4-BE49-F238E27FC236}">
                  <a16:creationId xmlns:a16="http://schemas.microsoft.com/office/drawing/2014/main" xmlns="" id="{1A54AFDE-7777-427F-9B73-561C8DA70498}"/>
                </a:ext>
              </a:extLst>
            </p:cNvPr>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9" name="Ellipse 398">
              <a:extLst>
                <a:ext uri="{FF2B5EF4-FFF2-40B4-BE49-F238E27FC236}">
                  <a16:creationId xmlns:a16="http://schemas.microsoft.com/office/drawing/2014/main" xmlns="" id="{0F03D64D-D442-43DB-BC02-B2561292CFE1}"/>
                </a:ext>
              </a:extLst>
            </p:cNvPr>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0" name="Ellipse 399">
              <a:extLst>
                <a:ext uri="{FF2B5EF4-FFF2-40B4-BE49-F238E27FC236}">
                  <a16:creationId xmlns:a16="http://schemas.microsoft.com/office/drawing/2014/main" xmlns="" id="{AE92FDF7-EDA4-4EDE-A73E-39DA355C76C1}"/>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1" name="Ellipse 400">
              <a:extLst>
                <a:ext uri="{FF2B5EF4-FFF2-40B4-BE49-F238E27FC236}">
                  <a16:creationId xmlns:a16="http://schemas.microsoft.com/office/drawing/2014/main" xmlns="" id="{42E45679-18D9-42C9-BF1F-BB4782F95D16}"/>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2" name="Rectangle 401">
              <a:extLst>
                <a:ext uri="{FF2B5EF4-FFF2-40B4-BE49-F238E27FC236}">
                  <a16:creationId xmlns:a16="http://schemas.microsoft.com/office/drawing/2014/main" xmlns="" id="{51B6753C-6DD5-4A5F-8A1B-3D4962B82183}"/>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3" name="Ellipse 402">
              <a:extLst>
                <a:ext uri="{FF2B5EF4-FFF2-40B4-BE49-F238E27FC236}">
                  <a16:creationId xmlns:a16="http://schemas.microsoft.com/office/drawing/2014/main" xmlns="" id="{169CD363-FA13-4597-9607-CA0BFA296422}"/>
                </a:ext>
              </a:extLst>
            </p:cNvPr>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04" name="Rectangle 403">
              <a:extLst>
                <a:ext uri="{FF2B5EF4-FFF2-40B4-BE49-F238E27FC236}">
                  <a16:creationId xmlns:a16="http://schemas.microsoft.com/office/drawing/2014/main" xmlns="" id="{B2154F3D-0A21-4D3A-9135-81194E751D79}"/>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405" name="Groupe 404">
              <a:extLst>
                <a:ext uri="{FF2B5EF4-FFF2-40B4-BE49-F238E27FC236}">
                  <a16:creationId xmlns:a16="http://schemas.microsoft.com/office/drawing/2014/main" xmlns="" id="{7D8047B6-5CE2-44F1-BB12-ED887C85092B}"/>
                </a:ext>
              </a:extLst>
            </p:cNvPr>
            <p:cNvGrpSpPr>
              <a:grpSpLocks/>
            </p:cNvGrpSpPr>
            <p:nvPr/>
          </p:nvGrpSpPr>
          <p:grpSpPr bwMode="auto">
            <a:xfrm>
              <a:off x="6767779" y="1556792"/>
              <a:ext cx="1654745" cy="1105916"/>
              <a:chOff x="3563823" y="720899"/>
              <a:chExt cx="1656249" cy="1103845"/>
            </a:xfrm>
          </p:grpSpPr>
          <p:grpSp>
            <p:nvGrpSpPr>
              <p:cNvPr id="421" name="Groupe 420">
                <a:extLst>
                  <a:ext uri="{FF2B5EF4-FFF2-40B4-BE49-F238E27FC236}">
                    <a16:creationId xmlns:a16="http://schemas.microsoft.com/office/drawing/2014/main" xmlns="" id="{478F2980-FE2E-4DCF-9F11-1121C8E3CAB2}"/>
                  </a:ext>
                </a:extLst>
              </p:cNvPr>
              <p:cNvGrpSpPr/>
              <p:nvPr/>
            </p:nvGrpSpPr>
            <p:grpSpPr>
              <a:xfrm>
                <a:off x="3563823" y="720899"/>
                <a:ext cx="1524716" cy="1103845"/>
                <a:chOff x="1115551" y="683789"/>
                <a:chExt cx="1524716" cy="1103845"/>
              </a:xfrm>
              <a:effectLst>
                <a:glow rad="127000">
                  <a:schemeClr val="bg1"/>
                </a:glow>
              </a:effectLst>
            </p:grpSpPr>
            <p:grpSp>
              <p:nvGrpSpPr>
                <p:cNvPr id="423" name="Groupe 422">
                  <a:extLst>
                    <a:ext uri="{FF2B5EF4-FFF2-40B4-BE49-F238E27FC236}">
                      <a16:creationId xmlns:a16="http://schemas.microsoft.com/office/drawing/2014/main" xmlns="" id="{A1640579-56CD-4638-81A7-4F5DE103A24F}"/>
                    </a:ext>
                  </a:extLst>
                </p:cNvPr>
                <p:cNvGrpSpPr/>
                <p:nvPr/>
              </p:nvGrpSpPr>
              <p:grpSpPr>
                <a:xfrm>
                  <a:off x="1115551" y="836712"/>
                  <a:ext cx="792153" cy="950922"/>
                  <a:chOff x="1115551" y="836712"/>
                  <a:chExt cx="792153" cy="950922"/>
                </a:xfrm>
              </p:grpSpPr>
              <p:sp>
                <p:nvSpPr>
                  <p:cNvPr id="430" name="Ellipse 429">
                    <a:extLst>
                      <a:ext uri="{FF2B5EF4-FFF2-40B4-BE49-F238E27FC236}">
                        <a16:creationId xmlns:a16="http://schemas.microsoft.com/office/drawing/2014/main" xmlns="" id="{6A8B62FD-A48D-49F8-93AA-230C770589B3}"/>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1" name="Ellipse 430">
                    <a:extLst>
                      <a:ext uri="{FF2B5EF4-FFF2-40B4-BE49-F238E27FC236}">
                        <a16:creationId xmlns:a16="http://schemas.microsoft.com/office/drawing/2014/main" xmlns="" id="{FBF16071-56E9-4A6C-817C-E3C975E9F88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2" name="Ellipse 431">
                    <a:extLst>
                      <a:ext uri="{FF2B5EF4-FFF2-40B4-BE49-F238E27FC236}">
                        <a16:creationId xmlns:a16="http://schemas.microsoft.com/office/drawing/2014/main" xmlns="" id="{5C704483-1555-456F-BF2A-6CCA6C5E0C1B}"/>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3" name="Ellipse 432">
                    <a:extLst>
                      <a:ext uri="{FF2B5EF4-FFF2-40B4-BE49-F238E27FC236}">
                        <a16:creationId xmlns:a16="http://schemas.microsoft.com/office/drawing/2014/main" xmlns="" id="{0F7C43EA-B0FB-4152-8721-13A89090CC9A}"/>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4" name="Ellipse 433">
                    <a:extLst>
                      <a:ext uri="{FF2B5EF4-FFF2-40B4-BE49-F238E27FC236}">
                        <a16:creationId xmlns:a16="http://schemas.microsoft.com/office/drawing/2014/main" xmlns="" id="{203D29CE-8D9B-42FE-80A7-B51083F300A6}"/>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24" name="Groupe 423">
                  <a:extLst>
                    <a:ext uri="{FF2B5EF4-FFF2-40B4-BE49-F238E27FC236}">
                      <a16:creationId xmlns:a16="http://schemas.microsoft.com/office/drawing/2014/main" xmlns="" id="{113677AA-B91C-4DC3-9D4A-28BFFD93E56A}"/>
                    </a:ext>
                  </a:extLst>
                </p:cNvPr>
                <p:cNvGrpSpPr/>
                <p:nvPr/>
              </p:nvGrpSpPr>
              <p:grpSpPr>
                <a:xfrm>
                  <a:off x="2051720" y="683789"/>
                  <a:ext cx="588547" cy="1031972"/>
                  <a:chOff x="1319157" y="686001"/>
                  <a:chExt cx="588547" cy="1031972"/>
                </a:xfrm>
              </p:grpSpPr>
              <p:sp>
                <p:nvSpPr>
                  <p:cNvPr id="425" name="Ellipse 424">
                    <a:extLst>
                      <a:ext uri="{FF2B5EF4-FFF2-40B4-BE49-F238E27FC236}">
                        <a16:creationId xmlns:a16="http://schemas.microsoft.com/office/drawing/2014/main" xmlns="" id="{7ADE3E1A-FDB3-44CC-85FC-8927EE4D49F1}"/>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6" name="Ellipse 425">
                    <a:extLst>
                      <a:ext uri="{FF2B5EF4-FFF2-40B4-BE49-F238E27FC236}">
                        <a16:creationId xmlns:a16="http://schemas.microsoft.com/office/drawing/2014/main" xmlns="" id="{C26056E8-6D5F-4302-82E7-A42837FA5D3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7" name="Ellipse 426">
                    <a:extLst>
                      <a:ext uri="{FF2B5EF4-FFF2-40B4-BE49-F238E27FC236}">
                        <a16:creationId xmlns:a16="http://schemas.microsoft.com/office/drawing/2014/main" xmlns="" id="{3452168F-EED5-4C21-AC1E-838D0DB43D44}"/>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8" name="Ellipse 427">
                    <a:extLst>
                      <a:ext uri="{FF2B5EF4-FFF2-40B4-BE49-F238E27FC236}">
                        <a16:creationId xmlns:a16="http://schemas.microsoft.com/office/drawing/2014/main" xmlns="" id="{4575D2A2-B551-47A1-9784-0FE6C4AE78F3}"/>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9" name="Ellipse 428">
                    <a:extLst>
                      <a:ext uri="{FF2B5EF4-FFF2-40B4-BE49-F238E27FC236}">
                        <a16:creationId xmlns:a16="http://schemas.microsoft.com/office/drawing/2014/main" xmlns="" id="{A0CDECD7-4450-4F16-AEC4-EF3EDE21994E}"/>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22" name="Rectangle 421">
                <a:extLst>
                  <a:ext uri="{FF2B5EF4-FFF2-40B4-BE49-F238E27FC236}">
                    <a16:creationId xmlns:a16="http://schemas.microsoft.com/office/drawing/2014/main" xmlns="" id="{85E3B3CF-03BF-49F0-B7CB-E6A23AD37AF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406" name="Groupe 405">
              <a:extLst>
                <a:ext uri="{FF2B5EF4-FFF2-40B4-BE49-F238E27FC236}">
                  <a16:creationId xmlns:a16="http://schemas.microsoft.com/office/drawing/2014/main" xmlns="" id="{7D229AE6-88F8-45C5-A016-E380023C1D02}"/>
                </a:ext>
              </a:extLst>
            </p:cNvPr>
            <p:cNvGrpSpPr>
              <a:grpSpLocks/>
            </p:cNvGrpSpPr>
            <p:nvPr/>
          </p:nvGrpSpPr>
          <p:grpSpPr bwMode="auto">
            <a:xfrm>
              <a:off x="5253099" y="1165777"/>
              <a:ext cx="1584325" cy="1296144"/>
              <a:chOff x="3635896" y="465376"/>
              <a:chExt cx="1584176" cy="1296885"/>
            </a:xfrm>
          </p:grpSpPr>
          <p:grpSp>
            <p:nvGrpSpPr>
              <p:cNvPr id="407" name="Groupe 406">
                <a:extLst>
                  <a:ext uri="{FF2B5EF4-FFF2-40B4-BE49-F238E27FC236}">
                    <a16:creationId xmlns:a16="http://schemas.microsoft.com/office/drawing/2014/main" xmlns="" id="{19CFC462-7959-49A2-A7E8-B8D812813BEE}"/>
                  </a:ext>
                </a:extLst>
              </p:cNvPr>
              <p:cNvGrpSpPr/>
              <p:nvPr/>
            </p:nvGrpSpPr>
            <p:grpSpPr>
              <a:xfrm>
                <a:off x="3767429" y="465376"/>
                <a:ext cx="1321110" cy="1296885"/>
                <a:chOff x="1319157" y="428266"/>
                <a:chExt cx="1321110" cy="1296885"/>
              </a:xfrm>
              <a:effectLst>
                <a:glow rad="127000">
                  <a:schemeClr val="bg1"/>
                </a:glow>
              </a:effectLst>
            </p:grpSpPr>
            <p:grpSp>
              <p:nvGrpSpPr>
                <p:cNvPr id="409" name="Groupe 408">
                  <a:extLst>
                    <a:ext uri="{FF2B5EF4-FFF2-40B4-BE49-F238E27FC236}">
                      <a16:creationId xmlns:a16="http://schemas.microsoft.com/office/drawing/2014/main" xmlns="" id="{11D95233-F360-4322-B7E6-38A66EC1A3C7}"/>
                    </a:ext>
                  </a:extLst>
                </p:cNvPr>
                <p:cNvGrpSpPr/>
                <p:nvPr/>
              </p:nvGrpSpPr>
              <p:grpSpPr>
                <a:xfrm>
                  <a:off x="1319157" y="836712"/>
                  <a:ext cx="588547" cy="856227"/>
                  <a:chOff x="1319157" y="836712"/>
                  <a:chExt cx="588547" cy="856227"/>
                </a:xfrm>
              </p:grpSpPr>
              <p:sp>
                <p:nvSpPr>
                  <p:cNvPr id="416" name="Ellipse 415">
                    <a:extLst>
                      <a:ext uri="{FF2B5EF4-FFF2-40B4-BE49-F238E27FC236}">
                        <a16:creationId xmlns:a16="http://schemas.microsoft.com/office/drawing/2014/main" xmlns="" id="{84B58AF0-6E50-4A29-8FB4-AAB7C88EBB39}"/>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7" name="Ellipse 416">
                    <a:extLst>
                      <a:ext uri="{FF2B5EF4-FFF2-40B4-BE49-F238E27FC236}">
                        <a16:creationId xmlns:a16="http://schemas.microsoft.com/office/drawing/2014/main" xmlns="" id="{5F7797B2-D974-4A6A-A3AC-B7107B42CB5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8" name="Ellipse 417">
                    <a:extLst>
                      <a:ext uri="{FF2B5EF4-FFF2-40B4-BE49-F238E27FC236}">
                        <a16:creationId xmlns:a16="http://schemas.microsoft.com/office/drawing/2014/main" xmlns="" id="{ED146BD5-E5C2-467B-8C88-29A2DD20E544}"/>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9" name="Ellipse 418">
                    <a:extLst>
                      <a:ext uri="{FF2B5EF4-FFF2-40B4-BE49-F238E27FC236}">
                        <a16:creationId xmlns:a16="http://schemas.microsoft.com/office/drawing/2014/main" xmlns="" id="{AB5A2C66-81C5-4666-B98A-0384A6211910}"/>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0" name="Ellipse 419">
                    <a:extLst>
                      <a:ext uri="{FF2B5EF4-FFF2-40B4-BE49-F238E27FC236}">
                        <a16:creationId xmlns:a16="http://schemas.microsoft.com/office/drawing/2014/main" xmlns="" id="{BF583045-2416-4A2A-BAF2-33BE437982A2}"/>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10" name="Groupe 409">
                  <a:extLst>
                    <a:ext uri="{FF2B5EF4-FFF2-40B4-BE49-F238E27FC236}">
                      <a16:creationId xmlns:a16="http://schemas.microsoft.com/office/drawing/2014/main" xmlns="" id="{AE15B3B9-E3E1-4CFA-B6C9-2C728435F81C}"/>
                    </a:ext>
                  </a:extLst>
                </p:cNvPr>
                <p:cNvGrpSpPr/>
                <p:nvPr/>
              </p:nvGrpSpPr>
              <p:grpSpPr>
                <a:xfrm>
                  <a:off x="2051720" y="428266"/>
                  <a:ext cx="588547" cy="1296885"/>
                  <a:chOff x="1319157" y="430478"/>
                  <a:chExt cx="588547" cy="1296885"/>
                </a:xfrm>
              </p:grpSpPr>
              <p:sp>
                <p:nvSpPr>
                  <p:cNvPr id="411" name="Ellipse 410">
                    <a:extLst>
                      <a:ext uri="{FF2B5EF4-FFF2-40B4-BE49-F238E27FC236}">
                        <a16:creationId xmlns:a16="http://schemas.microsoft.com/office/drawing/2014/main" xmlns="" id="{E20B64CC-E771-478E-B8FD-644D4D65B0C6}"/>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2" name="Ellipse 411">
                    <a:extLst>
                      <a:ext uri="{FF2B5EF4-FFF2-40B4-BE49-F238E27FC236}">
                        <a16:creationId xmlns:a16="http://schemas.microsoft.com/office/drawing/2014/main" xmlns="" id="{83882639-B53E-4034-803E-76A141F6E23B}"/>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3" name="Ellipse 412">
                    <a:extLst>
                      <a:ext uri="{FF2B5EF4-FFF2-40B4-BE49-F238E27FC236}">
                        <a16:creationId xmlns:a16="http://schemas.microsoft.com/office/drawing/2014/main" xmlns="" id="{82B5B4B1-3E98-45CD-A135-BC252AA6248A}"/>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4" name="Ellipse 413">
                    <a:extLst>
                      <a:ext uri="{FF2B5EF4-FFF2-40B4-BE49-F238E27FC236}">
                        <a16:creationId xmlns:a16="http://schemas.microsoft.com/office/drawing/2014/main" xmlns="" id="{2281CD42-2EB4-4A8E-B72A-C44DEA8EA907}"/>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5" name="Ellipse 414">
                    <a:extLst>
                      <a:ext uri="{FF2B5EF4-FFF2-40B4-BE49-F238E27FC236}">
                        <a16:creationId xmlns:a16="http://schemas.microsoft.com/office/drawing/2014/main" xmlns="" id="{64B3969F-B7EB-4415-8D09-A3FCCA182F8B}"/>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08" name="Rectangle 407">
                <a:extLst>
                  <a:ext uri="{FF2B5EF4-FFF2-40B4-BE49-F238E27FC236}">
                    <a16:creationId xmlns:a16="http://schemas.microsoft.com/office/drawing/2014/main" xmlns="" id="{6322CEE8-6E4A-4761-8226-BF508F04D59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466" name="Rectangle 465">
            <a:extLst>
              <a:ext uri="{FF2B5EF4-FFF2-40B4-BE49-F238E27FC236}">
                <a16:creationId xmlns:a16="http://schemas.microsoft.com/office/drawing/2014/main" xmlns="" id="{CCD377A4-FA4F-4F72-B32B-9BD795B01123}"/>
              </a:ext>
            </a:extLst>
          </p:cNvPr>
          <p:cNvSpPr/>
          <p:nvPr/>
        </p:nvSpPr>
        <p:spPr>
          <a:xfrm>
            <a:off x="5784644" y="699311"/>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Ecriture chiffrée</a:t>
            </a:r>
          </a:p>
        </p:txBody>
      </p:sp>
      <p:sp>
        <p:nvSpPr>
          <p:cNvPr id="467" name="Rectangle 466">
            <a:extLst>
              <a:ext uri="{FF2B5EF4-FFF2-40B4-BE49-F238E27FC236}">
                <a16:creationId xmlns:a16="http://schemas.microsoft.com/office/drawing/2014/main" xmlns="" id="{5194F65B-5E6B-4003-94DD-CAF071620F4B}"/>
              </a:ext>
            </a:extLst>
          </p:cNvPr>
          <p:cNvSpPr/>
          <p:nvPr/>
        </p:nvSpPr>
        <p:spPr>
          <a:xfrm>
            <a:off x="1043608" y="734942"/>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Nom du nombre </a:t>
            </a:r>
          </a:p>
        </p:txBody>
      </p:sp>
      <p:cxnSp>
        <p:nvCxnSpPr>
          <p:cNvPr id="468" name="Connecteur droit avec flèche 467">
            <a:extLst>
              <a:ext uri="{FF2B5EF4-FFF2-40B4-BE49-F238E27FC236}">
                <a16:creationId xmlns:a16="http://schemas.microsoft.com/office/drawing/2014/main" xmlns="" id="{63797C6B-25BB-4A64-B352-C0BC3B163E5F}"/>
              </a:ext>
            </a:extLst>
          </p:cNvPr>
          <p:cNvCxnSpPr>
            <a:cxnSpLocks/>
            <a:endCxn id="85" idx="0"/>
          </p:cNvCxnSpPr>
          <p:nvPr/>
        </p:nvCxnSpPr>
        <p:spPr>
          <a:xfrm flipH="1">
            <a:off x="1369681" y="1740668"/>
            <a:ext cx="242042" cy="12628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0" name="Connecteur droit avec flèche 469">
            <a:extLst>
              <a:ext uri="{FF2B5EF4-FFF2-40B4-BE49-F238E27FC236}">
                <a16:creationId xmlns:a16="http://schemas.microsoft.com/office/drawing/2014/main" xmlns="" id="{76A74BE2-B623-49AB-A2AC-39B0282BCDCE}"/>
              </a:ext>
            </a:extLst>
          </p:cNvPr>
          <p:cNvCxnSpPr>
            <a:cxnSpLocks/>
            <a:endCxn id="84" idx="0"/>
          </p:cNvCxnSpPr>
          <p:nvPr/>
        </p:nvCxnSpPr>
        <p:spPr>
          <a:xfrm>
            <a:off x="2512126" y="1689139"/>
            <a:ext cx="1483222" cy="13070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2" name="Connecteur droit avec flèche 471">
            <a:extLst>
              <a:ext uri="{FF2B5EF4-FFF2-40B4-BE49-F238E27FC236}">
                <a16:creationId xmlns:a16="http://schemas.microsoft.com/office/drawing/2014/main" xmlns="" id="{5AF8E301-6872-4D50-9B6B-E9DF5B69174D}"/>
              </a:ext>
            </a:extLst>
          </p:cNvPr>
          <p:cNvCxnSpPr>
            <a:cxnSpLocks/>
            <a:endCxn id="83" idx="0"/>
          </p:cNvCxnSpPr>
          <p:nvPr/>
        </p:nvCxnSpPr>
        <p:spPr>
          <a:xfrm>
            <a:off x="6914408" y="1630711"/>
            <a:ext cx="433090" cy="8701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6" name="Connecteur droit avec flèche 475">
            <a:extLst>
              <a:ext uri="{FF2B5EF4-FFF2-40B4-BE49-F238E27FC236}">
                <a16:creationId xmlns:a16="http://schemas.microsoft.com/office/drawing/2014/main" xmlns="" id="{25B2DC10-825B-417A-A1DC-B3DF5C0F5E5A}"/>
              </a:ext>
            </a:extLst>
          </p:cNvPr>
          <p:cNvCxnSpPr>
            <a:cxnSpLocks/>
            <a:endCxn id="404" idx="0"/>
          </p:cNvCxnSpPr>
          <p:nvPr/>
        </p:nvCxnSpPr>
        <p:spPr>
          <a:xfrm>
            <a:off x="1195485" y="4371809"/>
            <a:ext cx="0" cy="3747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92" name="Groupe 491">
            <a:extLst>
              <a:ext uri="{FF2B5EF4-FFF2-40B4-BE49-F238E27FC236}">
                <a16:creationId xmlns:a16="http://schemas.microsoft.com/office/drawing/2014/main" xmlns="" id="{B8A58AA6-932E-4981-ABD5-D10621A3CE9D}"/>
              </a:ext>
            </a:extLst>
          </p:cNvPr>
          <p:cNvGrpSpPr/>
          <p:nvPr/>
        </p:nvGrpSpPr>
        <p:grpSpPr>
          <a:xfrm>
            <a:off x="395536" y="182880"/>
            <a:ext cx="8064896" cy="547903"/>
            <a:chOff x="395536" y="182880"/>
            <a:chExt cx="8064896" cy="547903"/>
          </a:xfrm>
        </p:grpSpPr>
        <p:sp>
          <p:nvSpPr>
            <p:cNvPr id="493" name="Rectangle 492">
              <a:extLst>
                <a:ext uri="{FF2B5EF4-FFF2-40B4-BE49-F238E27FC236}">
                  <a16:creationId xmlns:a16="http://schemas.microsoft.com/office/drawing/2014/main" xmlns="" id="{4DF03BD0-C366-4D67-AE05-641B03908882}"/>
                </a:ext>
              </a:extLst>
            </p:cNvPr>
            <p:cNvSpPr/>
            <p:nvPr/>
          </p:nvSpPr>
          <p:spPr>
            <a:xfrm>
              <a:off x="395536" y="219738"/>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[cinquante-deux]</a:t>
              </a:r>
            </a:p>
          </p:txBody>
        </p:sp>
        <p:sp>
          <p:nvSpPr>
            <p:cNvPr id="494" name="Rectangle 493">
              <a:extLst>
                <a:ext uri="{FF2B5EF4-FFF2-40B4-BE49-F238E27FC236}">
                  <a16:creationId xmlns:a16="http://schemas.microsoft.com/office/drawing/2014/main" xmlns="" id="{A1572B12-BAB8-4E00-BE15-206E373AA549}"/>
                </a:ext>
              </a:extLst>
            </p:cNvPr>
            <p:cNvSpPr/>
            <p:nvPr/>
          </p:nvSpPr>
          <p:spPr>
            <a:xfrm>
              <a:off x="5076056" y="182880"/>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 52 »</a:t>
              </a:r>
            </a:p>
          </p:txBody>
        </p:sp>
      </p:grpSp>
    </p:spTree>
    <p:extLst>
      <p:ext uri="{BB962C8B-B14F-4D97-AF65-F5344CB8AC3E}">
        <p14:creationId xmlns:p14="http://schemas.microsoft.com/office/powerpoint/2010/main" val="58448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ACA09AF3-722A-484A-9C3C-FF3022C277D5}"/>
              </a:ext>
            </a:extLst>
          </p:cNvPr>
          <p:cNvSpPr>
            <a:spLocks noGrp="1"/>
          </p:cNvSpPr>
          <p:nvPr>
            <p:ph type="sldNum" sz="quarter" idx="12"/>
          </p:nvPr>
        </p:nvSpPr>
        <p:spPr>
          <a:xfrm>
            <a:off x="8511667" y="109218"/>
            <a:ext cx="452821" cy="329184"/>
          </a:xfrm>
        </p:spPr>
        <p:txBody>
          <a:bodyPr/>
          <a:lstStyle/>
          <a:p>
            <a:fld id="{CF4668DC-857F-487D-BFFA-8C0CA5037977}" type="slidenum">
              <a:rPr lang="fr-BE" smtClean="0">
                <a:solidFill>
                  <a:schemeClr val="tx1"/>
                </a:solidFill>
              </a:rPr>
              <a:pPr/>
              <a:t>15</a:t>
            </a:fld>
            <a:endParaRPr lang="fr-BE" dirty="0">
              <a:solidFill>
                <a:schemeClr val="tx1"/>
              </a:solidFill>
            </a:endParaRPr>
          </a:p>
        </p:txBody>
      </p:sp>
      <p:sp>
        <p:nvSpPr>
          <p:cNvPr id="79" name="ZoneTexte 78">
            <a:extLst>
              <a:ext uri="{FF2B5EF4-FFF2-40B4-BE49-F238E27FC236}">
                <a16:creationId xmlns:a16="http://schemas.microsoft.com/office/drawing/2014/main" xmlns="" id="{54C6151A-3DE8-40F9-9654-A45ACD77BAD0}"/>
              </a:ext>
            </a:extLst>
          </p:cNvPr>
          <p:cNvSpPr txBox="1"/>
          <p:nvPr/>
        </p:nvSpPr>
        <p:spPr>
          <a:xfrm>
            <a:off x="179513" y="3511587"/>
            <a:ext cx="2412596" cy="923330"/>
          </a:xfrm>
          <a:prstGeom prst="rect">
            <a:avLst/>
          </a:prstGeom>
          <a:noFill/>
        </p:spPr>
        <p:txBody>
          <a:bodyPr wrap="square" rtlCol="0">
            <a:spAutoFit/>
          </a:bodyPr>
          <a:lstStyle/>
          <a:p>
            <a:r>
              <a:rPr lang="fr-FR" dirty="0"/>
              <a:t>Comptage </a:t>
            </a:r>
          </a:p>
          <a:p>
            <a:r>
              <a:rPr lang="fr-FR" dirty="0"/>
              <a:t>un, deux, trois, … </a:t>
            </a:r>
            <a:r>
              <a:rPr lang="fr-FR" b="1" dirty="0"/>
              <a:t>cinquante-deux</a:t>
            </a:r>
            <a:r>
              <a:rPr lang="fr-FR" dirty="0"/>
              <a:t>.</a:t>
            </a:r>
          </a:p>
        </p:txBody>
      </p:sp>
      <p:grpSp>
        <p:nvGrpSpPr>
          <p:cNvPr id="491" name="Groupe 490">
            <a:extLst>
              <a:ext uri="{FF2B5EF4-FFF2-40B4-BE49-F238E27FC236}">
                <a16:creationId xmlns:a16="http://schemas.microsoft.com/office/drawing/2014/main" xmlns="" id="{B587BF18-C9AB-4659-ABBE-45898368EE87}"/>
              </a:ext>
            </a:extLst>
          </p:cNvPr>
          <p:cNvGrpSpPr/>
          <p:nvPr/>
        </p:nvGrpSpPr>
        <p:grpSpPr>
          <a:xfrm>
            <a:off x="73537" y="2500907"/>
            <a:ext cx="8416961" cy="990600"/>
            <a:chOff x="73537" y="2500907"/>
            <a:chExt cx="8416961" cy="990600"/>
          </a:xfrm>
        </p:grpSpPr>
        <p:sp>
          <p:nvSpPr>
            <p:cNvPr id="83" name="Oval 87">
              <a:extLst>
                <a:ext uri="{FF2B5EF4-FFF2-40B4-BE49-F238E27FC236}">
                  <a16:creationId xmlns:a16="http://schemas.microsoft.com/office/drawing/2014/main" xmlns="" id="{33E3CFCC-6EA4-4BFE-BA70-377B398023F3}"/>
                </a:ext>
              </a:extLst>
            </p:cNvPr>
            <p:cNvSpPr>
              <a:spLocks noChangeArrowheads="1"/>
            </p:cNvSpPr>
            <p:nvPr/>
          </p:nvSpPr>
          <p:spPr bwMode="auto">
            <a:xfrm>
              <a:off x="6204498" y="2500907"/>
              <a:ext cx="2286000" cy="990600"/>
            </a:xfrm>
            <a:prstGeom prst="ellipse">
              <a:avLst/>
            </a:prstGeom>
            <a:solidFill>
              <a:schemeClr val="accent5">
                <a:lumMod val="60000"/>
                <a:lumOff val="40000"/>
              </a:schemeClr>
            </a:solidFill>
            <a:ln w="9525">
              <a:solidFill>
                <a:schemeClr val="tx1"/>
              </a:solidFill>
              <a:round/>
              <a:headEnd/>
              <a:tailEnd/>
            </a:ln>
            <a:effectLst/>
            <a:extLst/>
          </p:spPr>
          <p:txBody>
            <a:bodyPr wrap="none" anchor="ctr"/>
            <a:lstStyle/>
            <a:p>
              <a:pPr algn="ctr"/>
              <a:r>
                <a:rPr lang="fr-FR" sz="3200" dirty="0">
                  <a:solidFill>
                    <a:srgbClr val="292934"/>
                  </a:solidFill>
                </a:rPr>
                <a:t>5x10+2</a:t>
              </a:r>
            </a:p>
          </p:txBody>
        </p:sp>
        <p:sp>
          <p:nvSpPr>
            <p:cNvPr id="84" name="Text Box 36">
              <a:extLst>
                <a:ext uri="{FF2B5EF4-FFF2-40B4-BE49-F238E27FC236}">
                  <a16:creationId xmlns:a16="http://schemas.microsoft.com/office/drawing/2014/main" xmlns="" id="{1355D682-4FDE-4003-B87A-D91E4585E6ED}"/>
                </a:ext>
              </a:extLst>
            </p:cNvPr>
            <p:cNvSpPr txBox="1">
              <a:spLocks noChangeArrowheads="1"/>
            </p:cNvSpPr>
            <p:nvPr/>
          </p:nvSpPr>
          <p:spPr bwMode="auto">
            <a:xfrm>
              <a:off x="2770624" y="2996207"/>
              <a:ext cx="2449448" cy="342900"/>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solidFill>
                    <a:srgbClr val="292934"/>
                  </a:solidFill>
                  <a:latin typeface="+mn-lt"/>
                </a:rPr>
                <a:t>Deux après cinquante</a:t>
              </a:r>
            </a:p>
          </p:txBody>
        </p:sp>
        <p:sp>
          <p:nvSpPr>
            <p:cNvPr id="85" name="Text Box 37">
              <a:extLst>
                <a:ext uri="{FF2B5EF4-FFF2-40B4-BE49-F238E27FC236}">
                  <a16:creationId xmlns:a16="http://schemas.microsoft.com/office/drawing/2014/main" xmlns="" id="{515D83F7-BF86-4DDD-8574-1B5C47E1F9BF}"/>
                </a:ext>
              </a:extLst>
            </p:cNvPr>
            <p:cNvSpPr txBox="1">
              <a:spLocks noChangeArrowheads="1"/>
            </p:cNvSpPr>
            <p:nvPr/>
          </p:nvSpPr>
          <p:spPr bwMode="auto">
            <a:xfrm>
              <a:off x="73537" y="3003514"/>
              <a:ext cx="2592288" cy="3429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buClr>
                  <a:srgbClr val="800080"/>
                </a:buClr>
                <a:buFont typeface="Wingdings" charset="2"/>
                <a:buNone/>
              </a:pPr>
              <a:r>
                <a:rPr lang="fr-FR" sz="1800" dirty="0">
                  <a:solidFill>
                    <a:srgbClr val="292934"/>
                  </a:solidFill>
                  <a:latin typeface="+mn-lt"/>
                </a:rPr>
                <a:t>Cinquante deuxième</a:t>
              </a:r>
            </a:p>
          </p:txBody>
        </p:sp>
      </p:grpSp>
      <p:grpSp>
        <p:nvGrpSpPr>
          <p:cNvPr id="235" name="Groupe 234">
            <a:extLst>
              <a:ext uri="{FF2B5EF4-FFF2-40B4-BE49-F238E27FC236}">
                <a16:creationId xmlns:a16="http://schemas.microsoft.com/office/drawing/2014/main" xmlns="" id="{3DD188DD-C8C9-4DD9-8D98-D025E2C33357}"/>
              </a:ext>
            </a:extLst>
          </p:cNvPr>
          <p:cNvGrpSpPr/>
          <p:nvPr/>
        </p:nvGrpSpPr>
        <p:grpSpPr>
          <a:xfrm>
            <a:off x="3266333" y="801178"/>
            <a:ext cx="2404655" cy="1473766"/>
            <a:chOff x="4933950" y="224036"/>
            <a:chExt cx="3538538" cy="2628900"/>
          </a:xfrm>
        </p:grpSpPr>
        <p:sp>
          <p:nvSpPr>
            <p:cNvPr id="236" name="Ellipse 130">
              <a:extLst>
                <a:ext uri="{FF2B5EF4-FFF2-40B4-BE49-F238E27FC236}">
                  <a16:creationId xmlns:a16="http://schemas.microsoft.com/office/drawing/2014/main" xmlns="" id="{3E2098BD-4D03-4973-A06C-AD666E9AEAF9}"/>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237" name="Groupe 236">
              <a:extLst>
                <a:ext uri="{FF2B5EF4-FFF2-40B4-BE49-F238E27FC236}">
                  <a16:creationId xmlns:a16="http://schemas.microsoft.com/office/drawing/2014/main" xmlns="" id="{9C46ADF0-48EC-4AC3-B2E8-8DAFF8477CD2}"/>
                </a:ext>
              </a:extLst>
            </p:cNvPr>
            <p:cNvGrpSpPr>
              <a:grpSpLocks/>
            </p:cNvGrpSpPr>
            <p:nvPr/>
          </p:nvGrpSpPr>
          <p:grpSpPr bwMode="auto">
            <a:xfrm>
              <a:off x="5333346" y="1484784"/>
              <a:ext cx="1584325" cy="1296144"/>
              <a:chOff x="3635896" y="465376"/>
              <a:chExt cx="1584176" cy="1296885"/>
            </a:xfrm>
          </p:grpSpPr>
          <p:grpSp>
            <p:nvGrpSpPr>
              <p:cNvPr id="296" name="Groupe 295">
                <a:extLst>
                  <a:ext uri="{FF2B5EF4-FFF2-40B4-BE49-F238E27FC236}">
                    <a16:creationId xmlns:a16="http://schemas.microsoft.com/office/drawing/2014/main" xmlns="" id="{4EBF3F07-6257-4A68-B7CD-B190D4497FF8}"/>
                  </a:ext>
                </a:extLst>
              </p:cNvPr>
              <p:cNvGrpSpPr/>
              <p:nvPr/>
            </p:nvGrpSpPr>
            <p:grpSpPr>
              <a:xfrm>
                <a:off x="3767429" y="465376"/>
                <a:ext cx="1321110" cy="1296885"/>
                <a:chOff x="1319157" y="428266"/>
                <a:chExt cx="1321110" cy="1296885"/>
              </a:xfrm>
              <a:effectLst>
                <a:glow rad="127000">
                  <a:schemeClr val="bg1"/>
                </a:glow>
              </a:effectLst>
            </p:grpSpPr>
            <p:grpSp>
              <p:nvGrpSpPr>
                <p:cNvPr id="298" name="Groupe 297">
                  <a:extLst>
                    <a:ext uri="{FF2B5EF4-FFF2-40B4-BE49-F238E27FC236}">
                      <a16:creationId xmlns:a16="http://schemas.microsoft.com/office/drawing/2014/main" xmlns="" id="{B5C8C2F6-BB81-4697-98FC-1566B69F65BD}"/>
                    </a:ext>
                  </a:extLst>
                </p:cNvPr>
                <p:cNvGrpSpPr/>
                <p:nvPr/>
              </p:nvGrpSpPr>
              <p:grpSpPr>
                <a:xfrm>
                  <a:off x="1319157" y="716463"/>
                  <a:ext cx="588547" cy="976476"/>
                  <a:chOff x="1319157" y="716463"/>
                  <a:chExt cx="588547" cy="976476"/>
                </a:xfrm>
              </p:grpSpPr>
              <p:sp>
                <p:nvSpPr>
                  <p:cNvPr id="305" name="Ellipse 304">
                    <a:extLst>
                      <a:ext uri="{FF2B5EF4-FFF2-40B4-BE49-F238E27FC236}">
                        <a16:creationId xmlns:a16="http://schemas.microsoft.com/office/drawing/2014/main" xmlns="" id="{6246091A-838D-4D72-9782-49657AA8B4BC}"/>
                      </a:ext>
                    </a:extLst>
                  </p:cNvPr>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6" name="Ellipse 305">
                    <a:extLst>
                      <a:ext uri="{FF2B5EF4-FFF2-40B4-BE49-F238E27FC236}">
                        <a16:creationId xmlns:a16="http://schemas.microsoft.com/office/drawing/2014/main" xmlns="" id="{876F97BE-879A-4459-97FE-0483D55C6718}"/>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7" name="Ellipse 306">
                    <a:extLst>
                      <a:ext uri="{FF2B5EF4-FFF2-40B4-BE49-F238E27FC236}">
                        <a16:creationId xmlns:a16="http://schemas.microsoft.com/office/drawing/2014/main" xmlns="" id="{5EFC417F-716C-437A-B973-4EAC169E9E76}"/>
                      </a:ext>
                    </a:extLst>
                  </p:cNvPr>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8" name="Ellipse 307">
                    <a:extLst>
                      <a:ext uri="{FF2B5EF4-FFF2-40B4-BE49-F238E27FC236}">
                        <a16:creationId xmlns:a16="http://schemas.microsoft.com/office/drawing/2014/main" xmlns="" id="{6053A6CB-C00E-4FA5-9E08-C82E128709B5}"/>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9" name="Ellipse 308">
                    <a:extLst>
                      <a:ext uri="{FF2B5EF4-FFF2-40B4-BE49-F238E27FC236}">
                        <a16:creationId xmlns:a16="http://schemas.microsoft.com/office/drawing/2014/main" xmlns="" id="{1E994479-D3D1-4AF3-854E-5838AE332FDE}"/>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99" name="Groupe 298">
                  <a:extLst>
                    <a:ext uri="{FF2B5EF4-FFF2-40B4-BE49-F238E27FC236}">
                      <a16:creationId xmlns:a16="http://schemas.microsoft.com/office/drawing/2014/main" xmlns="" id="{F38CBE0D-7086-4B9C-9072-643A9F1F52D0}"/>
                    </a:ext>
                  </a:extLst>
                </p:cNvPr>
                <p:cNvGrpSpPr/>
                <p:nvPr/>
              </p:nvGrpSpPr>
              <p:grpSpPr>
                <a:xfrm>
                  <a:off x="2051720" y="428266"/>
                  <a:ext cx="588547" cy="1296885"/>
                  <a:chOff x="1319157" y="430478"/>
                  <a:chExt cx="588547" cy="1296885"/>
                </a:xfrm>
              </p:grpSpPr>
              <p:sp>
                <p:nvSpPr>
                  <p:cNvPr id="300" name="Ellipse 299">
                    <a:extLst>
                      <a:ext uri="{FF2B5EF4-FFF2-40B4-BE49-F238E27FC236}">
                        <a16:creationId xmlns:a16="http://schemas.microsoft.com/office/drawing/2014/main" xmlns="" id="{758AAE2D-6B05-4CAD-AA6B-93B41F3F8D87}"/>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1" name="Ellipse 300">
                    <a:extLst>
                      <a:ext uri="{FF2B5EF4-FFF2-40B4-BE49-F238E27FC236}">
                        <a16:creationId xmlns:a16="http://schemas.microsoft.com/office/drawing/2014/main" xmlns="" id="{38EA8ABA-FDB5-4C02-AEEA-B815611FEE73}"/>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2" name="Ellipse 301">
                    <a:extLst>
                      <a:ext uri="{FF2B5EF4-FFF2-40B4-BE49-F238E27FC236}">
                        <a16:creationId xmlns:a16="http://schemas.microsoft.com/office/drawing/2014/main" xmlns="" id="{0B65D822-EA81-4F7F-96A0-0BE48A5A2CDE}"/>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3" name="Ellipse 302">
                    <a:extLst>
                      <a:ext uri="{FF2B5EF4-FFF2-40B4-BE49-F238E27FC236}">
                        <a16:creationId xmlns:a16="http://schemas.microsoft.com/office/drawing/2014/main" xmlns="" id="{4CB6DFDE-6C78-4C7D-AAC9-4D2E95F8A4FE}"/>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4" name="Ellipse 303">
                    <a:extLst>
                      <a:ext uri="{FF2B5EF4-FFF2-40B4-BE49-F238E27FC236}">
                        <a16:creationId xmlns:a16="http://schemas.microsoft.com/office/drawing/2014/main" xmlns="" id="{0CF9C7B1-5849-46C2-8C37-C00E58278FE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97" name="Rectangle 296">
                <a:extLst>
                  <a:ext uri="{FF2B5EF4-FFF2-40B4-BE49-F238E27FC236}">
                    <a16:creationId xmlns:a16="http://schemas.microsoft.com/office/drawing/2014/main" xmlns="" id="{9C7463CB-0C10-41F8-9C13-9E1A96DD1A9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38" name="Groupe 237">
              <a:extLst>
                <a:ext uri="{FF2B5EF4-FFF2-40B4-BE49-F238E27FC236}">
                  <a16:creationId xmlns:a16="http://schemas.microsoft.com/office/drawing/2014/main" xmlns="" id="{2020B6C9-2F9D-409D-AF16-F4F0B05666DF}"/>
                </a:ext>
              </a:extLst>
            </p:cNvPr>
            <p:cNvGrpSpPr>
              <a:grpSpLocks/>
            </p:cNvGrpSpPr>
            <p:nvPr/>
          </p:nvGrpSpPr>
          <p:grpSpPr bwMode="auto">
            <a:xfrm>
              <a:off x="6732241" y="495871"/>
              <a:ext cx="1654745" cy="1060921"/>
              <a:chOff x="3563823" y="765810"/>
              <a:chExt cx="1656249" cy="1058934"/>
            </a:xfrm>
          </p:grpSpPr>
          <p:grpSp>
            <p:nvGrpSpPr>
              <p:cNvPr id="282" name="Groupe 281">
                <a:extLst>
                  <a:ext uri="{FF2B5EF4-FFF2-40B4-BE49-F238E27FC236}">
                    <a16:creationId xmlns:a16="http://schemas.microsoft.com/office/drawing/2014/main" xmlns="" id="{C714A85D-EB04-4406-AAD3-9E8AD493B823}"/>
                  </a:ext>
                </a:extLst>
              </p:cNvPr>
              <p:cNvGrpSpPr/>
              <p:nvPr/>
            </p:nvGrpSpPr>
            <p:grpSpPr>
              <a:xfrm>
                <a:off x="3563823" y="871610"/>
                <a:ext cx="1524716" cy="953134"/>
                <a:chOff x="1115551" y="834500"/>
                <a:chExt cx="1524716" cy="953134"/>
              </a:xfrm>
              <a:effectLst>
                <a:glow rad="127000">
                  <a:schemeClr val="bg1"/>
                </a:glow>
              </a:effectLst>
            </p:grpSpPr>
            <p:grpSp>
              <p:nvGrpSpPr>
                <p:cNvPr id="284" name="Groupe 283">
                  <a:extLst>
                    <a:ext uri="{FF2B5EF4-FFF2-40B4-BE49-F238E27FC236}">
                      <a16:creationId xmlns:a16="http://schemas.microsoft.com/office/drawing/2014/main" xmlns="" id="{694100D6-409E-4654-8064-5E42B3B4D2B0}"/>
                    </a:ext>
                  </a:extLst>
                </p:cNvPr>
                <p:cNvGrpSpPr/>
                <p:nvPr/>
              </p:nvGrpSpPr>
              <p:grpSpPr>
                <a:xfrm>
                  <a:off x="1115551" y="836712"/>
                  <a:ext cx="792153" cy="950922"/>
                  <a:chOff x="1115551" y="836712"/>
                  <a:chExt cx="792153" cy="950922"/>
                </a:xfrm>
              </p:grpSpPr>
              <p:sp>
                <p:nvSpPr>
                  <p:cNvPr id="291" name="Ellipse 290">
                    <a:extLst>
                      <a:ext uri="{FF2B5EF4-FFF2-40B4-BE49-F238E27FC236}">
                        <a16:creationId xmlns:a16="http://schemas.microsoft.com/office/drawing/2014/main" xmlns="" id="{119BF1CC-4D63-47A4-A01E-028E118F4816}"/>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2" name="Ellipse 291">
                    <a:extLst>
                      <a:ext uri="{FF2B5EF4-FFF2-40B4-BE49-F238E27FC236}">
                        <a16:creationId xmlns:a16="http://schemas.microsoft.com/office/drawing/2014/main" xmlns="" id="{9BEE0ABE-1103-49FB-8F2A-0C63B9976DE5}"/>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3" name="Ellipse 292">
                    <a:extLst>
                      <a:ext uri="{FF2B5EF4-FFF2-40B4-BE49-F238E27FC236}">
                        <a16:creationId xmlns:a16="http://schemas.microsoft.com/office/drawing/2014/main" xmlns="" id="{6E636E29-7D3A-4A05-AF38-9CDB9D7DD236}"/>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4" name="Ellipse 293">
                    <a:extLst>
                      <a:ext uri="{FF2B5EF4-FFF2-40B4-BE49-F238E27FC236}">
                        <a16:creationId xmlns:a16="http://schemas.microsoft.com/office/drawing/2014/main" xmlns="" id="{C34054FB-488A-4595-96D3-F766EBCB656D}"/>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5" name="Ellipse 294">
                    <a:extLst>
                      <a:ext uri="{FF2B5EF4-FFF2-40B4-BE49-F238E27FC236}">
                        <a16:creationId xmlns:a16="http://schemas.microsoft.com/office/drawing/2014/main" xmlns="" id="{A5788D3E-A9E5-4FA2-81C2-77001A27CFDE}"/>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85" name="Groupe 284">
                  <a:extLst>
                    <a:ext uri="{FF2B5EF4-FFF2-40B4-BE49-F238E27FC236}">
                      <a16:creationId xmlns:a16="http://schemas.microsoft.com/office/drawing/2014/main" xmlns="" id="{5439AA4E-8052-4161-A799-07FF0C47113B}"/>
                    </a:ext>
                  </a:extLst>
                </p:cNvPr>
                <p:cNvGrpSpPr/>
                <p:nvPr/>
              </p:nvGrpSpPr>
              <p:grpSpPr>
                <a:xfrm>
                  <a:off x="2051720" y="834500"/>
                  <a:ext cx="588547" cy="881261"/>
                  <a:chOff x="1319157" y="836712"/>
                  <a:chExt cx="588547" cy="881261"/>
                </a:xfrm>
              </p:grpSpPr>
              <p:sp>
                <p:nvSpPr>
                  <p:cNvPr id="286" name="Ellipse 285">
                    <a:extLst>
                      <a:ext uri="{FF2B5EF4-FFF2-40B4-BE49-F238E27FC236}">
                        <a16:creationId xmlns:a16="http://schemas.microsoft.com/office/drawing/2014/main" xmlns="" id="{02B9C74A-654A-488E-8393-EB961170417B}"/>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7" name="Ellipse 286">
                    <a:extLst>
                      <a:ext uri="{FF2B5EF4-FFF2-40B4-BE49-F238E27FC236}">
                        <a16:creationId xmlns:a16="http://schemas.microsoft.com/office/drawing/2014/main" xmlns="" id="{D482F690-200C-4C66-B08B-5BC6C8D56AD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8" name="Ellipse 287">
                    <a:extLst>
                      <a:ext uri="{FF2B5EF4-FFF2-40B4-BE49-F238E27FC236}">
                        <a16:creationId xmlns:a16="http://schemas.microsoft.com/office/drawing/2014/main" xmlns="" id="{C4029771-4687-44BB-934E-1ECCEF8983B2}"/>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9" name="Ellipse 288">
                    <a:extLst>
                      <a:ext uri="{FF2B5EF4-FFF2-40B4-BE49-F238E27FC236}">
                        <a16:creationId xmlns:a16="http://schemas.microsoft.com/office/drawing/2014/main" xmlns="" id="{05F49A65-68B9-4269-AAFA-49FD85E52097}"/>
                      </a:ext>
                    </a:extLst>
                  </p:cNvPr>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0" name="Ellipse 289">
                    <a:extLst>
                      <a:ext uri="{FF2B5EF4-FFF2-40B4-BE49-F238E27FC236}">
                        <a16:creationId xmlns:a16="http://schemas.microsoft.com/office/drawing/2014/main" xmlns="" id="{1B1EC4B8-44BB-43D9-8435-9403F3ADC80C}"/>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83" name="Rectangle 282">
                <a:extLst>
                  <a:ext uri="{FF2B5EF4-FFF2-40B4-BE49-F238E27FC236}">
                    <a16:creationId xmlns:a16="http://schemas.microsoft.com/office/drawing/2014/main" xmlns="" id="{194C0DDC-9660-4C5E-B5CD-A7BD153FE65C}"/>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39" name="Ellipse 238">
              <a:extLst>
                <a:ext uri="{FF2B5EF4-FFF2-40B4-BE49-F238E27FC236}">
                  <a16:creationId xmlns:a16="http://schemas.microsoft.com/office/drawing/2014/main" xmlns="" id="{1A7868A7-A392-477E-B930-8679B343E67D}"/>
                </a:ext>
              </a:extLst>
            </p:cNvPr>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0" name="Ellipse 239">
              <a:extLst>
                <a:ext uri="{FF2B5EF4-FFF2-40B4-BE49-F238E27FC236}">
                  <a16:creationId xmlns:a16="http://schemas.microsoft.com/office/drawing/2014/main" xmlns="" id="{6C35D0B3-7954-446F-81F2-914CD3049756}"/>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1" name="Ellipse 240">
              <a:extLst>
                <a:ext uri="{FF2B5EF4-FFF2-40B4-BE49-F238E27FC236}">
                  <a16:creationId xmlns:a16="http://schemas.microsoft.com/office/drawing/2014/main" xmlns="" id="{F62D5ACD-48A1-4E3C-AEB1-1AE29480D470}"/>
                </a:ext>
              </a:extLst>
            </p:cNvPr>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2" name="Ellipse 241">
              <a:extLst>
                <a:ext uri="{FF2B5EF4-FFF2-40B4-BE49-F238E27FC236}">
                  <a16:creationId xmlns:a16="http://schemas.microsoft.com/office/drawing/2014/main" xmlns="" id="{D72CEF01-D1B1-4396-9B89-22EACA96006C}"/>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3" name="Ellipse 242">
              <a:extLst>
                <a:ext uri="{FF2B5EF4-FFF2-40B4-BE49-F238E27FC236}">
                  <a16:creationId xmlns:a16="http://schemas.microsoft.com/office/drawing/2014/main" xmlns="" id="{C22AE813-D4A4-4860-950E-CBEFABBF2AB9}"/>
                </a:ext>
              </a:extLst>
            </p:cNvPr>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4" name="Ellipse 243">
              <a:extLst>
                <a:ext uri="{FF2B5EF4-FFF2-40B4-BE49-F238E27FC236}">
                  <a16:creationId xmlns:a16="http://schemas.microsoft.com/office/drawing/2014/main" xmlns="" id="{37CB00A4-E450-4E36-A5C0-118C84BEA987}"/>
                </a:ext>
              </a:extLst>
            </p:cNvPr>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5" name="Ellipse 244">
              <a:extLst>
                <a:ext uri="{FF2B5EF4-FFF2-40B4-BE49-F238E27FC236}">
                  <a16:creationId xmlns:a16="http://schemas.microsoft.com/office/drawing/2014/main" xmlns="" id="{88AFC209-5992-4FA1-99EE-779EB859E8E1}"/>
                </a:ext>
              </a:extLst>
            </p:cNvPr>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6" name="Ellipse 245">
              <a:extLst>
                <a:ext uri="{FF2B5EF4-FFF2-40B4-BE49-F238E27FC236}">
                  <a16:creationId xmlns:a16="http://schemas.microsoft.com/office/drawing/2014/main" xmlns="" id="{02E2B822-8C50-4235-AEB1-850F7B7C23B5}"/>
                </a:ext>
              </a:extLst>
            </p:cNvPr>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7" name="Ellipse 246">
              <a:extLst>
                <a:ext uri="{FF2B5EF4-FFF2-40B4-BE49-F238E27FC236}">
                  <a16:creationId xmlns:a16="http://schemas.microsoft.com/office/drawing/2014/main" xmlns="" id="{F18F10EC-053A-46A9-AFC3-A37BE6919EE1}"/>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8" name="Ellipse 247">
              <a:extLst>
                <a:ext uri="{FF2B5EF4-FFF2-40B4-BE49-F238E27FC236}">
                  <a16:creationId xmlns:a16="http://schemas.microsoft.com/office/drawing/2014/main" xmlns="" id="{F585A30F-330F-4CD3-B88B-13FE88D300F6}"/>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9" name="Rectangle 248">
              <a:extLst>
                <a:ext uri="{FF2B5EF4-FFF2-40B4-BE49-F238E27FC236}">
                  <a16:creationId xmlns:a16="http://schemas.microsoft.com/office/drawing/2014/main" xmlns="" id="{66C21FA8-6ABD-4ED6-94D6-F3F36C2D6F12}"/>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0" name="Ellipse 249">
              <a:extLst>
                <a:ext uri="{FF2B5EF4-FFF2-40B4-BE49-F238E27FC236}">
                  <a16:creationId xmlns:a16="http://schemas.microsoft.com/office/drawing/2014/main" xmlns="" id="{AA339202-85EC-4713-B3F5-A0197A0E4B2F}"/>
                </a:ext>
              </a:extLst>
            </p:cNvPr>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1" name="Rectangle 250">
              <a:extLst>
                <a:ext uri="{FF2B5EF4-FFF2-40B4-BE49-F238E27FC236}">
                  <a16:creationId xmlns:a16="http://schemas.microsoft.com/office/drawing/2014/main" xmlns="" id="{CE8E24C0-CB03-43E3-B19E-04BCC8CC0637}"/>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252" name="Groupe 251">
              <a:extLst>
                <a:ext uri="{FF2B5EF4-FFF2-40B4-BE49-F238E27FC236}">
                  <a16:creationId xmlns:a16="http://schemas.microsoft.com/office/drawing/2014/main" xmlns="" id="{DE9BC485-4719-45EE-AE47-D33E5CCCC683}"/>
                </a:ext>
              </a:extLst>
            </p:cNvPr>
            <p:cNvGrpSpPr>
              <a:grpSpLocks/>
            </p:cNvGrpSpPr>
            <p:nvPr/>
          </p:nvGrpSpPr>
          <p:grpSpPr bwMode="auto">
            <a:xfrm>
              <a:off x="6767779" y="1556792"/>
              <a:ext cx="1654745" cy="1105916"/>
              <a:chOff x="3563823" y="720899"/>
              <a:chExt cx="1656249" cy="1103845"/>
            </a:xfrm>
          </p:grpSpPr>
          <p:grpSp>
            <p:nvGrpSpPr>
              <p:cNvPr id="268" name="Groupe 267">
                <a:extLst>
                  <a:ext uri="{FF2B5EF4-FFF2-40B4-BE49-F238E27FC236}">
                    <a16:creationId xmlns:a16="http://schemas.microsoft.com/office/drawing/2014/main" xmlns="" id="{555B94BF-9775-4A87-90BF-D96B58F8DE0D}"/>
                  </a:ext>
                </a:extLst>
              </p:cNvPr>
              <p:cNvGrpSpPr/>
              <p:nvPr/>
            </p:nvGrpSpPr>
            <p:grpSpPr>
              <a:xfrm>
                <a:off x="3563823" y="720899"/>
                <a:ext cx="1524716" cy="1103845"/>
                <a:chOff x="1115551" y="683789"/>
                <a:chExt cx="1524716" cy="1103845"/>
              </a:xfrm>
              <a:effectLst>
                <a:glow rad="127000">
                  <a:schemeClr val="bg1"/>
                </a:glow>
              </a:effectLst>
            </p:grpSpPr>
            <p:grpSp>
              <p:nvGrpSpPr>
                <p:cNvPr id="270" name="Groupe 269">
                  <a:extLst>
                    <a:ext uri="{FF2B5EF4-FFF2-40B4-BE49-F238E27FC236}">
                      <a16:creationId xmlns:a16="http://schemas.microsoft.com/office/drawing/2014/main" xmlns="" id="{09BC3BFA-53CC-41ED-B923-A11E33430E94}"/>
                    </a:ext>
                  </a:extLst>
                </p:cNvPr>
                <p:cNvGrpSpPr/>
                <p:nvPr/>
              </p:nvGrpSpPr>
              <p:grpSpPr>
                <a:xfrm>
                  <a:off x="1115551" y="836712"/>
                  <a:ext cx="792153" cy="950922"/>
                  <a:chOff x="1115551" y="836712"/>
                  <a:chExt cx="792153" cy="950922"/>
                </a:xfrm>
              </p:grpSpPr>
              <p:sp>
                <p:nvSpPr>
                  <p:cNvPr id="277" name="Ellipse 276">
                    <a:extLst>
                      <a:ext uri="{FF2B5EF4-FFF2-40B4-BE49-F238E27FC236}">
                        <a16:creationId xmlns:a16="http://schemas.microsoft.com/office/drawing/2014/main" xmlns="" id="{93EAE24A-A83A-4C79-A63F-7F8F3D84335C}"/>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8" name="Ellipse 277">
                    <a:extLst>
                      <a:ext uri="{FF2B5EF4-FFF2-40B4-BE49-F238E27FC236}">
                        <a16:creationId xmlns:a16="http://schemas.microsoft.com/office/drawing/2014/main" xmlns="" id="{8EFEA600-183B-48E3-A2D0-1AF60D643F9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9" name="Ellipse 278">
                    <a:extLst>
                      <a:ext uri="{FF2B5EF4-FFF2-40B4-BE49-F238E27FC236}">
                        <a16:creationId xmlns:a16="http://schemas.microsoft.com/office/drawing/2014/main" xmlns="" id="{C4408B02-630F-4E42-B1D6-7B718E57F682}"/>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0" name="Ellipse 279">
                    <a:extLst>
                      <a:ext uri="{FF2B5EF4-FFF2-40B4-BE49-F238E27FC236}">
                        <a16:creationId xmlns:a16="http://schemas.microsoft.com/office/drawing/2014/main" xmlns="" id="{C64B71EC-5932-4DC8-941A-6818021304B7}"/>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1" name="Ellipse 280">
                    <a:extLst>
                      <a:ext uri="{FF2B5EF4-FFF2-40B4-BE49-F238E27FC236}">
                        <a16:creationId xmlns:a16="http://schemas.microsoft.com/office/drawing/2014/main" xmlns="" id="{98A8FAD1-54A1-492D-9257-A2D499EFE9A9}"/>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71" name="Groupe 270">
                  <a:extLst>
                    <a:ext uri="{FF2B5EF4-FFF2-40B4-BE49-F238E27FC236}">
                      <a16:creationId xmlns:a16="http://schemas.microsoft.com/office/drawing/2014/main" xmlns="" id="{84AA810B-52AB-4169-8A2D-D0E16FC41CB9}"/>
                    </a:ext>
                  </a:extLst>
                </p:cNvPr>
                <p:cNvGrpSpPr/>
                <p:nvPr/>
              </p:nvGrpSpPr>
              <p:grpSpPr>
                <a:xfrm>
                  <a:off x="2051720" y="683789"/>
                  <a:ext cx="588547" cy="1031972"/>
                  <a:chOff x="1319157" y="686001"/>
                  <a:chExt cx="588547" cy="1031972"/>
                </a:xfrm>
              </p:grpSpPr>
              <p:sp>
                <p:nvSpPr>
                  <p:cNvPr id="272" name="Ellipse 271">
                    <a:extLst>
                      <a:ext uri="{FF2B5EF4-FFF2-40B4-BE49-F238E27FC236}">
                        <a16:creationId xmlns:a16="http://schemas.microsoft.com/office/drawing/2014/main" xmlns="" id="{5B1797DD-C320-40D4-BAB6-200FCFF39392}"/>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3" name="Ellipse 272">
                    <a:extLst>
                      <a:ext uri="{FF2B5EF4-FFF2-40B4-BE49-F238E27FC236}">
                        <a16:creationId xmlns:a16="http://schemas.microsoft.com/office/drawing/2014/main" xmlns="" id="{AF20FD90-9FCB-4F4D-ACA7-5D131868959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4" name="Ellipse 273">
                    <a:extLst>
                      <a:ext uri="{FF2B5EF4-FFF2-40B4-BE49-F238E27FC236}">
                        <a16:creationId xmlns:a16="http://schemas.microsoft.com/office/drawing/2014/main" xmlns="" id="{8B76A47D-CFE1-43D9-B3BB-7E1D7906BB25}"/>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5" name="Ellipse 274">
                    <a:extLst>
                      <a:ext uri="{FF2B5EF4-FFF2-40B4-BE49-F238E27FC236}">
                        <a16:creationId xmlns:a16="http://schemas.microsoft.com/office/drawing/2014/main" xmlns="" id="{88DEAB43-5D5B-4D7C-A69B-D2F89C4CA983}"/>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6" name="Ellipse 275">
                    <a:extLst>
                      <a:ext uri="{FF2B5EF4-FFF2-40B4-BE49-F238E27FC236}">
                        <a16:creationId xmlns:a16="http://schemas.microsoft.com/office/drawing/2014/main" xmlns="" id="{12698CC5-E24F-4BB3-981F-CAC50146D8A3}"/>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69" name="Rectangle 268">
                <a:extLst>
                  <a:ext uri="{FF2B5EF4-FFF2-40B4-BE49-F238E27FC236}">
                    <a16:creationId xmlns:a16="http://schemas.microsoft.com/office/drawing/2014/main" xmlns="" id="{F0079937-BC24-45B0-8D26-4FE52030298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53" name="Groupe 252">
              <a:extLst>
                <a:ext uri="{FF2B5EF4-FFF2-40B4-BE49-F238E27FC236}">
                  <a16:creationId xmlns:a16="http://schemas.microsoft.com/office/drawing/2014/main" xmlns="" id="{8C1EE87C-DC9E-45DD-84CA-5D809A387C66}"/>
                </a:ext>
              </a:extLst>
            </p:cNvPr>
            <p:cNvGrpSpPr>
              <a:grpSpLocks/>
            </p:cNvGrpSpPr>
            <p:nvPr/>
          </p:nvGrpSpPr>
          <p:grpSpPr bwMode="auto">
            <a:xfrm>
              <a:off x="5253099" y="1165777"/>
              <a:ext cx="1584325" cy="1296144"/>
              <a:chOff x="3635896" y="465376"/>
              <a:chExt cx="1584176" cy="1296885"/>
            </a:xfrm>
          </p:grpSpPr>
          <p:grpSp>
            <p:nvGrpSpPr>
              <p:cNvPr id="254" name="Groupe 253">
                <a:extLst>
                  <a:ext uri="{FF2B5EF4-FFF2-40B4-BE49-F238E27FC236}">
                    <a16:creationId xmlns:a16="http://schemas.microsoft.com/office/drawing/2014/main" xmlns="" id="{9B257CBB-6195-427E-9C96-4389EE725FE5}"/>
                  </a:ext>
                </a:extLst>
              </p:cNvPr>
              <p:cNvGrpSpPr/>
              <p:nvPr/>
            </p:nvGrpSpPr>
            <p:grpSpPr>
              <a:xfrm>
                <a:off x="3767429" y="465376"/>
                <a:ext cx="1321110" cy="1296885"/>
                <a:chOff x="1319157" y="428266"/>
                <a:chExt cx="1321110" cy="1296885"/>
              </a:xfrm>
              <a:effectLst>
                <a:glow rad="127000">
                  <a:schemeClr val="bg1"/>
                </a:glow>
              </a:effectLst>
            </p:grpSpPr>
            <p:grpSp>
              <p:nvGrpSpPr>
                <p:cNvPr id="256" name="Groupe 255">
                  <a:extLst>
                    <a:ext uri="{FF2B5EF4-FFF2-40B4-BE49-F238E27FC236}">
                      <a16:creationId xmlns:a16="http://schemas.microsoft.com/office/drawing/2014/main" xmlns="" id="{599B9C99-CF5F-471F-8668-BF8901A02211}"/>
                    </a:ext>
                  </a:extLst>
                </p:cNvPr>
                <p:cNvGrpSpPr/>
                <p:nvPr/>
              </p:nvGrpSpPr>
              <p:grpSpPr>
                <a:xfrm>
                  <a:off x="1319157" y="836712"/>
                  <a:ext cx="588547" cy="856227"/>
                  <a:chOff x="1319157" y="836712"/>
                  <a:chExt cx="588547" cy="856227"/>
                </a:xfrm>
              </p:grpSpPr>
              <p:sp>
                <p:nvSpPr>
                  <p:cNvPr id="263" name="Ellipse 262">
                    <a:extLst>
                      <a:ext uri="{FF2B5EF4-FFF2-40B4-BE49-F238E27FC236}">
                        <a16:creationId xmlns:a16="http://schemas.microsoft.com/office/drawing/2014/main" xmlns="" id="{8ACF04F3-91F5-4990-AF90-1A9942B13D1F}"/>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4" name="Ellipse 263">
                    <a:extLst>
                      <a:ext uri="{FF2B5EF4-FFF2-40B4-BE49-F238E27FC236}">
                        <a16:creationId xmlns:a16="http://schemas.microsoft.com/office/drawing/2014/main" xmlns="" id="{FB14086D-2458-4A79-8F5A-C922DAB7351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5" name="Ellipse 264">
                    <a:extLst>
                      <a:ext uri="{FF2B5EF4-FFF2-40B4-BE49-F238E27FC236}">
                        <a16:creationId xmlns:a16="http://schemas.microsoft.com/office/drawing/2014/main" xmlns="" id="{A849CA67-4071-41D8-8CC4-99299BB4C93B}"/>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6" name="Ellipse 265">
                    <a:extLst>
                      <a:ext uri="{FF2B5EF4-FFF2-40B4-BE49-F238E27FC236}">
                        <a16:creationId xmlns:a16="http://schemas.microsoft.com/office/drawing/2014/main" xmlns="" id="{F395711E-D55F-4759-BA3A-E63A4628C507}"/>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7" name="Ellipse 266">
                    <a:extLst>
                      <a:ext uri="{FF2B5EF4-FFF2-40B4-BE49-F238E27FC236}">
                        <a16:creationId xmlns:a16="http://schemas.microsoft.com/office/drawing/2014/main" xmlns="" id="{9E419299-445C-43DF-914E-998F39F4FD41}"/>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57" name="Groupe 256">
                  <a:extLst>
                    <a:ext uri="{FF2B5EF4-FFF2-40B4-BE49-F238E27FC236}">
                      <a16:creationId xmlns:a16="http://schemas.microsoft.com/office/drawing/2014/main" xmlns="" id="{A15CBA11-0397-4ACF-A9FD-A16216E30106}"/>
                    </a:ext>
                  </a:extLst>
                </p:cNvPr>
                <p:cNvGrpSpPr/>
                <p:nvPr/>
              </p:nvGrpSpPr>
              <p:grpSpPr>
                <a:xfrm>
                  <a:off x="2051720" y="428266"/>
                  <a:ext cx="588547" cy="1296885"/>
                  <a:chOff x="1319157" y="430478"/>
                  <a:chExt cx="588547" cy="1296885"/>
                </a:xfrm>
              </p:grpSpPr>
              <p:sp>
                <p:nvSpPr>
                  <p:cNvPr id="258" name="Ellipse 257">
                    <a:extLst>
                      <a:ext uri="{FF2B5EF4-FFF2-40B4-BE49-F238E27FC236}">
                        <a16:creationId xmlns:a16="http://schemas.microsoft.com/office/drawing/2014/main" xmlns="" id="{B627D118-58C1-4E86-8A07-CCD8572B1C48}"/>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59" name="Ellipse 258">
                    <a:extLst>
                      <a:ext uri="{FF2B5EF4-FFF2-40B4-BE49-F238E27FC236}">
                        <a16:creationId xmlns:a16="http://schemas.microsoft.com/office/drawing/2014/main" xmlns="" id="{2469C73B-52BD-433C-8293-F1FF3250A870}"/>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0" name="Ellipse 259">
                    <a:extLst>
                      <a:ext uri="{FF2B5EF4-FFF2-40B4-BE49-F238E27FC236}">
                        <a16:creationId xmlns:a16="http://schemas.microsoft.com/office/drawing/2014/main" xmlns="" id="{BBADB660-1F49-4C5E-9422-EDA83D41B46E}"/>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1" name="Ellipse 260">
                    <a:extLst>
                      <a:ext uri="{FF2B5EF4-FFF2-40B4-BE49-F238E27FC236}">
                        <a16:creationId xmlns:a16="http://schemas.microsoft.com/office/drawing/2014/main" xmlns="" id="{163A4AD7-3E24-4BE2-814A-065B6F70E826}"/>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2" name="Ellipse 261">
                    <a:extLst>
                      <a:ext uri="{FF2B5EF4-FFF2-40B4-BE49-F238E27FC236}">
                        <a16:creationId xmlns:a16="http://schemas.microsoft.com/office/drawing/2014/main" xmlns="" id="{3DB3DC8E-7BCD-4362-A9A9-285A53AE4F8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55" name="Rectangle 254">
                <a:extLst>
                  <a:ext uri="{FF2B5EF4-FFF2-40B4-BE49-F238E27FC236}">
                    <a16:creationId xmlns:a16="http://schemas.microsoft.com/office/drawing/2014/main" xmlns="" id="{49DAB84B-595D-4F72-A342-5BCEC9D8C2A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385" name="ZoneTexte 384">
            <a:extLst>
              <a:ext uri="{FF2B5EF4-FFF2-40B4-BE49-F238E27FC236}">
                <a16:creationId xmlns:a16="http://schemas.microsoft.com/office/drawing/2014/main" xmlns="" id="{90DAB9D9-E778-4850-BF36-B6B8E4BCA29A}"/>
              </a:ext>
            </a:extLst>
          </p:cNvPr>
          <p:cNvSpPr txBox="1"/>
          <p:nvPr/>
        </p:nvSpPr>
        <p:spPr>
          <a:xfrm>
            <a:off x="3022155" y="3470806"/>
            <a:ext cx="2222959" cy="1200329"/>
          </a:xfrm>
          <a:prstGeom prst="rect">
            <a:avLst/>
          </a:prstGeom>
          <a:noFill/>
        </p:spPr>
        <p:txBody>
          <a:bodyPr wrap="square" rtlCol="0">
            <a:spAutoFit/>
          </a:bodyPr>
          <a:lstStyle/>
          <a:p>
            <a:r>
              <a:rPr lang="fr-FR" dirty="0"/>
              <a:t>Comptage dix, vingt, …, cinquante, cinquante-et-un, </a:t>
            </a:r>
            <a:r>
              <a:rPr lang="fr-FR" b="1" dirty="0"/>
              <a:t>cinquante-deux</a:t>
            </a:r>
          </a:p>
        </p:txBody>
      </p:sp>
      <p:sp>
        <p:nvSpPr>
          <p:cNvPr id="386" name="Rectangle 385">
            <a:extLst>
              <a:ext uri="{FF2B5EF4-FFF2-40B4-BE49-F238E27FC236}">
                <a16:creationId xmlns:a16="http://schemas.microsoft.com/office/drawing/2014/main" xmlns="" id="{40349F17-F38E-4886-9F1D-EE57E8959303}"/>
              </a:ext>
            </a:extLst>
          </p:cNvPr>
          <p:cNvSpPr/>
          <p:nvPr/>
        </p:nvSpPr>
        <p:spPr>
          <a:xfrm>
            <a:off x="294235" y="6127609"/>
            <a:ext cx="2135080" cy="646331"/>
          </a:xfrm>
          <a:prstGeom prst="rect">
            <a:avLst/>
          </a:prstGeom>
        </p:spPr>
        <p:txBody>
          <a:bodyPr wrap="square">
            <a:spAutoFit/>
          </a:bodyPr>
          <a:lstStyle/>
          <a:p>
            <a:r>
              <a:rPr lang="fr-FR" dirty="0"/>
              <a:t>Pas d’organisation de la collection</a:t>
            </a:r>
          </a:p>
        </p:txBody>
      </p:sp>
      <p:grpSp>
        <p:nvGrpSpPr>
          <p:cNvPr id="388" name="Groupe 387">
            <a:extLst>
              <a:ext uri="{FF2B5EF4-FFF2-40B4-BE49-F238E27FC236}">
                <a16:creationId xmlns:a16="http://schemas.microsoft.com/office/drawing/2014/main" xmlns="" id="{E44F47AB-4F33-46C0-A075-238D5B399DFF}"/>
              </a:ext>
            </a:extLst>
          </p:cNvPr>
          <p:cNvGrpSpPr/>
          <p:nvPr/>
        </p:nvGrpSpPr>
        <p:grpSpPr>
          <a:xfrm>
            <a:off x="266949" y="4746527"/>
            <a:ext cx="1857072" cy="1360970"/>
            <a:chOff x="4933950" y="224036"/>
            <a:chExt cx="3538538" cy="2628900"/>
          </a:xfrm>
        </p:grpSpPr>
        <p:sp>
          <p:nvSpPr>
            <p:cNvPr id="389" name="Ellipse 130">
              <a:extLst>
                <a:ext uri="{FF2B5EF4-FFF2-40B4-BE49-F238E27FC236}">
                  <a16:creationId xmlns:a16="http://schemas.microsoft.com/office/drawing/2014/main" xmlns="" id="{5CE547E6-9401-475E-B4BE-0481EDBE18CB}"/>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390" name="Groupe 389">
              <a:extLst>
                <a:ext uri="{FF2B5EF4-FFF2-40B4-BE49-F238E27FC236}">
                  <a16:creationId xmlns:a16="http://schemas.microsoft.com/office/drawing/2014/main" xmlns="" id="{E25B6CB1-19FB-4023-B00B-0FE5E955BE7E}"/>
                </a:ext>
              </a:extLst>
            </p:cNvPr>
            <p:cNvGrpSpPr>
              <a:grpSpLocks/>
            </p:cNvGrpSpPr>
            <p:nvPr/>
          </p:nvGrpSpPr>
          <p:grpSpPr bwMode="auto">
            <a:xfrm>
              <a:off x="5333346" y="1484784"/>
              <a:ext cx="1584325" cy="1296144"/>
              <a:chOff x="3635896" y="465376"/>
              <a:chExt cx="1584176" cy="1296885"/>
            </a:xfrm>
          </p:grpSpPr>
          <p:grpSp>
            <p:nvGrpSpPr>
              <p:cNvPr id="449" name="Groupe 448">
                <a:extLst>
                  <a:ext uri="{FF2B5EF4-FFF2-40B4-BE49-F238E27FC236}">
                    <a16:creationId xmlns:a16="http://schemas.microsoft.com/office/drawing/2014/main" xmlns="" id="{ADB82E94-3827-41AC-B68A-DB741CA96D2E}"/>
                  </a:ext>
                </a:extLst>
              </p:cNvPr>
              <p:cNvGrpSpPr/>
              <p:nvPr/>
            </p:nvGrpSpPr>
            <p:grpSpPr>
              <a:xfrm>
                <a:off x="3767429" y="465376"/>
                <a:ext cx="1321110" cy="1296885"/>
                <a:chOff x="1319157" y="428266"/>
                <a:chExt cx="1321110" cy="1296885"/>
              </a:xfrm>
              <a:effectLst>
                <a:glow rad="127000">
                  <a:schemeClr val="bg1"/>
                </a:glow>
              </a:effectLst>
            </p:grpSpPr>
            <p:grpSp>
              <p:nvGrpSpPr>
                <p:cNvPr id="451" name="Groupe 450">
                  <a:extLst>
                    <a:ext uri="{FF2B5EF4-FFF2-40B4-BE49-F238E27FC236}">
                      <a16:creationId xmlns:a16="http://schemas.microsoft.com/office/drawing/2014/main" xmlns="" id="{D0C2E3F9-981A-4672-8FAF-1752087BDF8B}"/>
                    </a:ext>
                  </a:extLst>
                </p:cNvPr>
                <p:cNvGrpSpPr/>
                <p:nvPr/>
              </p:nvGrpSpPr>
              <p:grpSpPr>
                <a:xfrm>
                  <a:off x="1319157" y="716463"/>
                  <a:ext cx="588547" cy="976476"/>
                  <a:chOff x="1319157" y="716463"/>
                  <a:chExt cx="588547" cy="976476"/>
                </a:xfrm>
              </p:grpSpPr>
              <p:sp>
                <p:nvSpPr>
                  <p:cNvPr id="458" name="Ellipse 457">
                    <a:extLst>
                      <a:ext uri="{FF2B5EF4-FFF2-40B4-BE49-F238E27FC236}">
                        <a16:creationId xmlns:a16="http://schemas.microsoft.com/office/drawing/2014/main" xmlns="" id="{64E2A0BC-767B-4700-A510-59AF8F563A0A}"/>
                      </a:ext>
                    </a:extLst>
                  </p:cNvPr>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9" name="Ellipse 458">
                    <a:extLst>
                      <a:ext uri="{FF2B5EF4-FFF2-40B4-BE49-F238E27FC236}">
                        <a16:creationId xmlns:a16="http://schemas.microsoft.com/office/drawing/2014/main" xmlns="" id="{43C206EB-B8BC-429B-9614-28E0004799E2}"/>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0" name="Ellipse 459">
                    <a:extLst>
                      <a:ext uri="{FF2B5EF4-FFF2-40B4-BE49-F238E27FC236}">
                        <a16:creationId xmlns:a16="http://schemas.microsoft.com/office/drawing/2014/main" xmlns="" id="{F1EA6CD6-2395-4A60-A17A-783B46AADED7}"/>
                      </a:ext>
                    </a:extLst>
                  </p:cNvPr>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1" name="Ellipse 460">
                    <a:extLst>
                      <a:ext uri="{FF2B5EF4-FFF2-40B4-BE49-F238E27FC236}">
                        <a16:creationId xmlns:a16="http://schemas.microsoft.com/office/drawing/2014/main" xmlns="" id="{3BA87B25-A159-4BEC-89F7-7B05D8EBB3DD}"/>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2" name="Ellipse 461">
                    <a:extLst>
                      <a:ext uri="{FF2B5EF4-FFF2-40B4-BE49-F238E27FC236}">
                        <a16:creationId xmlns:a16="http://schemas.microsoft.com/office/drawing/2014/main" xmlns="" id="{C279CF16-09FB-4AEB-9918-B2F630070F78}"/>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52" name="Groupe 451">
                  <a:extLst>
                    <a:ext uri="{FF2B5EF4-FFF2-40B4-BE49-F238E27FC236}">
                      <a16:creationId xmlns:a16="http://schemas.microsoft.com/office/drawing/2014/main" xmlns="" id="{49A16466-81E9-4C74-BFE3-1B04F7B885B2}"/>
                    </a:ext>
                  </a:extLst>
                </p:cNvPr>
                <p:cNvGrpSpPr/>
                <p:nvPr/>
              </p:nvGrpSpPr>
              <p:grpSpPr>
                <a:xfrm>
                  <a:off x="2051720" y="428266"/>
                  <a:ext cx="588547" cy="1296885"/>
                  <a:chOff x="1319157" y="430478"/>
                  <a:chExt cx="588547" cy="1296885"/>
                </a:xfrm>
              </p:grpSpPr>
              <p:sp>
                <p:nvSpPr>
                  <p:cNvPr id="453" name="Ellipse 452">
                    <a:extLst>
                      <a:ext uri="{FF2B5EF4-FFF2-40B4-BE49-F238E27FC236}">
                        <a16:creationId xmlns:a16="http://schemas.microsoft.com/office/drawing/2014/main" xmlns="" id="{825BD210-C7D7-45FD-8981-FC0786FDAC01}"/>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4" name="Ellipse 453">
                    <a:extLst>
                      <a:ext uri="{FF2B5EF4-FFF2-40B4-BE49-F238E27FC236}">
                        <a16:creationId xmlns:a16="http://schemas.microsoft.com/office/drawing/2014/main" xmlns="" id="{A64BEA13-9CC7-4AC3-B200-C0AA1CDBD8C0}"/>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5" name="Ellipse 454">
                    <a:extLst>
                      <a:ext uri="{FF2B5EF4-FFF2-40B4-BE49-F238E27FC236}">
                        <a16:creationId xmlns:a16="http://schemas.microsoft.com/office/drawing/2014/main" xmlns="" id="{FA2F9FEB-DD9E-4AFF-A658-C3D29B32DF3F}"/>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6" name="Ellipse 455">
                    <a:extLst>
                      <a:ext uri="{FF2B5EF4-FFF2-40B4-BE49-F238E27FC236}">
                        <a16:creationId xmlns:a16="http://schemas.microsoft.com/office/drawing/2014/main" xmlns="" id="{8F73D6FB-F5C6-4724-A26D-6AADB52C8FA5}"/>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7" name="Ellipse 456">
                    <a:extLst>
                      <a:ext uri="{FF2B5EF4-FFF2-40B4-BE49-F238E27FC236}">
                        <a16:creationId xmlns:a16="http://schemas.microsoft.com/office/drawing/2014/main" xmlns="" id="{7C5DC2AE-A163-42DC-8F42-10672A2FC7A4}"/>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50" name="Rectangle 449">
                <a:extLst>
                  <a:ext uri="{FF2B5EF4-FFF2-40B4-BE49-F238E27FC236}">
                    <a16:creationId xmlns:a16="http://schemas.microsoft.com/office/drawing/2014/main" xmlns="" id="{07241AEC-8339-4317-89B6-2C408D205F2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391" name="Groupe 390">
              <a:extLst>
                <a:ext uri="{FF2B5EF4-FFF2-40B4-BE49-F238E27FC236}">
                  <a16:creationId xmlns:a16="http://schemas.microsoft.com/office/drawing/2014/main" xmlns="" id="{7EE41390-1F4F-4077-B2DA-7C59C609F677}"/>
                </a:ext>
              </a:extLst>
            </p:cNvPr>
            <p:cNvGrpSpPr>
              <a:grpSpLocks/>
            </p:cNvGrpSpPr>
            <p:nvPr/>
          </p:nvGrpSpPr>
          <p:grpSpPr bwMode="auto">
            <a:xfrm>
              <a:off x="6732241" y="495871"/>
              <a:ext cx="1654745" cy="1060921"/>
              <a:chOff x="3563823" y="765810"/>
              <a:chExt cx="1656249" cy="1058934"/>
            </a:xfrm>
          </p:grpSpPr>
          <p:grpSp>
            <p:nvGrpSpPr>
              <p:cNvPr id="435" name="Groupe 434">
                <a:extLst>
                  <a:ext uri="{FF2B5EF4-FFF2-40B4-BE49-F238E27FC236}">
                    <a16:creationId xmlns:a16="http://schemas.microsoft.com/office/drawing/2014/main" xmlns="" id="{44A0D6D5-49D0-4815-ADC6-978A82412AB5}"/>
                  </a:ext>
                </a:extLst>
              </p:cNvPr>
              <p:cNvGrpSpPr/>
              <p:nvPr/>
            </p:nvGrpSpPr>
            <p:grpSpPr>
              <a:xfrm>
                <a:off x="3563823" y="871610"/>
                <a:ext cx="1524716" cy="953134"/>
                <a:chOff x="1115551" y="834500"/>
                <a:chExt cx="1524716" cy="953134"/>
              </a:xfrm>
              <a:effectLst>
                <a:glow rad="127000">
                  <a:schemeClr val="bg1"/>
                </a:glow>
              </a:effectLst>
            </p:grpSpPr>
            <p:grpSp>
              <p:nvGrpSpPr>
                <p:cNvPr id="437" name="Groupe 436">
                  <a:extLst>
                    <a:ext uri="{FF2B5EF4-FFF2-40B4-BE49-F238E27FC236}">
                      <a16:creationId xmlns:a16="http://schemas.microsoft.com/office/drawing/2014/main" xmlns="" id="{C4A50E6A-42B6-4A7C-954D-719E5724F1CB}"/>
                    </a:ext>
                  </a:extLst>
                </p:cNvPr>
                <p:cNvGrpSpPr/>
                <p:nvPr/>
              </p:nvGrpSpPr>
              <p:grpSpPr>
                <a:xfrm>
                  <a:off x="1115551" y="836712"/>
                  <a:ext cx="792153" cy="950922"/>
                  <a:chOff x="1115551" y="836712"/>
                  <a:chExt cx="792153" cy="950922"/>
                </a:xfrm>
              </p:grpSpPr>
              <p:sp>
                <p:nvSpPr>
                  <p:cNvPr id="444" name="Ellipse 443">
                    <a:extLst>
                      <a:ext uri="{FF2B5EF4-FFF2-40B4-BE49-F238E27FC236}">
                        <a16:creationId xmlns:a16="http://schemas.microsoft.com/office/drawing/2014/main" xmlns="" id="{F608C9E2-326A-4252-A6FE-6470040CC626}"/>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5" name="Ellipse 444">
                    <a:extLst>
                      <a:ext uri="{FF2B5EF4-FFF2-40B4-BE49-F238E27FC236}">
                        <a16:creationId xmlns:a16="http://schemas.microsoft.com/office/drawing/2014/main" xmlns="" id="{4E56D95B-FD97-424C-B748-C8146731242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6" name="Ellipse 445">
                    <a:extLst>
                      <a:ext uri="{FF2B5EF4-FFF2-40B4-BE49-F238E27FC236}">
                        <a16:creationId xmlns:a16="http://schemas.microsoft.com/office/drawing/2014/main" xmlns="" id="{BDEBD3AC-5BC2-4B37-90AC-C742167E2D00}"/>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7" name="Ellipse 446">
                    <a:extLst>
                      <a:ext uri="{FF2B5EF4-FFF2-40B4-BE49-F238E27FC236}">
                        <a16:creationId xmlns:a16="http://schemas.microsoft.com/office/drawing/2014/main" xmlns="" id="{5B25AE69-9207-4DB7-AA3E-CA1D46CAD79E}"/>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8" name="Ellipse 447">
                    <a:extLst>
                      <a:ext uri="{FF2B5EF4-FFF2-40B4-BE49-F238E27FC236}">
                        <a16:creationId xmlns:a16="http://schemas.microsoft.com/office/drawing/2014/main" xmlns="" id="{CF165FCB-5BCE-458E-B3CC-2A6637A0B3E0}"/>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38" name="Groupe 437">
                  <a:extLst>
                    <a:ext uri="{FF2B5EF4-FFF2-40B4-BE49-F238E27FC236}">
                      <a16:creationId xmlns:a16="http://schemas.microsoft.com/office/drawing/2014/main" xmlns="" id="{B0A25B21-DFBD-47F6-A6A4-078AA73F8993}"/>
                    </a:ext>
                  </a:extLst>
                </p:cNvPr>
                <p:cNvGrpSpPr/>
                <p:nvPr/>
              </p:nvGrpSpPr>
              <p:grpSpPr>
                <a:xfrm>
                  <a:off x="2051720" y="834500"/>
                  <a:ext cx="588547" cy="881261"/>
                  <a:chOff x="1319157" y="836712"/>
                  <a:chExt cx="588547" cy="881261"/>
                </a:xfrm>
              </p:grpSpPr>
              <p:sp>
                <p:nvSpPr>
                  <p:cNvPr id="439" name="Ellipse 438">
                    <a:extLst>
                      <a:ext uri="{FF2B5EF4-FFF2-40B4-BE49-F238E27FC236}">
                        <a16:creationId xmlns:a16="http://schemas.microsoft.com/office/drawing/2014/main" xmlns="" id="{208AB656-8649-473F-9445-485111A9BA79}"/>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0" name="Ellipse 439">
                    <a:extLst>
                      <a:ext uri="{FF2B5EF4-FFF2-40B4-BE49-F238E27FC236}">
                        <a16:creationId xmlns:a16="http://schemas.microsoft.com/office/drawing/2014/main" xmlns="" id="{84A5561B-02FC-455A-A072-60A58E6DCED1}"/>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1" name="Ellipse 440">
                    <a:extLst>
                      <a:ext uri="{FF2B5EF4-FFF2-40B4-BE49-F238E27FC236}">
                        <a16:creationId xmlns:a16="http://schemas.microsoft.com/office/drawing/2014/main" xmlns="" id="{93DDADD0-299C-4AE5-9B52-290ECC77ED5B}"/>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2" name="Ellipse 441">
                    <a:extLst>
                      <a:ext uri="{FF2B5EF4-FFF2-40B4-BE49-F238E27FC236}">
                        <a16:creationId xmlns:a16="http://schemas.microsoft.com/office/drawing/2014/main" xmlns="" id="{CFCF0B68-0CE9-46FE-85EC-3E89686ABCB5}"/>
                      </a:ext>
                    </a:extLst>
                  </p:cNvPr>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3" name="Ellipse 442">
                    <a:extLst>
                      <a:ext uri="{FF2B5EF4-FFF2-40B4-BE49-F238E27FC236}">
                        <a16:creationId xmlns:a16="http://schemas.microsoft.com/office/drawing/2014/main" xmlns="" id="{0F466AE2-24C9-48D5-B13A-F1963CCEB0CF}"/>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36" name="Rectangle 435">
                <a:extLst>
                  <a:ext uri="{FF2B5EF4-FFF2-40B4-BE49-F238E27FC236}">
                    <a16:creationId xmlns:a16="http://schemas.microsoft.com/office/drawing/2014/main" xmlns="" id="{0CE06408-D71F-4EE0-BA56-E8263BD5016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392" name="Ellipse 391">
              <a:extLst>
                <a:ext uri="{FF2B5EF4-FFF2-40B4-BE49-F238E27FC236}">
                  <a16:creationId xmlns:a16="http://schemas.microsoft.com/office/drawing/2014/main" xmlns="" id="{FF5DDEFA-FB06-42C2-BEBB-248F6C3EEBEB}"/>
                </a:ext>
              </a:extLst>
            </p:cNvPr>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3" name="Ellipse 392">
              <a:extLst>
                <a:ext uri="{FF2B5EF4-FFF2-40B4-BE49-F238E27FC236}">
                  <a16:creationId xmlns:a16="http://schemas.microsoft.com/office/drawing/2014/main" xmlns="" id="{884361E1-5D67-4EDC-8C19-50DB17BBC61E}"/>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4" name="Ellipse 393">
              <a:extLst>
                <a:ext uri="{FF2B5EF4-FFF2-40B4-BE49-F238E27FC236}">
                  <a16:creationId xmlns:a16="http://schemas.microsoft.com/office/drawing/2014/main" xmlns="" id="{C5567EF5-AE25-453F-9CC1-11010081D529}"/>
                </a:ext>
              </a:extLst>
            </p:cNvPr>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5" name="Ellipse 394">
              <a:extLst>
                <a:ext uri="{FF2B5EF4-FFF2-40B4-BE49-F238E27FC236}">
                  <a16:creationId xmlns:a16="http://schemas.microsoft.com/office/drawing/2014/main" xmlns="" id="{CED38DAE-FE4A-46BC-B432-5A331D056336}"/>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6" name="Ellipse 395">
              <a:extLst>
                <a:ext uri="{FF2B5EF4-FFF2-40B4-BE49-F238E27FC236}">
                  <a16:creationId xmlns:a16="http://schemas.microsoft.com/office/drawing/2014/main" xmlns="" id="{1A60122D-C953-4475-A887-5D855B89E1B8}"/>
                </a:ext>
              </a:extLst>
            </p:cNvPr>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7" name="Ellipse 396">
              <a:extLst>
                <a:ext uri="{FF2B5EF4-FFF2-40B4-BE49-F238E27FC236}">
                  <a16:creationId xmlns:a16="http://schemas.microsoft.com/office/drawing/2014/main" xmlns="" id="{1B9D0133-EF65-462B-B454-FC333FAD4DD6}"/>
                </a:ext>
              </a:extLst>
            </p:cNvPr>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8" name="Ellipse 397">
              <a:extLst>
                <a:ext uri="{FF2B5EF4-FFF2-40B4-BE49-F238E27FC236}">
                  <a16:creationId xmlns:a16="http://schemas.microsoft.com/office/drawing/2014/main" xmlns="" id="{1A54AFDE-7777-427F-9B73-561C8DA70498}"/>
                </a:ext>
              </a:extLst>
            </p:cNvPr>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9" name="Ellipse 398">
              <a:extLst>
                <a:ext uri="{FF2B5EF4-FFF2-40B4-BE49-F238E27FC236}">
                  <a16:creationId xmlns:a16="http://schemas.microsoft.com/office/drawing/2014/main" xmlns="" id="{0F03D64D-D442-43DB-BC02-B2561292CFE1}"/>
                </a:ext>
              </a:extLst>
            </p:cNvPr>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0" name="Ellipse 399">
              <a:extLst>
                <a:ext uri="{FF2B5EF4-FFF2-40B4-BE49-F238E27FC236}">
                  <a16:creationId xmlns:a16="http://schemas.microsoft.com/office/drawing/2014/main" xmlns="" id="{AE92FDF7-EDA4-4EDE-A73E-39DA355C76C1}"/>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1" name="Ellipse 400">
              <a:extLst>
                <a:ext uri="{FF2B5EF4-FFF2-40B4-BE49-F238E27FC236}">
                  <a16:creationId xmlns:a16="http://schemas.microsoft.com/office/drawing/2014/main" xmlns="" id="{42E45679-18D9-42C9-BF1F-BB4782F95D16}"/>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2" name="Rectangle 401">
              <a:extLst>
                <a:ext uri="{FF2B5EF4-FFF2-40B4-BE49-F238E27FC236}">
                  <a16:creationId xmlns:a16="http://schemas.microsoft.com/office/drawing/2014/main" xmlns="" id="{51B6753C-6DD5-4A5F-8A1B-3D4962B82183}"/>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3" name="Ellipse 402">
              <a:extLst>
                <a:ext uri="{FF2B5EF4-FFF2-40B4-BE49-F238E27FC236}">
                  <a16:creationId xmlns:a16="http://schemas.microsoft.com/office/drawing/2014/main" xmlns="" id="{169CD363-FA13-4597-9607-CA0BFA296422}"/>
                </a:ext>
              </a:extLst>
            </p:cNvPr>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04" name="Rectangle 403">
              <a:extLst>
                <a:ext uri="{FF2B5EF4-FFF2-40B4-BE49-F238E27FC236}">
                  <a16:creationId xmlns:a16="http://schemas.microsoft.com/office/drawing/2014/main" xmlns="" id="{B2154F3D-0A21-4D3A-9135-81194E751D79}"/>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405" name="Groupe 404">
              <a:extLst>
                <a:ext uri="{FF2B5EF4-FFF2-40B4-BE49-F238E27FC236}">
                  <a16:creationId xmlns:a16="http://schemas.microsoft.com/office/drawing/2014/main" xmlns="" id="{7D8047B6-5CE2-44F1-BB12-ED887C85092B}"/>
                </a:ext>
              </a:extLst>
            </p:cNvPr>
            <p:cNvGrpSpPr>
              <a:grpSpLocks/>
            </p:cNvGrpSpPr>
            <p:nvPr/>
          </p:nvGrpSpPr>
          <p:grpSpPr bwMode="auto">
            <a:xfrm>
              <a:off x="6767779" y="1556792"/>
              <a:ext cx="1654745" cy="1105916"/>
              <a:chOff x="3563823" y="720899"/>
              <a:chExt cx="1656249" cy="1103845"/>
            </a:xfrm>
          </p:grpSpPr>
          <p:grpSp>
            <p:nvGrpSpPr>
              <p:cNvPr id="421" name="Groupe 420">
                <a:extLst>
                  <a:ext uri="{FF2B5EF4-FFF2-40B4-BE49-F238E27FC236}">
                    <a16:creationId xmlns:a16="http://schemas.microsoft.com/office/drawing/2014/main" xmlns="" id="{478F2980-FE2E-4DCF-9F11-1121C8E3CAB2}"/>
                  </a:ext>
                </a:extLst>
              </p:cNvPr>
              <p:cNvGrpSpPr/>
              <p:nvPr/>
            </p:nvGrpSpPr>
            <p:grpSpPr>
              <a:xfrm>
                <a:off x="3563823" y="720899"/>
                <a:ext cx="1524716" cy="1103845"/>
                <a:chOff x="1115551" y="683789"/>
                <a:chExt cx="1524716" cy="1103845"/>
              </a:xfrm>
              <a:effectLst>
                <a:glow rad="127000">
                  <a:schemeClr val="bg1"/>
                </a:glow>
              </a:effectLst>
            </p:grpSpPr>
            <p:grpSp>
              <p:nvGrpSpPr>
                <p:cNvPr id="423" name="Groupe 422">
                  <a:extLst>
                    <a:ext uri="{FF2B5EF4-FFF2-40B4-BE49-F238E27FC236}">
                      <a16:creationId xmlns:a16="http://schemas.microsoft.com/office/drawing/2014/main" xmlns="" id="{A1640579-56CD-4638-81A7-4F5DE103A24F}"/>
                    </a:ext>
                  </a:extLst>
                </p:cNvPr>
                <p:cNvGrpSpPr/>
                <p:nvPr/>
              </p:nvGrpSpPr>
              <p:grpSpPr>
                <a:xfrm>
                  <a:off x="1115551" y="836712"/>
                  <a:ext cx="792153" cy="950922"/>
                  <a:chOff x="1115551" y="836712"/>
                  <a:chExt cx="792153" cy="950922"/>
                </a:xfrm>
              </p:grpSpPr>
              <p:sp>
                <p:nvSpPr>
                  <p:cNvPr id="430" name="Ellipse 429">
                    <a:extLst>
                      <a:ext uri="{FF2B5EF4-FFF2-40B4-BE49-F238E27FC236}">
                        <a16:creationId xmlns:a16="http://schemas.microsoft.com/office/drawing/2014/main" xmlns="" id="{6A8B62FD-A48D-49F8-93AA-230C770589B3}"/>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1" name="Ellipse 430">
                    <a:extLst>
                      <a:ext uri="{FF2B5EF4-FFF2-40B4-BE49-F238E27FC236}">
                        <a16:creationId xmlns:a16="http://schemas.microsoft.com/office/drawing/2014/main" xmlns="" id="{FBF16071-56E9-4A6C-817C-E3C975E9F88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2" name="Ellipse 431">
                    <a:extLst>
                      <a:ext uri="{FF2B5EF4-FFF2-40B4-BE49-F238E27FC236}">
                        <a16:creationId xmlns:a16="http://schemas.microsoft.com/office/drawing/2014/main" xmlns="" id="{5C704483-1555-456F-BF2A-6CCA6C5E0C1B}"/>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3" name="Ellipse 432">
                    <a:extLst>
                      <a:ext uri="{FF2B5EF4-FFF2-40B4-BE49-F238E27FC236}">
                        <a16:creationId xmlns:a16="http://schemas.microsoft.com/office/drawing/2014/main" xmlns="" id="{0F7C43EA-B0FB-4152-8721-13A89090CC9A}"/>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4" name="Ellipse 433">
                    <a:extLst>
                      <a:ext uri="{FF2B5EF4-FFF2-40B4-BE49-F238E27FC236}">
                        <a16:creationId xmlns:a16="http://schemas.microsoft.com/office/drawing/2014/main" xmlns="" id="{203D29CE-8D9B-42FE-80A7-B51083F300A6}"/>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24" name="Groupe 423">
                  <a:extLst>
                    <a:ext uri="{FF2B5EF4-FFF2-40B4-BE49-F238E27FC236}">
                      <a16:creationId xmlns:a16="http://schemas.microsoft.com/office/drawing/2014/main" xmlns="" id="{113677AA-B91C-4DC3-9D4A-28BFFD93E56A}"/>
                    </a:ext>
                  </a:extLst>
                </p:cNvPr>
                <p:cNvGrpSpPr/>
                <p:nvPr/>
              </p:nvGrpSpPr>
              <p:grpSpPr>
                <a:xfrm>
                  <a:off x="2051720" y="683789"/>
                  <a:ext cx="588547" cy="1031972"/>
                  <a:chOff x="1319157" y="686001"/>
                  <a:chExt cx="588547" cy="1031972"/>
                </a:xfrm>
              </p:grpSpPr>
              <p:sp>
                <p:nvSpPr>
                  <p:cNvPr id="425" name="Ellipse 424">
                    <a:extLst>
                      <a:ext uri="{FF2B5EF4-FFF2-40B4-BE49-F238E27FC236}">
                        <a16:creationId xmlns:a16="http://schemas.microsoft.com/office/drawing/2014/main" xmlns="" id="{7ADE3E1A-FDB3-44CC-85FC-8927EE4D49F1}"/>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6" name="Ellipse 425">
                    <a:extLst>
                      <a:ext uri="{FF2B5EF4-FFF2-40B4-BE49-F238E27FC236}">
                        <a16:creationId xmlns:a16="http://schemas.microsoft.com/office/drawing/2014/main" xmlns="" id="{C26056E8-6D5F-4302-82E7-A42837FA5D3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7" name="Ellipse 426">
                    <a:extLst>
                      <a:ext uri="{FF2B5EF4-FFF2-40B4-BE49-F238E27FC236}">
                        <a16:creationId xmlns:a16="http://schemas.microsoft.com/office/drawing/2014/main" xmlns="" id="{3452168F-EED5-4C21-AC1E-838D0DB43D44}"/>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8" name="Ellipse 427">
                    <a:extLst>
                      <a:ext uri="{FF2B5EF4-FFF2-40B4-BE49-F238E27FC236}">
                        <a16:creationId xmlns:a16="http://schemas.microsoft.com/office/drawing/2014/main" xmlns="" id="{4575D2A2-B551-47A1-9784-0FE6C4AE78F3}"/>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9" name="Ellipse 428">
                    <a:extLst>
                      <a:ext uri="{FF2B5EF4-FFF2-40B4-BE49-F238E27FC236}">
                        <a16:creationId xmlns:a16="http://schemas.microsoft.com/office/drawing/2014/main" xmlns="" id="{A0CDECD7-4450-4F16-AEC4-EF3EDE21994E}"/>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22" name="Rectangle 421">
                <a:extLst>
                  <a:ext uri="{FF2B5EF4-FFF2-40B4-BE49-F238E27FC236}">
                    <a16:creationId xmlns:a16="http://schemas.microsoft.com/office/drawing/2014/main" xmlns="" id="{85E3B3CF-03BF-49F0-B7CB-E6A23AD37AF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406" name="Groupe 405">
              <a:extLst>
                <a:ext uri="{FF2B5EF4-FFF2-40B4-BE49-F238E27FC236}">
                  <a16:creationId xmlns:a16="http://schemas.microsoft.com/office/drawing/2014/main" xmlns="" id="{7D229AE6-88F8-45C5-A016-E380023C1D02}"/>
                </a:ext>
              </a:extLst>
            </p:cNvPr>
            <p:cNvGrpSpPr>
              <a:grpSpLocks/>
            </p:cNvGrpSpPr>
            <p:nvPr/>
          </p:nvGrpSpPr>
          <p:grpSpPr bwMode="auto">
            <a:xfrm>
              <a:off x="5253099" y="1165777"/>
              <a:ext cx="1584325" cy="1296144"/>
              <a:chOff x="3635896" y="465376"/>
              <a:chExt cx="1584176" cy="1296885"/>
            </a:xfrm>
          </p:grpSpPr>
          <p:grpSp>
            <p:nvGrpSpPr>
              <p:cNvPr id="407" name="Groupe 406">
                <a:extLst>
                  <a:ext uri="{FF2B5EF4-FFF2-40B4-BE49-F238E27FC236}">
                    <a16:creationId xmlns:a16="http://schemas.microsoft.com/office/drawing/2014/main" xmlns="" id="{19CFC462-7959-49A2-A7E8-B8D812813BEE}"/>
                  </a:ext>
                </a:extLst>
              </p:cNvPr>
              <p:cNvGrpSpPr/>
              <p:nvPr/>
            </p:nvGrpSpPr>
            <p:grpSpPr>
              <a:xfrm>
                <a:off x="3767429" y="465376"/>
                <a:ext cx="1321110" cy="1296885"/>
                <a:chOff x="1319157" y="428266"/>
                <a:chExt cx="1321110" cy="1296885"/>
              </a:xfrm>
              <a:effectLst>
                <a:glow rad="127000">
                  <a:schemeClr val="bg1"/>
                </a:glow>
              </a:effectLst>
            </p:grpSpPr>
            <p:grpSp>
              <p:nvGrpSpPr>
                <p:cNvPr id="409" name="Groupe 408">
                  <a:extLst>
                    <a:ext uri="{FF2B5EF4-FFF2-40B4-BE49-F238E27FC236}">
                      <a16:creationId xmlns:a16="http://schemas.microsoft.com/office/drawing/2014/main" xmlns="" id="{11D95233-F360-4322-B7E6-38A66EC1A3C7}"/>
                    </a:ext>
                  </a:extLst>
                </p:cNvPr>
                <p:cNvGrpSpPr/>
                <p:nvPr/>
              </p:nvGrpSpPr>
              <p:grpSpPr>
                <a:xfrm>
                  <a:off x="1319157" y="836712"/>
                  <a:ext cx="588547" cy="856227"/>
                  <a:chOff x="1319157" y="836712"/>
                  <a:chExt cx="588547" cy="856227"/>
                </a:xfrm>
              </p:grpSpPr>
              <p:sp>
                <p:nvSpPr>
                  <p:cNvPr id="416" name="Ellipse 415">
                    <a:extLst>
                      <a:ext uri="{FF2B5EF4-FFF2-40B4-BE49-F238E27FC236}">
                        <a16:creationId xmlns:a16="http://schemas.microsoft.com/office/drawing/2014/main" xmlns="" id="{84B58AF0-6E50-4A29-8FB4-AAB7C88EBB39}"/>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7" name="Ellipse 416">
                    <a:extLst>
                      <a:ext uri="{FF2B5EF4-FFF2-40B4-BE49-F238E27FC236}">
                        <a16:creationId xmlns:a16="http://schemas.microsoft.com/office/drawing/2014/main" xmlns="" id="{5F7797B2-D974-4A6A-A3AC-B7107B42CB5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8" name="Ellipse 417">
                    <a:extLst>
                      <a:ext uri="{FF2B5EF4-FFF2-40B4-BE49-F238E27FC236}">
                        <a16:creationId xmlns:a16="http://schemas.microsoft.com/office/drawing/2014/main" xmlns="" id="{ED146BD5-E5C2-467B-8C88-29A2DD20E544}"/>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9" name="Ellipse 418">
                    <a:extLst>
                      <a:ext uri="{FF2B5EF4-FFF2-40B4-BE49-F238E27FC236}">
                        <a16:creationId xmlns:a16="http://schemas.microsoft.com/office/drawing/2014/main" xmlns="" id="{AB5A2C66-81C5-4666-B98A-0384A6211910}"/>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0" name="Ellipse 419">
                    <a:extLst>
                      <a:ext uri="{FF2B5EF4-FFF2-40B4-BE49-F238E27FC236}">
                        <a16:creationId xmlns:a16="http://schemas.microsoft.com/office/drawing/2014/main" xmlns="" id="{BF583045-2416-4A2A-BAF2-33BE437982A2}"/>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10" name="Groupe 409">
                  <a:extLst>
                    <a:ext uri="{FF2B5EF4-FFF2-40B4-BE49-F238E27FC236}">
                      <a16:creationId xmlns:a16="http://schemas.microsoft.com/office/drawing/2014/main" xmlns="" id="{AE15B3B9-E3E1-4CFA-B6C9-2C728435F81C}"/>
                    </a:ext>
                  </a:extLst>
                </p:cNvPr>
                <p:cNvGrpSpPr/>
                <p:nvPr/>
              </p:nvGrpSpPr>
              <p:grpSpPr>
                <a:xfrm>
                  <a:off x="2051720" y="428266"/>
                  <a:ext cx="588547" cy="1296885"/>
                  <a:chOff x="1319157" y="430478"/>
                  <a:chExt cx="588547" cy="1296885"/>
                </a:xfrm>
              </p:grpSpPr>
              <p:sp>
                <p:nvSpPr>
                  <p:cNvPr id="411" name="Ellipse 410">
                    <a:extLst>
                      <a:ext uri="{FF2B5EF4-FFF2-40B4-BE49-F238E27FC236}">
                        <a16:creationId xmlns:a16="http://schemas.microsoft.com/office/drawing/2014/main" xmlns="" id="{E20B64CC-E771-478E-B8FD-644D4D65B0C6}"/>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2" name="Ellipse 411">
                    <a:extLst>
                      <a:ext uri="{FF2B5EF4-FFF2-40B4-BE49-F238E27FC236}">
                        <a16:creationId xmlns:a16="http://schemas.microsoft.com/office/drawing/2014/main" xmlns="" id="{83882639-B53E-4034-803E-76A141F6E23B}"/>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3" name="Ellipse 412">
                    <a:extLst>
                      <a:ext uri="{FF2B5EF4-FFF2-40B4-BE49-F238E27FC236}">
                        <a16:creationId xmlns:a16="http://schemas.microsoft.com/office/drawing/2014/main" xmlns="" id="{82B5B4B1-3E98-45CD-A135-BC252AA6248A}"/>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4" name="Ellipse 413">
                    <a:extLst>
                      <a:ext uri="{FF2B5EF4-FFF2-40B4-BE49-F238E27FC236}">
                        <a16:creationId xmlns:a16="http://schemas.microsoft.com/office/drawing/2014/main" xmlns="" id="{2281CD42-2EB4-4A8E-B72A-C44DEA8EA907}"/>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5" name="Ellipse 414">
                    <a:extLst>
                      <a:ext uri="{FF2B5EF4-FFF2-40B4-BE49-F238E27FC236}">
                        <a16:creationId xmlns:a16="http://schemas.microsoft.com/office/drawing/2014/main" xmlns="" id="{64B3969F-B7EB-4415-8D09-A3FCCA182F8B}"/>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08" name="Rectangle 407">
                <a:extLst>
                  <a:ext uri="{FF2B5EF4-FFF2-40B4-BE49-F238E27FC236}">
                    <a16:creationId xmlns:a16="http://schemas.microsoft.com/office/drawing/2014/main" xmlns="" id="{6322CEE8-6E4A-4761-8226-BF508F04D59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466" name="Rectangle 465">
            <a:extLst>
              <a:ext uri="{FF2B5EF4-FFF2-40B4-BE49-F238E27FC236}">
                <a16:creationId xmlns:a16="http://schemas.microsoft.com/office/drawing/2014/main" xmlns="" id="{CCD377A4-FA4F-4F72-B32B-9BD795B01123}"/>
              </a:ext>
            </a:extLst>
          </p:cNvPr>
          <p:cNvSpPr/>
          <p:nvPr/>
        </p:nvSpPr>
        <p:spPr>
          <a:xfrm>
            <a:off x="5784644" y="699311"/>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Ecriture chiffrée</a:t>
            </a:r>
          </a:p>
        </p:txBody>
      </p:sp>
      <p:sp>
        <p:nvSpPr>
          <p:cNvPr id="467" name="Rectangle 466">
            <a:extLst>
              <a:ext uri="{FF2B5EF4-FFF2-40B4-BE49-F238E27FC236}">
                <a16:creationId xmlns:a16="http://schemas.microsoft.com/office/drawing/2014/main" xmlns="" id="{5194F65B-5E6B-4003-94DD-CAF071620F4B}"/>
              </a:ext>
            </a:extLst>
          </p:cNvPr>
          <p:cNvSpPr/>
          <p:nvPr/>
        </p:nvSpPr>
        <p:spPr>
          <a:xfrm>
            <a:off x="1043608" y="734942"/>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Nom du nombre </a:t>
            </a:r>
          </a:p>
        </p:txBody>
      </p:sp>
      <p:cxnSp>
        <p:nvCxnSpPr>
          <p:cNvPr id="468" name="Connecteur droit avec flèche 467">
            <a:extLst>
              <a:ext uri="{FF2B5EF4-FFF2-40B4-BE49-F238E27FC236}">
                <a16:creationId xmlns:a16="http://schemas.microsoft.com/office/drawing/2014/main" xmlns="" id="{63797C6B-25BB-4A64-B352-C0BC3B163E5F}"/>
              </a:ext>
            </a:extLst>
          </p:cNvPr>
          <p:cNvCxnSpPr>
            <a:cxnSpLocks/>
            <a:endCxn id="85" idx="0"/>
          </p:cNvCxnSpPr>
          <p:nvPr/>
        </p:nvCxnSpPr>
        <p:spPr>
          <a:xfrm flipH="1">
            <a:off x="1369681" y="1740668"/>
            <a:ext cx="242042" cy="12628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0" name="Connecteur droit avec flèche 469">
            <a:extLst>
              <a:ext uri="{FF2B5EF4-FFF2-40B4-BE49-F238E27FC236}">
                <a16:creationId xmlns:a16="http://schemas.microsoft.com/office/drawing/2014/main" xmlns="" id="{76A74BE2-B623-49AB-A2AC-39B0282BCDCE}"/>
              </a:ext>
            </a:extLst>
          </p:cNvPr>
          <p:cNvCxnSpPr>
            <a:cxnSpLocks/>
            <a:endCxn id="84" idx="0"/>
          </p:cNvCxnSpPr>
          <p:nvPr/>
        </p:nvCxnSpPr>
        <p:spPr>
          <a:xfrm>
            <a:off x="2512126" y="1689139"/>
            <a:ext cx="1483222" cy="13070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2" name="Connecteur droit avec flèche 471">
            <a:extLst>
              <a:ext uri="{FF2B5EF4-FFF2-40B4-BE49-F238E27FC236}">
                <a16:creationId xmlns:a16="http://schemas.microsoft.com/office/drawing/2014/main" xmlns="" id="{5AF8E301-6872-4D50-9B6B-E9DF5B69174D}"/>
              </a:ext>
            </a:extLst>
          </p:cNvPr>
          <p:cNvCxnSpPr>
            <a:cxnSpLocks/>
            <a:endCxn id="83" idx="0"/>
          </p:cNvCxnSpPr>
          <p:nvPr/>
        </p:nvCxnSpPr>
        <p:spPr>
          <a:xfrm>
            <a:off x="6914408" y="1630711"/>
            <a:ext cx="433090" cy="8701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6" name="Connecteur droit avec flèche 475">
            <a:extLst>
              <a:ext uri="{FF2B5EF4-FFF2-40B4-BE49-F238E27FC236}">
                <a16:creationId xmlns:a16="http://schemas.microsoft.com/office/drawing/2014/main" xmlns="" id="{25B2DC10-825B-417A-A1DC-B3DF5C0F5E5A}"/>
              </a:ext>
            </a:extLst>
          </p:cNvPr>
          <p:cNvCxnSpPr>
            <a:cxnSpLocks/>
            <a:endCxn id="404" idx="0"/>
          </p:cNvCxnSpPr>
          <p:nvPr/>
        </p:nvCxnSpPr>
        <p:spPr>
          <a:xfrm>
            <a:off x="1195485" y="4371809"/>
            <a:ext cx="0" cy="3747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92" name="Groupe 491">
            <a:extLst>
              <a:ext uri="{FF2B5EF4-FFF2-40B4-BE49-F238E27FC236}">
                <a16:creationId xmlns:a16="http://schemas.microsoft.com/office/drawing/2014/main" xmlns="" id="{B8A58AA6-932E-4981-ABD5-D10621A3CE9D}"/>
              </a:ext>
            </a:extLst>
          </p:cNvPr>
          <p:cNvGrpSpPr/>
          <p:nvPr/>
        </p:nvGrpSpPr>
        <p:grpSpPr>
          <a:xfrm>
            <a:off x="395536" y="182880"/>
            <a:ext cx="8064896" cy="547903"/>
            <a:chOff x="395536" y="182880"/>
            <a:chExt cx="8064896" cy="547903"/>
          </a:xfrm>
        </p:grpSpPr>
        <p:sp>
          <p:nvSpPr>
            <p:cNvPr id="493" name="Rectangle 492">
              <a:extLst>
                <a:ext uri="{FF2B5EF4-FFF2-40B4-BE49-F238E27FC236}">
                  <a16:creationId xmlns:a16="http://schemas.microsoft.com/office/drawing/2014/main" xmlns="" id="{4DF03BD0-C366-4D67-AE05-641B03908882}"/>
                </a:ext>
              </a:extLst>
            </p:cNvPr>
            <p:cNvSpPr/>
            <p:nvPr/>
          </p:nvSpPr>
          <p:spPr>
            <a:xfrm>
              <a:off x="395536" y="219738"/>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[cinquante-deux]</a:t>
              </a:r>
            </a:p>
          </p:txBody>
        </p:sp>
        <p:sp>
          <p:nvSpPr>
            <p:cNvPr id="494" name="Rectangle 493">
              <a:extLst>
                <a:ext uri="{FF2B5EF4-FFF2-40B4-BE49-F238E27FC236}">
                  <a16:creationId xmlns:a16="http://schemas.microsoft.com/office/drawing/2014/main" xmlns="" id="{A1572B12-BAB8-4E00-BE15-206E373AA549}"/>
                </a:ext>
              </a:extLst>
            </p:cNvPr>
            <p:cNvSpPr/>
            <p:nvPr/>
          </p:nvSpPr>
          <p:spPr>
            <a:xfrm>
              <a:off x="5076056" y="182880"/>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 52 »</a:t>
              </a:r>
            </a:p>
          </p:txBody>
        </p:sp>
      </p:grpSp>
    </p:spTree>
    <p:extLst>
      <p:ext uri="{BB962C8B-B14F-4D97-AF65-F5344CB8AC3E}">
        <p14:creationId xmlns:p14="http://schemas.microsoft.com/office/powerpoint/2010/main" val="814150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ACA09AF3-722A-484A-9C3C-FF3022C277D5}"/>
              </a:ext>
            </a:extLst>
          </p:cNvPr>
          <p:cNvSpPr>
            <a:spLocks noGrp="1"/>
          </p:cNvSpPr>
          <p:nvPr>
            <p:ph type="sldNum" sz="quarter" idx="12"/>
          </p:nvPr>
        </p:nvSpPr>
        <p:spPr>
          <a:xfrm>
            <a:off x="8511667" y="109218"/>
            <a:ext cx="452821" cy="329184"/>
          </a:xfrm>
        </p:spPr>
        <p:txBody>
          <a:bodyPr/>
          <a:lstStyle/>
          <a:p>
            <a:fld id="{CF4668DC-857F-487D-BFFA-8C0CA5037977}" type="slidenum">
              <a:rPr lang="fr-BE" smtClean="0">
                <a:solidFill>
                  <a:schemeClr val="tx1"/>
                </a:solidFill>
              </a:rPr>
              <a:pPr/>
              <a:t>16</a:t>
            </a:fld>
            <a:endParaRPr lang="fr-BE" dirty="0">
              <a:solidFill>
                <a:schemeClr val="tx1"/>
              </a:solidFill>
            </a:endParaRPr>
          </a:p>
        </p:txBody>
      </p:sp>
      <p:sp>
        <p:nvSpPr>
          <p:cNvPr id="79" name="ZoneTexte 78">
            <a:extLst>
              <a:ext uri="{FF2B5EF4-FFF2-40B4-BE49-F238E27FC236}">
                <a16:creationId xmlns:a16="http://schemas.microsoft.com/office/drawing/2014/main" xmlns="" id="{54C6151A-3DE8-40F9-9654-A45ACD77BAD0}"/>
              </a:ext>
            </a:extLst>
          </p:cNvPr>
          <p:cNvSpPr txBox="1"/>
          <p:nvPr/>
        </p:nvSpPr>
        <p:spPr>
          <a:xfrm>
            <a:off x="179513" y="3511587"/>
            <a:ext cx="2412596" cy="923330"/>
          </a:xfrm>
          <a:prstGeom prst="rect">
            <a:avLst/>
          </a:prstGeom>
          <a:noFill/>
        </p:spPr>
        <p:txBody>
          <a:bodyPr wrap="square" rtlCol="0">
            <a:spAutoFit/>
          </a:bodyPr>
          <a:lstStyle/>
          <a:p>
            <a:r>
              <a:rPr lang="fr-FR" dirty="0"/>
              <a:t>Comptage </a:t>
            </a:r>
          </a:p>
          <a:p>
            <a:r>
              <a:rPr lang="fr-FR" dirty="0"/>
              <a:t>un, deux, trois, … </a:t>
            </a:r>
            <a:r>
              <a:rPr lang="fr-FR" b="1" dirty="0"/>
              <a:t>cinquante-deux</a:t>
            </a:r>
            <a:r>
              <a:rPr lang="fr-FR" dirty="0"/>
              <a:t>.</a:t>
            </a:r>
          </a:p>
        </p:txBody>
      </p:sp>
      <p:grpSp>
        <p:nvGrpSpPr>
          <p:cNvPr id="491" name="Groupe 490">
            <a:extLst>
              <a:ext uri="{FF2B5EF4-FFF2-40B4-BE49-F238E27FC236}">
                <a16:creationId xmlns:a16="http://schemas.microsoft.com/office/drawing/2014/main" xmlns="" id="{B587BF18-C9AB-4659-ABBE-45898368EE87}"/>
              </a:ext>
            </a:extLst>
          </p:cNvPr>
          <p:cNvGrpSpPr/>
          <p:nvPr/>
        </p:nvGrpSpPr>
        <p:grpSpPr>
          <a:xfrm>
            <a:off x="73537" y="2500907"/>
            <a:ext cx="8416961" cy="990600"/>
            <a:chOff x="73537" y="2500907"/>
            <a:chExt cx="8416961" cy="990600"/>
          </a:xfrm>
        </p:grpSpPr>
        <p:sp>
          <p:nvSpPr>
            <p:cNvPr id="83" name="Oval 87">
              <a:extLst>
                <a:ext uri="{FF2B5EF4-FFF2-40B4-BE49-F238E27FC236}">
                  <a16:creationId xmlns:a16="http://schemas.microsoft.com/office/drawing/2014/main" xmlns="" id="{33E3CFCC-6EA4-4BFE-BA70-377B398023F3}"/>
                </a:ext>
              </a:extLst>
            </p:cNvPr>
            <p:cNvSpPr>
              <a:spLocks noChangeArrowheads="1"/>
            </p:cNvSpPr>
            <p:nvPr/>
          </p:nvSpPr>
          <p:spPr bwMode="auto">
            <a:xfrm>
              <a:off x="6204498" y="2500907"/>
              <a:ext cx="2286000" cy="990600"/>
            </a:xfrm>
            <a:prstGeom prst="ellipse">
              <a:avLst/>
            </a:prstGeom>
            <a:solidFill>
              <a:schemeClr val="accent5">
                <a:lumMod val="60000"/>
                <a:lumOff val="40000"/>
              </a:schemeClr>
            </a:solidFill>
            <a:ln w="9525">
              <a:solidFill>
                <a:schemeClr val="tx1"/>
              </a:solidFill>
              <a:round/>
              <a:headEnd/>
              <a:tailEnd/>
            </a:ln>
            <a:effectLst/>
            <a:extLst/>
          </p:spPr>
          <p:txBody>
            <a:bodyPr wrap="none" anchor="ctr"/>
            <a:lstStyle/>
            <a:p>
              <a:pPr algn="ctr"/>
              <a:r>
                <a:rPr lang="fr-FR" sz="3200" dirty="0">
                  <a:solidFill>
                    <a:srgbClr val="292934"/>
                  </a:solidFill>
                </a:rPr>
                <a:t>5x10+2</a:t>
              </a:r>
            </a:p>
          </p:txBody>
        </p:sp>
        <p:sp>
          <p:nvSpPr>
            <p:cNvPr id="84" name="Text Box 36">
              <a:extLst>
                <a:ext uri="{FF2B5EF4-FFF2-40B4-BE49-F238E27FC236}">
                  <a16:creationId xmlns:a16="http://schemas.microsoft.com/office/drawing/2014/main" xmlns="" id="{1355D682-4FDE-4003-B87A-D91E4585E6ED}"/>
                </a:ext>
              </a:extLst>
            </p:cNvPr>
            <p:cNvSpPr txBox="1">
              <a:spLocks noChangeArrowheads="1"/>
            </p:cNvSpPr>
            <p:nvPr/>
          </p:nvSpPr>
          <p:spPr bwMode="auto">
            <a:xfrm>
              <a:off x="2770624" y="2996207"/>
              <a:ext cx="2449448" cy="342900"/>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solidFill>
                    <a:srgbClr val="292934"/>
                  </a:solidFill>
                  <a:latin typeface="+mn-lt"/>
                </a:rPr>
                <a:t>Deux après cinquante</a:t>
              </a:r>
            </a:p>
          </p:txBody>
        </p:sp>
        <p:sp>
          <p:nvSpPr>
            <p:cNvPr id="85" name="Text Box 37">
              <a:extLst>
                <a:ext uri="{FF2B5EF4-FFF2-40B4-BE49-F238E27FC236}">
                  <a16:creationId xmlns:a16="http://schemas.microsoft.com/office/drawing/2014/main" xmlns="" id="{515D83F7-BF86-4DDD-8574-1B5C47E1F9BF}"/>
                </a:ext>
              </a:extLst>
            </p:cNvPr>
            <p:cNvSpPr txBox="1">
              <a:spLocks noChangeArrowheads="1"/>
            </p:cNvSpPr>
            <p:nvPr/>
          </p:nvSpPr>
          <p:spPr bwMode="auto">
            <a:xfrm>
              <a:off x="73537" y="3003514"/>
              <a:ext cx="2592288" cy="3429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buClr>
                  <a:srgbClr val="800080"/>
                </a:buClr>
                <a:buFont typeface="Wingdings" charset="2"/>
                <a:buNone/>
              </a:pPr>
              <a:r>
                <a:rPr lang="fr-FR" sz="1800" dirty="0">
                  <a:solidFill>
                    <a:srgbClr val="292934"/>
                  </a:solidFill>
                  <a:latin typeface="+mn-lt"/>
                </a:rPr>
                <a:t>Cinquante deuxième</a:t>
              </a:r>
            </a:p>
          </p:txBody>
        </p:sp>
      </p:grpSp>
      <p:grpSp>
        <p:nvGrpSpPr>
          <p:cNvPr id="235" name="Groupe 234">
            <a:extLst>
              <a:ext uri="{FF2B5EF4-FFF2-40B4-BE49-F238E27FC236}">
                <a16:creationId xmlns:a16="http://schemas.microsoft.com/office/drawing/2014/main" xmlns="" id="{3DD188DD-C8C9-4DD9-8D98-D025E2C33357}"/>
              </a:ext>
            </a:extLst>
          </p:cNvPr>
          <p:cNvGrpSpPr/>
          <p:nvPr/>
        </p:nvGrpSpPr>
        <p:grpSpPr>
          <a:xfrm>
            <a:off x="3266333" y="801178"/>
            <a:ext cx="2404655" cy="1473766"/>
            <a:chOff x="4933950" y="224036"/>
            <a:chExt cx="3538538" cy="2628900"/>
          </a:xfrm>
        </p:grpSpPr>
        <p:sp>
          <p:nvSpPr>
            <p:cNvPr id="236" name="Ellipse 130">
              <a:extLst>
                <a:ext uri="{FF2B5EF4-FFF2-40B4-BE49-F238E27FC236}">
                  <a16:creationId xmlns:a16="http://schemas.microsoft.com/office/drawing/2014/main" xmlns="" id="{3E2098BD-4D03-4973-A06C-AD666E9AEAF9}"/>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237" name="Groupe 236">
              <a:extLst>
                <a:ext uri="{FF2B5EF4-FFF2-40B4-BE49-F238E27FC236}">
                  <a16:creationId xmlns:a16="http://schemas.microsoft.com/office/drawing/2014/main" xmlns="" id="{9C46ADF0-48EC-4AC3-B2E8-8DAFF8477CD2}"/>
                </a:ext>
              </a:extLst>
            </p:cNvPr>
            <p:cNvGrpSpPr>
              <a:grpSpLocks/>
            </p:cNvGrpSpPr>
            <p:nvPr/>
          </p:nvGrpSpPr>
          <p:grpSpPr bwMode="auto">
            <a:xfrm>
              <a:off x="5333346" y="1484784"/>
              <a:ext cx="1584325" cy="1296144"/>
              <a:chOff x="3635896" y="465376"/>
              <a:chExt cx="1584176" cy="1296885"/>
            </a:xfrm>
          </p:grpSpPr>
          <p:grpSp>
            <p:nvGrpSpPr>
              <p:cNvPr id="296" name="Groupe 295">
                <a:extLst>
                  <a:ext uri="{FF2B5EF4-FFF2-40B4-BE49-F238E27FC236}">
                    <a16:creationId xmlns:a16="http://schemas.microsoft.com/office/drawing/2014/main" xmlns="" id="{4EBF3F07-6257-4A68-B7CD-B190D4497FF8}"/>
                  </a:ext>
                </a:extLst>
              </p:cNvPr>
              <p:cNvGrpSpPr/>
              <p:nvPr/>
            </p:nvGrpSpPr>
            <p:grpSpPr>
              <a:xfrm>
                <a:off x="3767429" y="465376"/>
                <a:ext cx="1321110" cy="1296885"/>
                <a:chOff x="1319157" y="428266"/>
                <a:chExt cx="1321110" cy="1296885"/>
              </a:xfrm>
              <a:effectLst>
                <a:glow rad="127000">
                  <a:schemeClr val="bg1"/>
                </a:glow>
              </a:effectLst>
            </p:grpSpPr>
            <p:grpSp>
              <p:nvGrpSpPr>
                <p:cNvPr id="298" name="Groupe 297">
                  <a:extLst>
                    <a:ext uri="{FF2B5EF4-FFF2-40B4-BE49-F238E27FC236}">
                      <a16:creationId xmlns:a16="http://schemas.microsoft.com/office/drawing/2014/main" xmlns="" id="{B5C8C2F6-BB81-4697-98FC-1566B69F65BD}"/>
                    </a:ext>
                  </a:extLst>
                </p:cNvPr>
                <p:cNvGrpSpPr/>
                <p:nvPr/>
              </p:nvGrpSpPr>
              <p:grpSpPr>
                <a:xfrm>
                  <a:off x="1319157" y="716463"/>
                  <a:ext cx="588547" cy="976476"/>
                  <a:chOff x="1319157" y="716463"/>
                  <a:chExt cx="588547" cy="976476"/>
                </a:xfrm>
              </p:grpSpPr>
              <p:sp>
                <p:nvSpPr>
                  <p:cNvPr id="305" name="Ellipse 304">
                    <a:extLst>
                      <a:ext uri="{FF2B5EF4-FFF2-40B4-BE49-F238E27FC236}">
                        <a16:creationId xmlns:a16="http://schemas.microsoft.com/office/drawing/2014/main" xmlns="" id="{6246091A-838D-4D72-9782-49657AA8B4BC}"/>
                      </a:ext>
                    </a:extLst>
                  </p:cNvPr>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6" name="Ellipse 305">
                    <a:extLst>
                      <a:ext uri="{FF2B5EF4-FFF2-40B4-BE49-F238E27FC236}">
                        <a16:creationId xmlns:a16="http://schemas.microsoft.com/office/drawing/2014/main" xmlns="" id="{876F97BE-879A-4459-97FE-0483D55C6718}"/>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7" name="Ellipse 306">
                    <a:extLst>
                      <a:ext uri="{FF2B5EF4-FFF2-40B4-BE49-F238E27FC236}">
                        <a16:creationId xmlns:a16="http://schemas.microsoft.com/office/drawing/2014/main" xmlns="" id="{5EFC417F-716C-437A-B973-4EAC169E9E76}"/>
                      </a:ext>
                    </a:extLst>
                  </p:cNvPr>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8" name="Ellipse 307">
                    <a:extLst>
                      <a:ext uri="{FF2B5EF4-FFF2-40B4-BE49-F238E27FC236}">
                        <a16:creationId xmlns:a16="http://schemas.microsoft.com/office/drawing/2014/main" xmlns="" id="{6053A6CB-C00E-4FA5-9E08-C82E128709B5}"/>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9" name="Ellipse 308">
                    <a:extLst>
                      <a:ext uri="{FF2B5EF4-FFF2-40B4-BE49-F238E27FC236}">
                        <a16:creationId xmlns:a16="http://schemas.microsoft.com/office/drawing/2014/main" xmlns="" id="{1E994479-D3D1-4AF3-854E-5838AE332FDE}"/>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99" name="Groupe 298">
                  <a:extLst>
                    <a:ext uri="{FF2B5EF4-FFF2-40B4-BE49-F238E27FC236}">
                      <a16:creationId xmlns:a16="http://schemas.microsoft.com/office/drawing/2014/main" xmlns="" id="{F38CBE0D-7086-4B9C-9072-643A9F1F52D0}"/>
                    </a:ext>
                  </a:extLst>
                </p:cNvPr>
                <p:cNvGrpSpPr/>
                <p:nvPr/>
              </p:nvGrpSpPr>
              <p:grpSpPr>
                <a:xfrm>
                  <a:off x="2051720" y="428266"/>
                  <a:ext cx="588547" cy="1296885"/>
                  <a:chOff x="1319157" y="430478"/>
                  <a:chExt cx="588547" cy="1296885"/>
                </a:xfrm>
              </p:grpSpPr>
              <p:sp>
                <p:nvSpPr>
                  <p:cNvPr id="300" name="Ellipse 299">
                    <a:extLst>
                      <a:ext uri="{FF2B5EF4-FFF2-40B4-BE49-F238E27FC236}">
                        <a16:creationId xmlns:a16="http://schemas.microsoft.com/office/drawing/2014/main" xmlns="" id="{758AAE2D-6B05-4CAD-AA6B-93B41F3F8D87}"/>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1" name="Ellipse 300">
                    <a:extLst>
                      <a:ext uri="{FF2B5EF4-FFF2-40B4-BE49-F238E27FC236}">
                        <a16:creationId xmlns:a16="http://schemas.microsoft.com/office/drawing/2014/main" xmlns="" id="{38EA8ABA-FDB5-4C02-AEEA-B815611FEE73}"/>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2" name="Ellipse 301">
                    <a:extLst>
                      <a:ext uri="{FF2B5EF4-FFF2-40B4-BE49-F238E27FC236}">
                        <a16:creationId xmlns:a16="http://schemas.microsoft.com/office/drawing/2014/main" xmlns="" id="{0B65D822-EA81-4F7F-96A0-0BE48A5A2CDE}"/>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3" name="Ellipse 302">
                    <a:extLst>
                      <a:ext uri="{FF2B5EF4-FFF2-40B4-BE49-F238E27FC236}">
                        <a16:creationId xmlns:a16="http://schemas.microsoft.com/office/drawing/2014/main" xmlns="" id="{4CB6DFDE-6C78-4C7D-AAC9-4D2E95F8A4FE}"/>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4" name="Ellipse 303">
                    <a:extLst>
                      <a:ext uri="{FF2B5EF4-FFF2-40B4-BE49-F238E27FC236}">
                        <a16:creationId xmlns:a16="http://schemas.microsoft.com/office/drawing/2014/main" xmlns="" id="{0CF9C7B1-5849-46C2-8C37-C00E58278FE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97" name="Rectangle 296">
                <a:extLst>
                  <a:ext uri="{FF2B5EF4-FFF2-40B4-BE49-F238E27FC236}">
                    <a16:creationId xmlns:a16="http://schemas.microsoft.com/office/drawing/2014/main" xmlns="" id="{9C7463CB-0C10-41F8-9C13-9E1A96DD1A9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38" name="Groupe 237">
              <a:extLst>
                <a:ext uri="{FF2B5EF4-FFF2-40B4-BE49-F238E27FC236}">
                  <a16:creationId xmlns:a16="http://schemas.microsoft.com/office/drawing/2014/main" xmlns="" id="{2020B6C9-2F9D-409D-AF16-F4F0B05666DF}"/>
                </a:ext>
              </a:extLst>
            </p:cNvPr>
            <p:cNvGrpSpPr>
              <a:grpSpLocks/>
            </p:cNvGrpSpPr>
            <p:nvPr/>
          </p:nvGrpSpPr>
          <p:grpSpPr bwMode="auto">
            <a:xfrm>
              <a:off x="6732241" y="495871"/>
              <a:ext cx="1654745" cy="1060921"/>
              <a:chOff x="3563823" y="765810"/>
              <a:chExt cx="1656249" cy="1058934"/>
            </a:xfrm>
          </p:grpSpPr>
          <p:grpSp>
            <p:nvGrpSpPr>
              <p:cNvPr id="282" name="Groupe 281">
                <a:extLst>
                  <a:ext uri="{FF2B5EF4-FFF2-40B4-BE49-F238E27FC236}">
                    <a16:creationId xmlns:a16="http://schemas.microsoft.com/office/drawing/2014/main" xmlns="" id="{C714A85D-EB04-4406-AAD3-9E8AD493B823}"/>
                  </a:ext>
                </a:extLst>
              </p:cNvPr>
              <p:cNvGrpSpPr/>
              <p:nvPr/>
            </p:nvGrpSpPr>
            <p:grpSpPr>
              <a:xfrm>
                <a:off x="3563823" y="871610"/>
                <a:ext cx="1524716" cy="953134"/>
                <a:chOff x="1115551" y="834500"/>
                <a:chExt cx="1524716" cy="953134"/>
              </a:xfrm>
              <a:effectLst>
                <a:glow rad="127000">
                  <a:schemeClr val="bg1"/>
                </a:glow>
              </a:effectLst>
            </p:grpSpPr>
            <p:grpSp>
              <p:nvGrpSpPr>
                <p:cNvPr id="284" name="Groupe 283">
                  <a:extLst>
                    <a:ext uri="{FF2B5EF4-FFF2-40B4-BE49-F238E27FC236}">
                      <a16:creationId xmlns:a16="http://schemas.microsoft.com/office/drawing/2014/main" xmlns="" id="{694100D6-409E-4654-8064-5E42B3B4D2B0}"/>
                    </a:ext>
                  </a:extLst>
                </p:cNvPr>
                <p:cNvGrpSpPr/>
                <p:nvPr/>
              </p:nvGrpSpPr>
              <p:grpSpPr>
                <a:xfrm>
                  <a:off x="1115551" y="836712"/>
                  <a:ext cx="792153" cy="950922"/>
                  <a:chOff x="1115551" y="836712"/>
                  <a:chExt cx="792153" cy="950922"/>
                </a:xfrm>
              </p:grpSpPr>
              <p:sp>
                <p:nvSpPr>
                  <p:cNvPr id="291" name="Ellipse 290">
                    <a:extLst>
                      <a:ext uri="{FF2B5EF4-FFF2-40B4-BE49-F238E27FC236}">
                        <a16:creationId xmlns:a16="http://schemas.microsoft.com/office/drawing/2014/main" xmlns="" id="{119BF1CC-4D63-47A4-A01E-028E118F4816}"/>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2" name="Ellipse 291">
                    <a:extLst>
                      <a:ext uri="{FF2B5EF4-FFF2-40B4-BE49-F238E27FC236}">
                        <a16:creationId xmlns:a16="http://schemas.microsoft.com/office/drawing/2014/main" xmlns="" id="{9BEE0ABE-1103-49FB-8F2A-0C63B9976DE5}"/>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3" name="Ellipse 292">
                    <a:extLst>
                      <a:ext uri="{FF2B5EF4-FFF2-40B4-BE49-F238E27FC236}">
                        <a16:creationId xmlns:a16="http://schemas.microsoft.com/office/drawing/2014/main" xmlns="" id="{6E636E29-7D3A-4A05-AF38-9CDB9D7DD236}"/>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4" name="Ellipse 293">
                    <a:extLst>
                      <a:ext uri="{FF2B5EF4-FFF2-40B4-BE49-F238E27FC236}">
                        <a16:creationId xmlns:a16="http://schemas.microsoft.com/office/drawing/2014/main" xmlns="" id="{C34054FB-488A-4595-96D3-F766EBCB656D}"/>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5" name="Ellipse 294">
                    <a:extLst>
                      <a:ext uri="{FF2B5EF4-FFF2-40B4-BE49-F238E27FC236}">
                        <a16:creationId xmlns:a16="http://schemas.microsoft.com/office/drawing/2014/main" xmlns="" id="{A5788D3E-A9E5-4FA2-81C2-77001A27CFDE}"/>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85" name="Groupe 284">
                  <a:extLst>
                    <a:ext uri="{FF2B5EF4-FFF2-40B4-BE49-F238E27FC236}">
                      <a16:creationId xmlns:a16="http://schemas.microsoft.com/office/drawing/2014/main" xmlns="" id="{5439AA4E-8052-4161-A799-07FF0C47113B}"/>
                    </a:ext>
                  </a:extLst>
                </p:cNvPr>
                <p:cNvGrpSpPr/>
                <p:nvPr/>
              </p:nvGrpSpPr>
              <p:grpSpPr>
                <a:xfrm>
                  <a:off x="2051720" y="834500"/>
                  <a:ext cx="588547" cy="881261"/>
                  <a:chOff x="1319157" y="836712"/>
                  <a:chExt cx="588547" cy="881261"/>
                </a:xfrm>
              </p:grpSpPr>
              <p:sp>
                <p:nvSpPr>
                  <p:cNvPr id="286" name="Ellipse 285">
                    <a:extLst>
                      <a:ext uri="{FF2B5EF4-FFF2-40B4-BE49-F238E27FC236}">
                        <a16:creationId xmlns:a16="http://schemas.microsoft.com/office/drawing/2014/main" xmlns="" id="{02B9C74A-654A-488E-8393-EB961170417B}"/>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7" name="Ellipse 286">
                    <a:extLst>
                      <a:ext uri="{FF2B5EF4-FFF2-40B4-BE49-F238E27FC236}">
                        <a16:creationId xmlns:a16="http://schemas.microsoft.com/office/drawing/2014/main" xmlns="" id="{D482F690-200C-4C66-B08B-5BC6C8D56AD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8" name="Ellipse 287">
                    <a:extLst>
                      <a:ext uri="{FF2B5EF4-FFF2-40B4-BE49-F238E27FC236}">
                        <a16:creationId xmlns:a16="http://schemas.microsoft.com/office/drawing/2014/main" xmlns="" id="{C4029771-4687-44BB-934E-1ECCEF8983B2}"/>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9" name="Ellipse 288">
                    <a:extLst>
                      <a:ext uri="{FF2B5EF4-FFF2-40B4-BE49-F238E27FC236}">
                        <a16:creationId xmlns:a16="http://schemas.microsoft.com/office/drawing/2014/main" xmlns="" id="{05F49A65-68B9-4269-AAFA-49FD85E52097}"/>
                      </a:ext>
                    </a:extLst>
                  </p:cNvPr>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0" name="Ellipse 289">
                    <a:extLst>
                      <a:ext uri="{FF2B5EF4-FFF2-40B4-BE49-F238E27FC236}">
                        <a16:creationId xmlns:a16="http://schemas.microsoft.com/office/drawing/2014/main" xmlns="" id="{1B1EC4B8-44BB-43D9-8435-9403F3ADC80C}"/>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83" name="Rectangle 282">
                <a:extLst>
                  <a:ext uri="{FF2B5EF4-FFF2-40B4-BE49-F238E27FC236}">
                    <a16:creationId xmlns:a16="http://schemas.microsoft.com/office/drawing/2014/main" xmlns="" id="{194C0DDC-9660-4C5E-B5CD-A7BD153FE65C}"/>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39" name="Ellipse 238">
              <a:extLst>
                <a:ext uri="{FF2B5EF4-FFF2-40B4-BE49-F238E27FC236}">
                  <a16:creationId xmlns:a16="http://schemas.microsoft.com/office/drawing/2014/main" xmlns="" id="{1A7868A7-A392-477E-B930-8679B343E67D}"/>
                </a:ext>
              </a:extLst>
            </p:cNvPr>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0" name="Ellipse 239">
              <a:extLst>
                <a:ext uri="{FF2B5EF4-FFF2-40B4-BE49-F238E27FC236}">
                  <a16:creationId xmlns:a16="http://schemas.microsoft.com/office/drawing/2014/main" xmlns="" id="{6C35D0B3-7954-446F-81F2-914CD3049756}"/>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1" name="Ellipse 240">
              <a:extLst>
                <a:ext uri="{FF2B5EF4-FFF2-40B4-BE49-F238E27FC236}">
                  <a16:creationId xmlns:a16="http://schemas.microsoft.com/office/drawing/2014/main" xmlns="" id="{F62D5ACD-48A1-4E3C-AEB1-1AE29480D470}"/>
                </a:ext>
              </a:extLst>
            </p:cNvPr>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2" name="Ellipse 241">
              <a:extLst>
                <a:ext uri="{FF2B5EF4-FFF2-40B4-BE49-F238E27FC236}">
                  <a16:creationId xmlns:a16="http://schemas.microsoft.com/office/drawing/2014/main" xmlns="" id="{D72CEF01-D1B1-4396-9B89-22EACA96006C}"/>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3" name="Ellipse 242">
              <a:extLst>
                <a:ext uri="{FF2B5EF4-FFF2-40B4-BE49-F238E27FC236}">
                  <a16:creationId xmlns:a16="http://schemas.microsoft.com/office/drawing/2014/main" xmlns="" id="{C22AE813-D4A4-4860-950E-CBEFABBF2AB9}"/>
                </a:ext>
              </a:extLst>
            </p:cNvPr>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4" name="Ellipse 243">
              <a:extLst>
                <a:ext uri="{FF2B5EF4-FFF2-40B4-BE49-F238E27FC236}">
                  <a16:creationId xmlns:a16="http://schemas.microsoft.com/office/drawing/2014/main" xmlns="" id="{37CB00A4-E450-4E36-A5C0-118C84BEA987}"/>
                </a:ext>
              </a:extLst>
            </p:cNvPr>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5" name="Ellipse 244">
              <a:extLst>
                <a:ext uri="{FF2B5EF4-FFF2-40B4-BE49-F238E27FC236}">
                  <a16:creationId xmlns:a16="http://schemas.microsoft.com/office/drawing/2014/main" xmlns="" id="{88AFC209-5992-4FA1-99EE-779EB859E8E1}"/>
                </a:ext>
              </a:extLst>
            </p:cNvPr>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6" name="Ellipse 245">
              <a:extLst>
                <a:ext uri="{FF2B5EF4-FFF2-40B4-BE49-F238E27FC236}">
                  <a16:creationId xmlns:a16="http://schemas.microsoft.com/office/drawing/2014/main" xmlns="" id="{02E2B822-8C50-4235-AEB1-850F7B7C23B5}"/>
                </a:ext>
              </a:extLst>
            </p:cNvPr>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7" name="Ellipse 246">
              <a:extLst>
                <a:ext uri="{FF2B5EF4-FFF2-40B4-BE49-F238E27FC236}">
                  <a16:creationId xmlns:a16="http://schemas.microsoft.com/office/drawing/2014/main" xmlns="" id="{F18F10EC-053A-46A9-AFC3-A37BE6919EE1}"/>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8" name="Ellipse 247">
              <a:extLst>
                <a:ext uri="{FF2B5EF4-FFF2-40B4-BE49-F238E27FC236}">
                  <a16:creationId xmlns:a16="http://schemas.microsoft.com/office/drawing/2014/main" xmlns="" id="{F585A30F-330F-4CD3-B88B-13FE88D300F6}"/>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9" name="Rectangle 248">
              <a:extLst>
                <a:ext uri="{FF2B5EF4-FFF2-40B4-BE49-F238E27FC236}">
                  <a16:creationId xmlns:a16="http://schemas.microsoft.com/office/drawing/2014/main" xmlns="" id="{66C21FA8-6ABD-4ED6-94D6-F3F36C2D6F12}"/>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0" name="Ellipse 249">
              <a:extLst>
                <a:ext uri="{FF2B5EF4-FFF2-40B4-BE49-F238E27FC236}">
                  <a16:creationId xmlns:a16="http://schemas.microsoft.com/office/drawing/2014/main" xmlns="" id="{AA339202-85EC-4713-B3F5-A0197A0E4B2F}"/>
                </a:ext>
              </a:extLst>
            </p:cNvPr>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1" name="Rectangle 250">
              <a:extLst>
                <a:ext uri="{FF2B5EF4-FFF2-40B4-BE49-F238E27FC236}">
                  <a16:creationId xmlns:a16="http://schemas.microsoft.com/office/drawing/2014/main" xmlns="" id="{CE8E24C0-CB03-43E3-B19E-04BCC8CC0637}"/>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252" name="Groupe 251">
              <a:extLst>
                <a:ext uri="{FF2B5EF4-FFF2-40B4-BE49-F238E27FC236}">
                  <a16:creationId xmlns:a16="http://schemas.microsoft.com/office/drawing/2014/main" xmlns="" id="{DE9BC485-4719-45EE-AE47-D33E5CCCC683}"/>
                </a:ext>
              </a:extLst>
            </p:cNvPr>
            <p:cNvGrpSpPr>
              <a:grpSpLocks/>
            </p:cNvGrpSpPr>
            <p:nvPr/>
          </p:nvGrpSpPr>
          <p:grpSpPr bwMode="auto">
            <a:xfrm>
              <a:off x="6767779" y="1556792"/>
              <a:ext cx="1654745" cy="1105916"/>
              <a:chOff x="3563823" y="720899"/>
              <a:chExt cx="1656249" cy="1103845"/>
            </a:xfrm>
          </p:grpSpPr>
          <p:grpSp>
            <p:nvGrpSpPr>
              <p:cNvPr id="268" name="Groupe 267">
                <a:extLst>
                  <a:ext uri="{FF2B5EF4-FFF2-40B4-BE49-F238E27FC236}">
                    <a16:creationId xmlns:a16="http://schemas.microsoft.com/office/drawing/2014/main" xmlns="" id="{555B94BF-9775-4A87-90BF-D96B58F8DE0D}"/>
                  </a:ext>
                </a:extLst>
              </p:cNvPr>
              <p:cNvGrpSpPr/>
              <p:nvPr/>
            </p:nvGrpSpPr>
            <p:grpSpPr>
              <a:xfrm>
                <a:off x="3563823" y="720899"/>
                <a:ext cx="1524716" cy="1103845"/>
                <a:chOff x="1115551" y="683789"/>
                <a:chExt cx="1524716" cy="1103845"/>
              </a:xfrm>
              <a:effectLst>
                <a:glow rad="127000">
                  <a:schemeClr val="bg1"/>
                </a:glow>
              </a:effectLst>
            </p:grpSpPr>
            <p:grpSp>
              <p:nvGrpSpPr>
                <p:cNvPr id="270" name="Groupe 269">
                  <a:extLst>
                    <a:ext uri="{FF2B5EF4-FFF2-40B4-BE49-F238E27FC236}">
                      <a16:creationId xmlns:a16="http://schemas.microsoft.com/office/drawing/2014/main" xmlns="" id="{09BC3BFA-53CC-41ED-B923-A11E33430E94}"/>
                    </a:ext>
                  </a:extLst>
                </p:cNvPr>
                <p:cNvGrpSpPr/>
                <p:nvPr/>
              </p:nvGrpSpPr>
              <p:grpSpPr>
                <a:xfrm>
                  <a:off x="1115551" y="836712"/>
                  <a:ext cx="792153" cy="950922"/>
                  <a:chOff x="1115551" y="836712"/>
                  <a:chExt cx="792153" cy="950922"/>
                </a:xfrm>
              </p:grpSpPr>
              <p:sp>
                <p:nvSpPr>
                  <p:cNvPr id="277" name="Ellipse 276">
                    <a:extLst>
                      <a:ext uri="{FF2B5EF4-FFF2-40B4-BE49-F238E27FC236}">
                        <a16:creationId xmlns:a16="http://schemas.microsoft.com/office/drawing/2014/main" xmlns="" id="{93EAE24A-A83A-4C79-A63F-7F8F3D84335C}"/>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8" name="Ellipse 277">
                    <a:extLst>
                      <a:ext uri="{FF2B5EF4-FFF2-40B4-BE49-F238E27FC236}">
                        <a16:creationId xmlns:a16="http://schemas.microsoft.com/office/drawing/2014/main" xmlns="" id="{8EFEA600-183B-48E3-A2D0-1AF60D643F9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9" name="Ellipse 278">
                    <a:extLst>
                      <a:ext uri="{FF2B5EF4-FFF2-40B4-BE49-F238E27FC236}">
                        <a16:creationId xmlns:a16="http://schemas.microsoft.com/office/drawing/2014/main" xmlns="" id="{C4408B02-630F-4E42-B1D6-7B718E57F682}"/>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0" name="Ellipse 279">
                    <a:extLst>
                      <a:ext uri="{FF2B5EF4-FFF2-40B4-BE49-F238E27FC236}">
                        <a16:creationId xmlns:a16="http://schemas.microsoft.com/office/drawing/2014/main" xmlns="" id="{C64B71EC-5932-4DC8-941A-6818021304B7}"/>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1" name="Ellipse 280">
                    <a:extLst>
                      <a:ext uri="{FF2B5EF4-FFF2-40B4-BE49-F238E27FC236}">
                        <a16:creationId xmlns:a16="http://schemas.microsoft.com/office/drawing/2014/main" xmlns="" id="{98A8FAD1-54A1-492D-9257-A2D499EFE9A9}"/>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71" name="Groupe 270">
                  <a:extLst>
                    <a:ext uri="{FF2B5EF4-FFF2-40B4-BE49-F238E27FC236}">
                      <a16:creationId xmlns:a16="http://schemas.microsoft.com/office/drawing/2014/main" xmlns="" id="{84AA810B-52AB-4169-8A2D-D0E16FC41CB9}"/>
                    </a:ext>
                  </a:extLst>
                </p:cNvPr>
                <p:cNvGrpSpPr/>
                <p:nvPr/>
              </p:nvGrpSpPr>
              <p:grpSpPr>
                <a:xfrm>
                  <a:off x="2051720" y="683789"/>
                  <a:ext cx="588547" cy="1031972"/>
                  <a:chOff x="1319157" y="686001"/>
                  <a:chExt cx="588547" cy="1031972"/>
                </a:xfrm>
              </p:grpSpPr>
              <p:sp>
                <p:nvSpPr>
                  <p:cNvPr id="272" name="Ellipse 271">
                    <a:extLst>
                      <a:ext uri="{FF2B5EF4-FFF2-40B4-BE49-F238E27FC236}">
                        <a16:creationId xmlns:a16="http://schemas.microsoft.com/office/drawing/2014/main" xmlns="" id="{5B1797DD-C320-40D4-BAB6-200FCFF39392}"/>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3" name="Ellipse 272">
                    <a:extLst>
                      <a:ext uri="{FF2B5EF4-FFF2-40B4-BE49-F238E27FC236}">
                        <a16:creationId xmlns:a16="http://schemas.microsoft.com/office/drawing/2014/main" xmlns="" id="{AF20FD90-9FCB-4F4D-ACA7-5D131868959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4" name="Ellipse 273">
                    <a:extLst>
                      <a:ext uri="{FF2B5EF4-FFF2-40B4-BE49-F238E27FC236}">
                        <a16:creationId xmlns:a16="http://schemas.microsoft.com/office/drawing/2014/main" xmlns="" id="{8B76A47D-CFE1-43D9-B3BB-7E1D7906BB25}"/>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5" name="Ellipse 274">
                    <a:extLst>
                      <a:ext uri="{FF2B5EF4-FFF2-40B4-BE49-F238E27FC236}">
                        <a16:creationId xmlns:a16="http://schemas.microsoft.com/office/drawing/2014/main" xmlns="" id="{88DEAB43-5D5B-4D7C-A69B-D2F89C4CA983}"/>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6" name="Ellipse 275">
                    <a:extLst>
                      <a:ext uri="{FF2B5EF4-FFF2-40B4-BE49-F238E27FC236}">
                        <a16:creationId xmlns:a16="http://schemas.microsoft.com/office/drawing/2014/main" xmlns="" id="{12698CC5-E24F-4BB3-981F-CAC50146D8A3}"/>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69" name="Rectangle 268">
                <a:extLst>
                  <a:ext uri="{FF2B5EF4-FFF2-40B4-BE49-F238E27FC236}">
                    <a16:creationId xmlns:a16="http://schemas.microsoft.com/office/drawing/2014/main" xmlns="" id="{F0079937-BC24-45B0-8D26-4FE52030298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53" name="Groupe 252">
              <a:extLst>
                <a:ext uri="{FF2B5EF4-FFF2-40B4-BE49-F238E27FC236}">
                  <a16:creationId xmlns:a16="http://schemas.microsoft.com/office/drawing/2014/main" xmlns="" id="{8C1EE87C-DC9E-45DD-84CA-5D809A387C66}"/>
                </a:ext>
              </a:extLst>
            </p:cNvPr>
            <p:cNvGrpSpPr>
              <a:grpSpLocks/>
            </p:cNvGrpSpPr>
            <p:nvPr/>
          </p:nvGrpSpPr>
          <p:grpSpPr bwMode="auto">
            <a:xfrm>
              <a:off x="5253099" y="1165777"/>
              <a:ext cx="1584325" cy="1296144"/>
              <a:chOff x="3635896" y="465376"/>
              <a:chExt cx="1584176" cy="1296885"/>
            </a:xfrm>
          </p:grpSpPr>
          <p:grpSp>
            <p:nvGrpSpPr>
              <p:cNvPr id="254" name="Groupe 253">
                <a:extLst>
                  <a:ext uri="{FF2B5EF4-FFF2-40B4-BE49-F238E27FC236}">
                    <a16:creationId xmlns:a16="http://schemas.microsoft.com/office/drawing/2014/main" xmlns="" id="{9B257CBB-6195-427E-9C96-4389EE725FE5}"/>
                  </a:ext>
                </a:extLst>
              </p:cNvPr>
              <p:cNvGrpSpPr/>
              <p:nvPr/>
            </p:nvGrpSpPr>
            <p:grpSpPr>
              <a:xfrm>
                <a:off x="3767429" y="465376"/>
                <a:ext cx="1321110" cy="1296885"/>
                <a:chOff x="1319157" y="428266"/>
                <a:chExt cx="1321110" cy="1296885"/>
              </a:xfrm>
              <a:effectLst>
                <a:glow rad="127000">
                  <a:schemeClr val="bg1"/>
                </a:glow>
              </a:effectLst>
            </p:grpSpPr>
            <p:grpSp>
              <p:nvGrpSpPr>
                <p:cNvPr id="256" name="Groupe 255">
                  <a:extLst>
                    <a:ext uri="{FF2B5EF4-FFF2-40B4-BE49-F238E27FC236}">
                      <a16:creationId xmlns:a16="http://schemas.microsoft.com/office/drawing/2014/main" xmlns="" id="{599B9C99-CF5F-471F-8668-BF8901A02211}"/>
                    </a:ext>
                  </a:extLst>
                </p:cNvPr>
                <p:cNvGrpSpPr/>
                <p:nvPr/>
              </p:nvGrpSpPr>
              <p:grpSpPr>
                <a:xfrm>
                  <a:off x="1319157" y="836712"/>
                  <a:ext cx="588547" cy="856227"/>
                  <a:chOff x="1319157" y="836712"/>
                  <a:chExt cx="588547" cy="856227"/>
                </a:xfrm>
              </p:grpSpPr>
              <p:sp>
                <p:nvSpPr>
                  <p:cNvPr id="263" name="Ellipse 262">
                    <a:extLst>
                      <a:ext uri="{FF2B5EF4-FFF2-40B4-BE49-F238E27FC236}">
                        <a16:creationId xmlns:a16="http://schemas.microsoft.com/office/drawing/2014/main" xmlns="" id="{8ACF04F3-91F5-4990-AF90-1A9942B13D1F}"/>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4" name="Ellipse 263">
                    <a:extLst>
                      <a:ext uri="{FF2B5EF4-FFF2-40B4-BE49-F238E27FC236}">
                        <a16:creationId xmlns:a16="http://schemas.microsoft.com/office/drawing/2014/main" xmlns="" id="{FB14086D-2458-4A79-8F5A-C922DAB7351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5" name="Ellipse 264">
                    <a:extLst>
                      <a:ext uri="{FF2B5EF4-FFF2-40B4-BE49-F238E27FC236}">
                        <a16:creationId xmlns:a16="http://schemas.microsoft.com/office/drawing/2014/main" xmlns="" id="{A849CA67-4071-41D8-8CC4-99299BB4C93B}"/>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6" name="Ellipse 265">
                    <a:extLst>
                      <a:ext uri="{FF2B5EF4-FFF2-40B4-BE49-F238E27FC236}">
                        <a16:creationId xmlns:a16="http://schemas.microsoft.com/office/drawing/2014/main" xmlns="" id="{F395711E-D55F-4759-BA3A-E63A4628C507}"/>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7" name="Ellipse 266">
                    <a:extLst>
                      <a:ext uri="{FF2B5EF4-FFF2-40B4-BE49-F238E27FC236}">
                        <a16:creationId xmlns:a16="http://schemas.microsoft.com/office/drawing/2014/main" xmlns="" id="{9E419299-445C-43DF-914E-998F39F4FD41}"/>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57" name="Groupe 256">
                  <a:extLst>
                    <a:ext uri="{FF2B5EF4-FFF2-40B4-BE49-F238E27FC236}">
                      <a16:creationId xmlns:a16="http://schemas.microsoft.com/office/drawing/2014/main" xmlns="" id="{A15CBA11-0397-4ACF-A9FD-A16216E30106}"/>
                    </a:ext>
                  </a:extLst>
                </p:cNvPr>
                <p:cNvGrpSpPr/>
                <p:nvPr/>
              </p:nvGrpSpPr>
              <p:grpSpPr>
                <a:xfrm>
                  <a:off x="2051720" y="428266"/>
                  <a:ext cx="588547" cy="1296885"/>
                  <a:chOff x="1319157" y="430478"/>
                  <a:chExt cx="588547" cy="1296885"/>
                </a:xfrm>
              </p:grpSpPr>
              <p:sp>
                <p:nvSpPr>
                  <p:cNvPr id="258" name="Ellipse 257">
                    <a:extLst>
                      <a:ext uri="{FF2B5EF4-FFF2-40B4-BE49-F238E27FC236}">
                        <a16:creationId xmlns:a16="http://schemas.microsoft.com/office/drawing/2014/main" xmlns="" id="{B627D118-58C1-4E86-8A07-CCD8572B1C48}"/>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59" name="Ellipse 258">
                    <a:extLst>
                      <a:ext uri="{FF2B5EF4-FFF2-40B4-BE49-F238E27FC236}">
                        <a16:creationId xmlns:a16="http://schemas.microsoft.com/office/drawing/2014/main" xmlns="" id="{2469C73B-52BD-433C-8293-F1FF3250A870}"/>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0" name="Ellipse 259">
                    <a:extLst>
                      <a:ext uri="{FF2B5EF4-FFF2-40B4-BE49-F238E27FC236}">
                        <a16:creationId xmlns:a16="http://schemas.microsoft.com/office/drawing/2014/main" xmlns="" id="{BBADB660-1F49-4C5E-9422-EDA83D41B46E}"/>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1" name="Ellipse 260">
                    <a:extLst>
                      <a:ext uri="{FF2B5EF4-FFF2-40B4-BE49-F238E27FC236}">
                        <a16:creationId xmlns:a16="http://schemas.microsoft.com/office/drawing/2014/main" xmlns="" id="{163A4AD7-3E24-4BE2-814A-065B6F70E826}"/>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2" name="Ellipse 261">
                    <a:extLst>
                      <a:ext uri="{FF2B5EF4-FFF2-40B4-BE49-F238E27FC236}">
                        <a16:creationId xmlns:a16="http://schemas.microsoft.com/office/drawing/2014/main" xmlns="" id="{3DB3DC8E-7BCD-4362-A9A9-285A53AE4F8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55" name="Rectangle 254">
                <a:extLst>
                  <a:ext uri="{FF2B5EF4-FFF2-40B4-BE49-F238E27FC236}">
                    <a16:creationId xmlns:a16="http://schemas.microsoft.com/office/drawing/2014/main" xmlns="" id="{49DAB84B-595D-4F72-A342-5BCEC9D8C2A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385" name="ZoneTexte 384">
            <a:extLst>
              <a:ext uri="{FF2B5EF4-FFF2-40B4-BE49-F238E27FC236}">
                <a16:creationId xmlns:a16="http://schemas.microsoft.com/office/drawing/2014/main" xmlns="" id="{90DAB9D9-E778-4850-BF36-B6B8E4BCA29A}"/>
              </a:ext>
            </a:extLst>
          </p:cNvPr>
          <p:cNvSpPr txBox="1"/>
          <p:nvPr/>
        </p:nvSpPr>
        <p:spPr>
          <a:xfrm>
            <a:off x="3022155" y="3470806"/>
            <a:ext cx="2222959" cy="1200329"/>
          </a:xfrm>
          <a:prstGeom prst="rect">
            <a:avLst/>
          </a:prstGeom>
          <a:noFill/>
        </p:spPr>
        <p:txBody>
          <a:bodyPr wrap="square" rtlCol="0">
            <a:spAutoFit/>
          </a:bodyPr>
          <a:lstStyle/>
          <a:p>
            <a:r>
              <a:rPr lang="fr-FR" dirty="0"/>
              <a:t>Comptage dix, vingt, …, cinquante, cinquante-et-un, </a:t>
            </a:r>
            <a:r>
              <a:rPr lang="fr-FR" b="1" dirty="0"/>
              <a:t>cinquante-deux</a:t>
            </a:r>
          </a:p>
        </p:txBody>
      </p:sp>
      <p:sp>
        <p:nvSpPr>
          <p:cNvPr id="386" name="Rectangle 385">
            <a:extLst>
              <a:ext uri="{FF2B5EF4-FFF2-40B4-BE49-F238E27FC236}">
                <a16:creationId xmlns:a16="http://schemas.microsoft.com/office/drawing/2014/main" xmlns="" id="{40349F17-F38E-4886-9F1D-EE57E8959303}"/>
              </a:ext>
            </a:extLst>
          </p:cNvPr>
          <p:cNvSpPr/>
          <p:nvPr/>
        </p:nvSpPr>
        <p:spPr>
          <a:xfrm>
            <a:off x="294235" y="6127609"/>
            <a:ext cx="2135080" cy="646331"/>
          </a:xfrm>
          <a:prstGeom prst="rect">
            <a:avLst/>
          </a:prstGeom>
        </p:spPr>
        <p:txBody>
          <a:bodyPr wrap="square">
            <a:spAutoFit/>
          </a:bodyPr>
          <a:lstStyle/>
          <a:p>
            <a:r>
              <a:rPr lang="fr-FR" dirty="0"/>
              <a:t>Pas d’organisation de la collection</a:t>
            </a:r>
          </a:p>
        </p:txBody>
      </p:sp>
      <p:grpSp>
        <p:nvGrpSpPr>
          <p:cNvPr id="388" name="Groupe 387">
            <a:extLst>
              <a:ext uri="{FF2B5EF4-FFF2-40B4-BE49-F238E27FC236}">
                <a16:creationId xmlns:a16="http://schemas.microsoft.com/office/drawing/2014/main" xmlns="" id="{E44F47AB-4F33-46C0-A075-238D5B399DFF}"/>
              </a:ext>
            </a:extLst>
          </p:cNvPr>
          <p:cNvGrpSpPr/>
          <p:nvPr/>
        </p:nvGrpSpPr>
        <p:grpSpPr>
          <a:xfrm>
            <a:off x="266949" y="4746527"/>
            <a:ext cx="1857072" cy="1360970"/>
            <a:chOff x="4933950" y="224036"/>
            <a:chExt cx="3538538" cy="2628900"/>
          </a:xfrm>
        </p:grpSpPr>
        <p:sp>
          <p:nvSpPr>
            <p:cNvPr id="389" name="Ellipse 130">
              <a:extLst>
                <a:ext uri="{FF2B5EF4-FFF2-40B4-BE49-F238E27FC236}">
                  <a16:creationId xmlns:a16="http://schemas.microsoft.com/office/drawing/2014/main" xmlns="" id="{5CE547E6-9401-475E-B4BE-0481EDBE18CB}"/>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390" name="Groupe 389">
              <a:extLst>
                <a:ext uri="{FF2B5EF4-FFF2-40B4-BE49-F238E27FC236}">
                  <a16:creationId xmlns:a16="http://schemas.microsoft.com/office/drawing/2014/main" xmlns="" id="{E25B6CB1-19FB-4023-B00B-0FE5E955BE7E}"/>
                </a:ext>
              </a:extLst>
            </p:cNvPr>
            <p:cNvGrpSpPr>
              <a:grpSpLocks/>
            </p:cNvGrpSpPr>
            <p:nvPr/>
          </p:nvGrpSpPr>
          <p:grpSpPr bwMode="auto">
            <a:xfrm>
              <a:off x="5333346" y="1484784"/>
              <a:ext cx="1584325" cy="1296144"/>
              <a:chOff x="3635896" y="465376"/>
              <a:chExt cx="1584176" cy="1296885"/>
            </a:xfrm>
          </p:grpSpPr>
          <p:grpSp>
            <p:nvGrpSpPr>
              <p:cNvPr id="449" name="Groupe 448">
                <a:extLst>
                  <a:ext uri="{FF2B5EF4-FFF2-40B4-BE49-F238E27FC236}">
                    <a16:creationId xmlns:a16="http://schemas.microsoft.com/office/drawing/2014/main" xmlns="" id="{ADB82E94-3827-41AC-B68A-DB741CA96D2E}"/>
                  </a:ext>
                </a:extLst>
              </p:cNvPr>
              <p:cNvGrpSpPr/>
              <p:nvPr/>
            </p:nvGrpSpPr>
            <p:grpSpPr>
              <a:xfrm>
                <a:off x="3767429" y="465376"/>
                <a:ext cx="1321110" cy="1296885"/>
                <a:chOff x="1319157" y="428266"/>
                <a:chExt cx="1321110" cy="1296885"/>
              </a:xfrm>
              <a:effectLst>
                <a:glow rad="127000">
                  <a:schemeClr val="bg1"/>
                </a:glow>
              </a:effectLst>
            </p:grpSpPr>
            <p:grpSp>
              <p:nvGrpSpPr>
                <p:cNvPr id="451" name="Groupe 450">
                  <a:extLst>
                    <a:ext uri="{FF2B5EF4-FFF2-40B4-BE49-F238E27FC236}">
                      <a16:creationId xmlns:a16="http://schemas.microsoft.com/office/drawing/2014/main" xmlns="" id="{D0C2E3F9-981A-4672-8FAF-1752087BDF8B}"/>
                    </a:ext>
                  </a:extLst>
                </p:cNvPr>
                <p:cNvGrpSpPr/>
                <p:nvPr/>
              </p:nvGrpSpPr>
              <p:grpSpPr>
                <a:xfrm>
                  <a:off x="1319157" y="716463"/>
                  <a:ext cx="588547" cy="976476"/>
                  <a:chOff x="1319157" y="716463"/>
                  <a:chExt cx="588547" cy="976476"/>
                </a:xfrm>
              </p:grpSpPr>
              <p:sp>
                <p:nvSpPr>
                  <p:cNvPr id="458" name="Ellipse 457">
                    <a:extLst>
                      <a:ext uri="{FF2B5EF4-FFF2-40B4-BE49-F238E27FC236}">
                        <a16:creationId xmlns:a16="http://schemas.microsoft.com/office/drawing/2014/main" xmlns="" id="{64E2A0BC-767B-4700-A510-59AF8F563A0A}"/>
                      </a:ext>
                    </a:extLst>
                  </p:cNvPr>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9" name="Ellipse 458">
                    <a:extLst>
                      <a:ext uri="{FF2B5EF4-FFF2-40B4-BE49-F238E27FC236}">
                        <a16:creationId xmlns:a16="http://schemas.microsoft.com/office/drawing/2014/main" xmlns="" id="{43C206EB-B8BC-429B-9614-28E0004799E2}"/>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0" name="Ellipse 459">
                    <a:extLst>
                      <a:ext uri="{FF2B5EF4-FFF2-40B4-BE49-F238E27FC236}">
                        <a16:creationId xmlns:a16="http://schemas.microsoft.com/office/drawing/2014/main" xmlns="" id="{F1EA6CD6-2395-4A60-A17A-783B46AADED7}"/>
                      </a:ext>
                    </a:extLst>
                  </p:cNvPr>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1" name="Ellipse 460">
                    <a:extLst>
                      <a:ext uri="{FF2B5EF4-FFF2-40B4-BE49-F238E27FC236}">
                        <a16:creationId xmlns:a16="http://schemas.microsoft.com/office/drawing/2014/main" xmlns="" id="{3BA87B25-A159-4BEC-89F7-7B05D8EBB3DD}"/>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2" name="Ellipse 461">
                    <a:extLst>
                      <a:ext uri="{FF2B5EF4-FFF2-40B4-BE49-F238E27FC236}">
                        <a16:creationId xmlns:a16="http://schemas.microsoft.com/office/drawing/2014/main" xmlns="" id="{C279CF16-09FB-4AEB-9918-B2F630070F78}"/>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52" name="Groupe 451">
                  <a:extLst>
                    <a:ext uri="{FF2B5EF4-FFF2-40B4-BE49-F238E27FC236}">
                      <a16:creationId xmlns:a16="http://schemas.microsoft.com/office/drawing/2014/main" xmlns="" id="{49A16466-81E9-4C74-BFE3-1B04F7B885B2}"/>
                    </a:ext>
                  </a:extLst>
                </p:cNvPr>
                <p:cNvGrpSpPr/>
                <p:nvPr/>
              </p:nvGrpSpPr>
              <p:grpSpPr>
                <a:xfrm>
                  <a:off x="2051720" y="428266"/>
                  <a:ext cx="588547" cy="1296885"/>
                  <a:chOff x="1319157" y="430478"/>
                  <a:chExt cx="588547" cy="1296885"/>
                </a:xfrm>
              </p:grpSpPr>
              <p:sp>
                <p:nvSpPr>
                  <p:cNvPr id="453" name="Ellipse 452">
                    <a:extLst>
                      <a:ext uri="{FF2B5EF4-FFF2-40B4-BE49-F238E27FC236}">
                        <a16:creationId xmlns:a16="http://schemas.microsoft.com/office/drawing/2014/main" xmlns="" id="{825BD210-C7D7-45FD-8981-FC0786FDAC01}"/>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4" name="Ellipse 453">
                    <a:extLst>
                      <a:ext uri="{FF2B5EF4-FFF2-40B4-BE49-F238E27FC236}">
                        <a16:creationId xmlns:a16="http://schemas.microsoft.com/office/drawing/2014/main" xmlns="" id="{A64BEA13-9CC7-4AC3-B200-C0AA1CDBD8C0}"/>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5" name="Ellipse 454">
                    <a:extLst>
                      <a:ext uri="{FF2B5EF4-FFF2-40B4-BE49-F238E27FC236}">
                        <a16:creationId xmlns:a16="http://schemas.microsoft.com/office/drawing/2014/main" xmlns="" id="{FA2F9FEB-DD9E-4AFF-A658-C3D29B32DF3F}"/>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6" name="Ellipse 455">
                    <a:extLst>
                      <a:ext uri="{FF2B5EF4-FFF2-40B4-BE49-F238E27FC236}">
                        <a16:creationId xmlns:a16="http://schemas.microsoft.com/office/drawing/2014/main" xmlns="" id="{8F73D6FB-F5C6-4724-A26D-6AADB52C8FA5}"/>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7" name="Ellipse 456">
                    <a:extLst>
                      <a:ext uri="{FF2B5EF4-FFF2-40B4-BE49-F238E27FC236}">
                        <a16:creationId xmlns:a16="http://schemas.microsoft.com/office/drawing/2014/main" xmlns="" id="{7C5DC2AE-A163-42DC-8F42-10672A2FC7A4}"/>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50" name="Rectangle 449">
                <a:extLst>
                  <a:ext uri="{FF2B5EF4-FFF2-40B4-BE49-F238E27FC236}">
                    <a16:creationId xmlns:a16="http://schemas.microsoft.com/office/drawing/2014/main" xmlns="" id="{07241AEC-8339-4317-89B6-2C408D205F2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391" name="Groupe 390">
              <a:extLst>
                <a:ext uri="{FF2B5EF4-FFF2-40B4-BE49-F238E27FC236}">
                  <a16:creationId xmlns:a16="http://schemas.microsoft.com/office/drawing/2014/main" xmlns="" id="{7EE41390-1F4F-4077-B2DA-7C59C609F677}"/>
                </a:ext>
              </a:extLst>
            </p:cNvPr>
            <p:cNvGrpSpPr>
              <a:grpSpLocks/>
            </p:cNvGrpSpPr>
            <p:nvPr/>
          </p:nvGrpSpPr>
          <p:grpSpPr bwMode="auto">
            <a:xfrm>
              <a:off x="6732241" y="495871"/>
              <a:ext cx="1654745" cy="1060921"/>
              <a:chOff x="3563823" y="765810"/>
              <a:chExt cx="1656249" cy="1058934"/>
            </a:xfrm>
          </p:grpSpPr>
          <p:grpSp>
            <p:nvGrpSpPr>
              <p:cNvPr id="435" name="Groupe 434">
                <a:extLst>
                  <a:ext uri="{FF2B5EF4-FFF2-40B4-BE49-F238E27FC236}">
                    <a16:creationId xmlns:a16="http://schemas.microsoft.com/office/drawing/2014/main" xmlns="" id="{44A0D6D5-49D0-4815-ADC6-978A82412AB5}"/>
                  </a:ext>
                </a:extLst>
              </p:cNvPr>
              <p:cNvGrpSpPr/>
              <p:nvPr/>
            </p:nvGrpSpPr>
            <p:grpSpPr>
              <a:xfrm>
                <a:off x="3563823" y="871610"/>
                <a:ext cx="1524716" cy="953134"/>
                <a:chOff x="1115551" y="834500"/>
                <a:chExt cx="1524716" cy="953134"/>
              </a:xfrm>
              <a:effectLst>
                <a:glow rad="127000">
                  <a:schemeClr val="bg1"/>
                </a:glow>
              </a:effectLst>
            </p:grpSpPr>
            <p:grpSp>
              <p:nvGrpSpPr>
                <p:cNvPr id="437" name="Groupe 436">
                  <a:extLst>
                    <a:ext uri="{FF2B5EF4-FFF2-40B4-BE49-F238E27FC236}">
                      <a16:creationId xmlns:a16="http://schemas.microsoft.com/office/drawing/2014/main" xmlns="" id="{C4A50E6A-42B6-4A7C-954D-719E5724F1CB}"/>
                    </a:ext>
                  </a:extLst>
                </p:cNvPr>
                <p:cNvGrpSpPr/>
                <p:nvPr/>
              </p:nvGrpSpPr>
              <p:grpSpPr>
                <a:xfrm>
                  <a:off x="1115551" y="836712"/>
                  <a:ext cx="792153" cy="950922"/>
                  <a:chOff x="1115551" y="836712"/>
                  <a:chExt cx="792153" cy="950922"/>
                </a:xfrm>
              </p:grpSpPr>
              <p:sp>
                <p:nvSpPr>
                  <p:cNvPr id="444" name="Ellipse 443">
                    <a:extLst>
                      <a:ext uri="{FF2B5EF4-FFF2-40B4-BE49-F238E27FC236}">
                        <a16:creationId xmlns:a16="http://schemas.microsoft.com/office/drawing/2014/main" xmlns="" id="{F608C9E2-326A-4252-A6FE-6470040CC626}"/>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5" name="Ellipse 444">
                    <a:extLst>
                      <a:ext uri="{FF2B5EF4-FFF2-40B4-BE49-F238E27FC236}">
                        <a16:creationId xmlns:a16="http://schemas.microsoft.com/office/drawing/2014/main" xmlns="" id="{4E56D95B-FD97-424C-B748-C8146731242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6" name="Ellipse 445">
                    <a:extLst>
                      <a:ext uri="{FF2B5EF4-FFF2-40B4-BE49-F238E27FC236}">
                        <a16:creationId xmlns:a16="http://schemas.microsoft.com/office/drawing/2014/main" xmlns="" id="{BDEBD3AC-5BC2-4B37-90AC-C742167E2D00}"/>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7" name="Ellipse 446">
                    <a:extLst>
                      <a:ext uri="{FF2B5EF4-FFF2-40B4-BE49-F238E27FC236}">
                        <a16:creationId xmlns:a16="http://schemas.microsoft.com/office/drawing/2014/main" xmlns="" id="{5B25AE69-9207-4DB7-AA3E-CA1D46CAD79E}"/>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8" name="Ellipse 447">
                    <a:extLst>
                      <a:ext uri="{FF2B5EF4-FFF2-40B4-BE49-F238E27FC236}">
                        <a16:creationId xmlns:a16="http://schemas.microsoft.com/office/drawing/2014/main" xmlns="" id="{CF165FCB-5BCE-458E-B3CC-2A6637A0B3E0}"/>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38" name="Groupe 437">
                  <a:extLst>
                    <a:ext uri="{FF2B5EF4-FFF2-40B4-BE49-F238E27FC236}">
                      <a16:creationId xmlns:a16="http://schemas.microsoft.com/office/drawing/2014/main" xmlns="" id="{B0A25B21-DFBD-47F6-A6A4-078AA73F8993}"/>
                    </a:ext>
                  </a:extLst>
                </p:cNvPr>
                <p:cNvGrpSpPr/>
                <p:nvPr/>
              </p:nvGrpSpPr>
              <p:grpSpPr>
                <a:xfrm>
                  <a:off x="2051720" y="834500"/>
                  <a:ext cx="588547" cy="881261"/>
                  <a:chOff x="1319157" y="836712"/>
                  <a:chExt cx="588547" cy="881261"/>
                </a:xfrm>
              </p:grpSpPr>
              <p:sp>
                <p:nvSpPr>
                  <p:cNvPr id="439" name="Ellipse 438">
                    <a:extLst>
                      <a:ext uri="{FF2B5EF4-FFF2-40B4-BE49-F238E27FC236}">
                        <a16:creationId xmlns:a16="http://schemas.microsoft.com/office/drawing/2014/main" xmlns="" id="{208AB656-8649-473F-9445-485111A9BA79}"/>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0" name="Ellipse 439">
                    <a:extLst>
                      <a:ext uri="{FF2B5EF4-FFF2-40B4-BE49-F238E27FC236}">
                        <a16:creationId xmlns:a16="http://schemas.microsoft.com/office/drawing/2014/main" xmlns="" id="{84A5561B-02FC-455A-A072-60A58E6DCED1}"/>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1" name="Ellipse 440">
                    <a:extLst>
                      <a:ext uri="{FF2B5EF4-FFF2-40B4-BE49-F238E27FC236}">
                        <a16:creationId xmlns:a16="http://schemas.microsoft.com/office/drawing/2014/main" xmlns="" id="{93DDADD0-299C-4AE5-9B52-290ECC77ED5B}"/>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2" name="Ellipse 441">
                    <a:extLst>
                      <a:ext uri="{FF2B5EF4-FFF2-40B4-BE49-F238E27FC236}">
                        <a16:creationId xmlns:a16="http://schemas.microsoft.com/office/drawing/2014/main" xmlns="" id="{CFCF0B68-0CE9-46FE-85EC-3E89686ABCB5}"/>
                      </a:ext>
                    </a:extLst>
                  </p:cNvPr>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3" name="Ellipse 442">
                    <a:extLst>
                      <a:ext uri="{FF2B5EF4-FFF2-40B4-BE49-F238E27FC236}">
                        <a16:creationId xmlns:a16="http://schemas.microsoft.com/office/drawing/2014/main" xmlns="" id="{0F466AE2-24C9-48D5-B13A-F1963CCEB0CF}"/>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36" name="Rectangle 435">
                <a:extLst>
                  <a:ext uri="{FF2B5EF4-FFF2-40B4-BE49-F238E27FC236}">
                    <a16:creationId xmlns:a16="http://schemas.microsoft.com/office/drawing/2014/main" xmlns="" id="{0CE06408-D71F-4EE0-BA56-E8263BD5016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392" name="Ellipse 391">
              <a:extLst>
                <a:ext uri="{FF2B5EF4-FFF2-40B4-BE49-F238E27FC236}">
                  <a16:creationId xmlns:a16="http://schemas.microsoft.com/office/drawing/2014/main" xmlns="" id="{FF5DDEFA-FB06-42C2-BEBB-248F6C3EEBEB}"/>
                </a:ext>
              </a:extLst>
            </p:cNvPr>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3" name="Ellipse 392">
              <a:extLst>
                <a:ext uri="{FF2B5EF4-FFF2-40B4-BE49-F238E27FC236}">
                  <a16:creationId xmlns:a16="http://schemas.microsoft.com/office/drawing/2014/main" xmlns="" id="{884361E1-5D67-4EDC-8C19-50DB17BBC61E}"/>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4" name="Ellipse 393">
              <a:extLst>
                <a:ext uri="{FF2B5EF4-FFF2-40B4-BE49-F238E27FC236}">
                  <a16:creationId xmlns:a16="http://schemas.microsoft.com/office/drawing/2014/main" xmlns="" id="{C5567EF5-AE25-453F-9CC1-11010081D529}"/>
                </a:ext>
              </a:extLst>
            </p:cNvPr>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5" name="Ellipse 394">
              <a:extLst>
                <a:ext uri="{FF2B5EF4-FFF2-40B4-BE49-F238E27FC236}">
                  <a16:creationId xmlns:a16="http://schemas.microsoft.com/office/drawing/2014/main" xmlns="" id="{CED38DAE-FE4A-46BC-B432-5A331D056336}"/>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6" name="Ellipse 395">
              <a:extLst>
                <a:ext uri="{FF2B5EF4-FFF2-40B4-BE49-F238E27FC236}">
                  <a16:creationId xmlns:a16="http://schemas.microsoft.com/office/drawing/2014/main" xmlns="" id="{1A60122D-C953-4475-A887-5D855B89E1B8}"/>
                </a:ext>
              </a:extLst>
            </p:cNvPr>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7" name="Ellipse 396">
              <a:extLst>
                <a:ext uri="{FF2B5EF4-FFF2-40B4-BE49-F238E27FC236}">
                  <a16:creationId xmlns:a16="http://schemas.microsoft.com/office/drawing/2014/main" xmlns="" id="{1B9D0133-EF65-462B-B454-FC333FAD4DD6}"/>
                </a:ext>
              </a:extLst>
            </p:cNvPr>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8" name="Ellipse 397">
              <a:extLst>
                <a:ext uri="{FF2B5EF4-FFF2-40B4-BE49-F238E27FC236}">
                  <a16:creationId xmlns:a16="http://schemas.microsoft.com/office/drawing/2014/main" xmlns="" id="{1A54AFDE-7777-427F-9B73-561C8DA70498}"/>
                </a:ext>
              </a:extLst>
            </p:cNvPr>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9" name="Ellipse 398">
              <a:extLst>
                <a:ext uri="{FF2B5EF4-FFF2-40B4-BE49-F238E27FC236}">
                  <a16:creationId xmlns:a16="http://schemas.microsoft.com/office/drawing/2014/main" xmlns="" id="{0F03D64D-D442-43DB-BC02-B2561292CFE1}"/>
                </a:ext>
              </a:extLst>
            </p:cNvPr>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0" name="Ellipse 399">
              <a:extLst>
                <a:ext uri="{FF2B5EF4-FFF2-40B4-BE49-F238E27FC236}">
                  <a16:creationId xmlns:a16="http://schemas.microsoft.com/office/drawing/2014/main" xmlns="" id="{AE92FDF7-EDA4-4EDE-A73E-39DA355C76C1}"/>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1" name="Ellipse 400">
              <a:extLst>
                <a:ext uri="{FF2B5EF4-FFF2-40B4-BE49-F238E27FC236}">
                  <a16:creationId xmlns:a16="http://schemas.microsoft.com/office/drawing/2014/main" xmlns="" id="{42E45679-18D9-42C9-BF1F-BB4782F95D16}"/>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2" name="Rectangle 401">
              <a:extLst>
                <a:ext uri="{FF2B5EF4-FFF2-40B4-BE49-F238E27FC236}">
                  <a16:creationId xmlns:a16="http://schemas.microsoft.com/office/drawing/2014/main" xmlns="" id="{51B6753C-6DD5-4A5F-8A1B-3D4962B82183}"/>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3" name="Ellipse 402">
              <a:extLst>
                <a:ext uri="{FF2B5EF4-FFF2-40B4-BE49-F238E27FC236}">
                  <a16:creationId xmlns:a16="http://schemas.microsoft.com/office/drawing/2014/main" xmlns="" id="{169CD363-FA13-4597-9607-CA0BFA296422}"/>
                </a:ext>
              </a:extLst>
            </p:cNvPr>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04" name="Rectangle 403">
              <a:extLst>
                <a:ext uri="{FF2B5EF4-FFF2-40B4-BE49-F238E27FC236}">
                  <a16:creationId xmlns:a16="http://schemas.microsoft.com/office/drawing/2014/main" xmlns="" id="{B2154F3D-0A21-4D3A-9135-81194E751D79}"/>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405" name="Groupe 404">
              <a:extLst>
                <a:ext uri="{FF2B5EF4-FFF2-40B4-BE49-F238E27FC236}">
                  <a16:creationId xmlns:a16="http://schemas.microsoft.com/office/drawing/2014/main" xmlns="" id="{7D8047B6-5CE2-44F1-BB12-ED887C85092B}"/>
                </a:ext>
              </a:extLst>
            </p:cNvPr>
            <p:cNvGrpSpPr>
              <a:grpSpLocks/>
            </p:cNvGrpSpPr>
            <p:nvPr/>
          </p:nvGrpSpPr>
          <p:grpSpPr bwMode="auto">
            <a:xfrm>
              <a:off x="6767779" y="1556792"/>
              <a:ext cx="1654745" cy="1105916"/>
              <a:chOff x="3563823" y="720899"/>
              <a:chExt cx="1656249" cy="1103845"/>
            </a:xfrm>
          </p:grpSpPr>
          <p:grpSp>
            <p:nvGrpSpPr>
              <p:cNvPr id="421" name="Groupe 420">
                <a:extLst>
                  <a:ext uri="{FF2B5EF4-FFF2-40B4-BE49-F238E27FC236}">
                    <a16:creationId xmlns:a16="http://schemas.microsoft.com/office/drawing/2014/main" xmlns="" id="{478F2980-FE2E-4DCF-9F11-1121C8E3CAB2}"/>
                  </a:ext>
                </a:extLst>
              </p:cNvPr>
              <p:cNvGrpSpPr/>
              <p:nvPr/>
            </p:nvGrpSpPr>
            <p:grpSpPr>
              <a:xfrm>
                <a:off x="3563823" y="720899"/>
                <a:ext cx="1524716" cy="1103845"/>
                <a:chOff x="1115551" y="683789"/>
                <a:chExt cx="1524716" cy="1103845"/>
              </a:xfrm>
              <a:effectLst>
                <a:glow rad="127000">
                  <a:schemeClr val="bg1"/>
                </a:glow>
              </a:effectLst>
            </p:grpSpPr>
            <p:grpSp>
              <p:nvGrpSpPr>
                <p:cNvPr id="423" name="Groupe 422">
                  <a:extLst>
                    <a:ext uri="{FF2B5EF4-FFF2-40B4-BE49-F238E27FC236}">
                      <a16:creationId xmlns:a16="http://schemas.microsoft.com/office/drawing/2014/main" xmlns="" id="{A1640579-56CD-4638-81A7-4F5DE103A24F}"/>
                    </a:ext>
                  </a:extLst>
                </p:cNvPr>
                <p:cNvGrpSpPr/>
                <p:nvPr/>
              </p:nvGrpSpPr>
              <p:grpSpPr>
                <a:xfrm>
                  <a:off x="1115551" y="836712"/>
                  <a:ext cx="792153" cy="950922"/>
                  <a:chOff x="1115551" y="836712"/>
                  <a:chExt cx="792153" cy="950922"/>
                </a:xfrm>
              </p:grpSpPr>
              <p:sp>
                <p:nvSpPr>
                  <p:cNvPr id="430" name="Ellipse 429">
                    <a:extLst>
                      <a:ext uri="{FF2B5EF4-FFF2-40B4-BE49-F238E27FC236}">
                        <a16:creationId xmlns:a16="http://schemas.microsoft.com/office/drawing/2014/main" xmlns="" id="{6A8B62FD-A48D-49F8-93AA-230C770589B3}"/>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1" name="Ellipse 430">
                    <a:extLst>
                      <a:ext uri="{FF2B5EF4-FFF2-40B4-BE49-F238E27FC236}">
                        <a16:creationId xmlns:a16="http://schemas.microsoft.com/office/drawing/2014/main" xmlns="" id="{FBF16071-56E9-4A6C-817C-E3C975E9F88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2" name="Ellipse 431">
                    <a:extLst>
                      <a:ext uri="{FF2B5EF4-FFF2-40B4-BE49-F238E27FC236}">
                        <a16:creationId xmlns:a16="http://schemas.microsoft.com/office/drawing/2014/main" xmlns="" id="{5C704483-1555-456F-BF2A-6CCA6C5E0C1B}"/>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3" name="Ellipse 432">
                    <a:extLst>
                      <a:ext uri="{FF2B5EF4-FFF2-40B4-BE49-F238E27FC236}">
                        <a16:creationId xmlns:a16="http://schemas.microsoft.com/office/drawing/2014/main" xmlns="" id="{0F7C43EA-B0FB-4152-8721-13A89090CC9A}"/>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4" name="Ellipse 433">
                    <a:extLst>
                      <a:ext uri="{FF2B5EF4-FFF2-40B4-BE49-F238E27FC236}">
                        <a16:creationId xmlns:a16="http://schemas.microsoft.com/office/drawing/2014/main" xmlns="" id="{203D29CE-8D9B-42FE-80A7-B51083F300A6}"/>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24" name="Groupe 423">
                  <a:extLst>
                    <a:ext uri="{FF2B5EF4-FFF2-40B4-BE49-F238E27FC236}">
                      <a16:creationId xmlns:a16="http://schemas.microsoft.com/office/drawing/2014/main" xmlns="" id="{113677AA-B91C-4DC3-9D4A-28BFFD93E56A}"/>
                    </a:ext>
                  </a:extLst>
                </p:cNvPr>
                <p:cNvGrpSpPr/>
                <p:nvPr/>
              </p:nvGrpSpPr>
              <p:grpSpPr>
                <a:xfrm>
                  <a:off x="2051720" y="683789"/>
                  <a:ext cx="588547" cy="1031972"/>
                  <a:chOff x="1319157" y="686001"/>
                  <a:chExt cx="588547" cy="1031972"/>
                </a:xfrm>
              </p:grpSpPr>
              <p:sp>
                <p:nvSpPr>
                  <p:cNvPr id="425" name="Ellipse 424">
                    <a:extLst>
                      <a:ext uri="{FF2B5EF4-FFF2-40B4-BE49-F238E27FC236}">
                        <a16:creationId xmlns:a16="http://schemas.microsoft.com/office/drawing/2014/main" xmlns="" id="{7ADE3E1A-FDB3-44CC-85FC-8927EE4D49F1}"/>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6" name="Ellipse 425">
                    <a:extLst>
                      <a:ext uri="{FF2B5EF4-FFF2-40B4-BE49-F238E27FC236}">
                        <a16:creationId xmlns:a16="http://schemas.microsoft.com/office/drawing/2014/main" xmlns="" id="{C26056E8-6D5F-4302-82E7-A42837FA5D3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7" name="Ellipse 426">
                    <a:extLst>
                      <a:ext uri="{FF2B5EF4-FFF2-40B4-BE49-F238E27FC236}">
                        <a16:creationId xmlns:a16="http://schemas.microsoft.com/office/drawing/2014/main" xmlns="" id="{3452168F-EED5-4C21-AC1E-838D0DB43D44}"/>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8" name="Ellipse 427">
                    <a:extLst>
                      <a:ext uri="{FF2B5EF4-FFF2-40B4-BE49-F238E27FC236}">
                        <a16:creationId xmlns:a16="http://schemas.microsoft.com/office/drawing/2014/main" xmlns="" id="{4575D2A2-B551-47A1-9784-0FE6C4AE78F3}"/>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9" name="Ellipse 428">
                    <a:extLst>
                      <a:ext uri="{FF2B5EF4-FFF2-40B4-BE49-F238E27FC236}">
                        <a16:creationId xmlns:a16="http://schemas.microsoft.com/office/drawing/2014/main" xmlns="" id="{A0CDECD7-4450-4F16-AEC4-EF3EDE21994E}"/>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22" name="Rectangle 421">
                <a:extLst>
                  <a:ext uri="{FF2B5EF4-FFF2-40B4-BE49-F238E27FC236}">
                    <a16:creationId xmlns:a16="http://schemas.microsoft.com/office/drawing/2014/main" xmlns="" id="{85E3B3CF-03BF-49F0-B7CB-E6A23AD37AF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406" name="Groupe 405">
              <a:extLst>
                <a:ext uri="{FF2B5EF4-FFF2-40B4-BE49-F238E27FC236}">
                  <a16:creationId xmlns:a16="http://schemas.microsoft.com/office/drawing/2014/main" xmlns="" id="{7D229AE6-88F8-45C5-A016-E380023C1D02}"/>
                </a:ext>
              </a:extLst>
            </p:cNvPr>
            <p:cNvGrpSpPr>
              <a:grpSpLocks/>
            </p:cNvGrpSpPr>
            <p:nvPr/>
          </p:nvGrpSpPr>
          <p:grpSpPr bwMode="auto">
            <a:xfrm>
              <a:off x="5253099" y="1165777"/>
              <a:ext cx="1584325" cy="1296144"/>
              <a:chOff x="3635896" y="465376"/>
              <a:chExt cx="1584176" cy="1296885"/>
            </a:xfrm>
          </p:grpSpPr>
          <p:grpSp>
            <p:nvGrpSpPr>
              <p:cNvPr id="407" name="Groupe 406">
                <a:extLst>
                  <a:ext uri="{FF2B5EF4-FFF2-40B4-BE49-F238E27FC236}">
                    <a16:creationId xmlns:a16="http://schemas.microsoft.com/office/drawing/2014/main" xmlns="" id="{19CFC462-7959-49A2-A7E8-B8D812813BEE}"/>
                  </a:ext>
                </a:extLst>
              </p:cNvPr>
              <p:cNvGrpSpPr/>
              <p:nvPr/>
            </p:nvGrpSpPr>
            <p:grpSpPr>
              <a:xfrm>
                <a:off x="3767429" y="465376"/>
                <a:ext cx="1321110" cy="1296885"/>
                <a:chOff x="1319157" y="428266"/>
                <a:chExt cx="1321110" cy="1296885"/>
              </a:xfrm>
              <a:effectLst>
                <a:glow rad="127000">
                  <a:schemeClr val="bg1"/>
                </a:glow>
              </a:effectLst>
            </p:grpSpPr>
            <p:grpSp>
              <p:nvGrpSpPr>
                <p:cNvPr id="409" name="Groupe 408">
                  <a:extLst>
                    <a:ext uri="{FF2B5EF4-FFF2-40B4-BE49-F238E27FC236}">
                      <a16:creationId xmlns:a16="http://schemas.microsoft.com/office/drawing/2014/main" xmlns="" id="{11D95233-F360-4322-B7E6-38A66EC1A3C7}"/>
                    </a:ext>
                  </a:extLst>
                </p:cNvPr>
                <p:cNvGrpSpPr/>
                <p:nvPr/>
              </p:nvGrpSpPr>
              <p:grpSpPr>
                <a:xfrm>
                  <a:off x="1319157" y="836712"/>
                  <a:ext cx="588547" cy="856227"/>
                  <a:chOff x="1319157" y="836712"/>
                  <a:chExt cx="588547" cy="856227"/>
                </a:xfrm>
              </p:grpSpPr>
              <p:sp>
                <p:nvSpPr>
                  <p:cNvPr id="416" name="Ellipse 415">
                    <a:extLst>
                      <a:ext uri="{FF2B5EF4-FFF2-40B4-BE49-F238E27FC236}">
                        <a16:creationId xmlns:a16="http://schemas.microsoft.com/office/drawing/2014/main" xmlns="" id="{84B58AF0-6E50-4A29-8FB4-AAB7C88EBB39}"/>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7" name="Ellipse 416">
                    <a:extLst>
                      <a:ext uri="{FF2B5EF4-FFF2-40B4-BE49-F238E27FC236}">
                        <a16:creationId xmlns:a16="http://schemas.microsoft.com/office/drawing/2014/main" xmlns="" id="{5F7797B2-D974-4A6A-A3AC-B7107B42CB5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8" name="Ellipse 417">
                    <a:extLst>
                      <a:ext uri="{FF2B5EF4-FFF2-40B4-BE49-F238E27FC236}">
                        <a16:creationId xmlns:a16="http://schemas.microsoft.com/office/drawing/2014/main" xmlns="" id="{ED146BD5-E5C2-467B-8C88-29A2DD20E544}"/>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9" name="Ellipse 418">
                    <a:extLst>
                      <a:ext uri="{FF2B5EF4-FFF2-40B4-BE49-F238E27FC236}">
                        <a16:creationId xmlns:a16="http://schemas.microsoft.com/office/drawing/2014/main" xmlns="" id="{AB5A2C66-81C5-4666-B98A-0384A6211910}"/>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0" name="Ellipse 419">
                    <a:extLst>
                      <a:ext uri="{FF2B5EF4-FFF2-40B4-BE49-F238E27FC236}">
                        <a16:creationId xmlns:a16="http://schemas.microsoft.com/office/drawing/2014/main" xmlns="" id="{BF583045-2416-4A2A-BAF2-33BE437982A2}"/>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10" name="Groupe 409">
                  <a:extLst>
                    <a:ext uri="{FF2B5EF4-FFF2-40B4-BE49-F238E27FC236}">
                      <a16:creationId xmlns:a16="http://schemas.microsoft.com/office/drawing/2014/main" xmlns="" id="{AE15B3B9-E3E1-4CFA-B6C9-2C728435F81C}"/>
                    </a:ext>
                  </a:extLst>
                </p:cNvPr>
                <p:cNvGrpSpPr/>
                <p:nvPr/>
              </p:nvGrpSpPr>
              <p:grpSpPr>
                <a:xfrm>
                  <a:off x="2051720" y="428266"/>
                  <a:ext cx="588547" cy="1296885"/>
                  <a:chOff x="1319157" y="430478"/>
                  <a:chExt cx="588547" cy="1296885"/>
                </a:xfrm>
              </p:grpSpPr>
              <p:sp>
                <p:nvSpPr>
                  <p:cNvPr id="411" name="Ellipse 410">
                    <a:extLst>
                      <a:ext uri="{FF2B5EF4-FFF2-40B4-BE49-F238E27FC236}">
                        <a16:creationId xmlns:a16="http://schemas.microsoft.com/office/drawing/2014/main" xmlns="" id="{E20B64CC-E771-478E-B8FD-644D4D65B0C6}"/>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2" name="Ellipse 411">
                    <a:extLst>
                      <a:ext uri="{FF2B5EF4-FFF2-40B4-BE49-F238E27FC236}">
                        <a16:creationId xmlns:a16="http://schemas.microsoft.com/office/drawing/2014/main" xmlns="" id="{83882639-B53E-4034-803E-76A141F6E23B}"/>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3" name="Ellipse 412">
                    <a:extLst>
                      <a:ext uri="{FF2B5EF4-FFF2-40B4-BE49-F238E27FC236}">
                        <a16:creationId xmlns:a16="http://schemas.microsoft.com/office/drawing/2014/main" xmlns="" id="{82B5B4B1-3E98-45CD-A135-BC252AA6248A}"/>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4" name="Ellipse 413">
                    <a:extLst>
                      <a:ext uri="{FF2B5EF4-FFF2-40B4-BE49-F238E27FC236}">
                        <a16:creationId xmlns:a16="http://schemas.microsoft.com/office/drawing/2014/main" xmlns="" id="{2281CD42-2EB4-4A8E-B72A-C44DEA8EA907}"/>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5" name="Ellipse 414">
                    <a:extLst>
                      <a:ext uri="{FF2B5EF4-FFF2-40B4-BE49-F238E27FC236}">
                        <a16:creationId xmlns:a16="http://schemas.microsoft.com/office/drawing/2014/main" xmlns="" id="{64B3969F-B7EB-4415-8D09-A3FCCA182F8B}"/>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08" name="Rectangle 407">
                <a:extLst>
                  <a:ext uri="{FF2B5EF4-FFF2-40B4-BE49-F238E27FC236}">
                    <a16:creationId xmlns:a16="http://schemas.microsoft.com/office/drawing/2014/main" xmlns="" id="{6322CEE8-6E4A-4761-8226-BF508F04D59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463" name="ZoneTexte 462">
            <a:extLst>
              <a:ext uri="{FF2B5EF4-FFF2-40B4-BE49-F238E27FC236}">
                <a16:creationId xmlns:a16="http://schemas.microsoft.com/office/drawing/2014/main" xmlns="" id="{B45FBE75-D360-41DD-B659-87EEA52F6303}"/>
              </a:ext>
            </a:extLst>
          </p:cNvPr>
          <p:cNvSpPr txBox="1"/>
          <p:nvPr/>
        </p:nvSpPr>
        <p:spPr>
          <a:xfrm>
            <a:off x="5833639" y="3468466"/>
            <a:ext cx="3040102" cy="1200329"/>
          </a:xfrm>
          <a:prstGeom prst="rect">
            <a:avLst/>
          </a:prstGeom>
          <a:noFill/>
        </p:spPr>
        <p:txBody>
          <a:bodyPr wrap="square" rtlCol="0">
            <a:spAutoFit/>
          </a:bodyPr>
          <a:lstStyle/>
          <a:p>
            <a:r>
              <a:rPr lang="fr-FR" dirty="0"/>
              <a:t>Comptage des dizaines (5) puis des unités restantes (2) et codage en accolant les chiffres : </a:t>
            </a:r>
            <a:r>
              <a:rPr lang="fr-FR" b="1" dirty="0"/>
              <a:t>52</a:t>
            </a:r>
          </a:p>
        </p:txBody>
      </p:sp>
      <p:sp>
        <p:nvSpPr>
          <p:cNvPr id="466" name="Rectangle 465">
            <a:extLst>
              <a:ext uri="{FF2B5EF4-FFF2-40B4-BE49-F238E27FC236}">
                <a16:creationId xmlns:a16="http://schemas.microsoft.com/office/drawing/2014/main" xmlns="" id="{CCD377A4-FA4F-4F72-B32B-9BD795B01123}"/>
              </a:ext>
            </a:extLst>
          </p:cNvPr>
          <p:cNvSpPr/>
          <p:nvPr/>
        </p:nvSpPr>
        <p:spPr>
          <a:xfrm>
            <a:off x="5784644" y="699311"/>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Ecriture chiffrée</a:t>
            </a:r>
          </a:p>
        </p:txBody>
      </p:sp>
      <p:sp>
        <p:nvSpPr>
          <p:cNvPr id="467" name="Rectangle 466">
            <a:extLst>
              <a:ext uri="{FF2B5EF4-FFF2-40B4-BE49-F238E27FC236}">
                <a16:creationId xmlns:a16="http://schemas.microsoft.com/office/drawing/2014/main" xmlns="" id="{5194F65B-5E6B-4003-94DD-CAF071620F4B}"/>
              </a:ext>
            </a:extLst>
          </p:cNvPr>
          <p:cNvSpPr/>
          <p:nvPr/>
        </p:nvSpPr>
        <p:spPr>
          <a:xfrm>
            <a:off x="1043608" y="734942"/>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Nom du nombre </a:t>
            </a:r>
          </a:p>
        </p:txBody>
      </p:sp>
      <p:cxnSp>
        <p:nvCxnSpPr>
          <p:cNvPr id="468" name="Connecteur droit avec flèche 467">
            <a:extLst>
              <a:ext uri="{FF2B5EF4-FFF2-40B4-BE49-F238E27FC236}">
                <a16:creationId xmlns:a16="http://schemas.microsoft.com/office/drawing/2014/main" xmlns="" id="{63797C6B-25BB-4A64-B352-C0BC3B163E5F}"/>
              </a:ext>
            </a:extLst>
          </p:cNvPr>
          <p:cNvCxnSpPr>
            <a:cxnSpLocks/>
            <a:endCxn id="85" idx="0"/>
          </p:cNvCxnSpPr>
          <p:nvPr/>
        </p:nvCxnSpPr>
        <p:spPr>
          <a:xfrm flipH="1">
            <a:off x="1369681" y="1740668"/>
            <a:ext cx="242042" cy="12628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0" name="Connecteur droit avec flèche 469">
            <a:extLst>
              <a:ext uri="{FF2B5EF4-FFF2-40B4-BE49-F238E27FC236}">
                <a16:creationId xmlns:a16="http://schemas.microsoft.com/office/drawing/2014/main" xmlns="" id="{76A74BE2-B623-49AB-A2AC-39B0282BCDCE}"/>
              </a:ext>
            </a:extLst>
          </p:cNvPr>
          <p:cNvCxnSpPr>
            <a:cxnSpLocks/>
            <a:endCxn id="84" idx="0"/>
          </p:cNvCxnSpPr>
          <p:nvPr/>
        </p:nvCxnSpPr>
        <p:spPr>
          <a:xfrm>
            <a:off x="2512126" y="1689139"/>
            <a:ext cx="1483222" cy="13070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2" name="Connecteur droit avec flèche 471">
            <a:extLst>
              <a:ext uri="{FF2B5EF4-FFF2-40B4-BE49-F238E27FC236}">
                <a16:creationId xmlns:a16="http://schemas.microsoft.com/office/drawing/2014/main" xmlns="" id="{5AF8E301-6872-4D50-9B6B-E9DF5B69174D}"/>
              </a:ext>
            </a:extLst>
          </p:cNvPr>
          <p:cNvCxnSpPr>
            <a:cxnSpLocks/>
            <a:endCxn id="83" idx="0"/>
          </p:cNvCxnSpPr>
          <p:nvPr/>
        </p:nvCxnSpPr>
        <p:spPr>
          <a:xfrm>
            <a:off x="6914408" y="1630711"/>
            <a:ext cx="433090" cy="8701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6" name="Connecteur droit avec flèche 475">
            <a:extLst>
              <a:ext uri="{FF2B5EF4-FFF2-40B4-BE49-F238E27FC236}">
                <a16:creationId xmlns:a16="http://schemas.microsoft.com/office/drawing/2014/main" xmlns="" id="{25B2DC10-825B-417A-A1DC-B3DF5C0F5E5A}"/>
              </a:ext>
            </a:extLst>
          </p:cNvPr>
          <p:cNvCxnSpPr>
            <a:cxnSpLocks/>
            <a:endCxn id="404" idx="0"/>
          </p:cNvCxnSpPr>
          <p:nvPr/>
        </p:nvCxnSpPr>
        <p:spPr>
          <a:xfrm>
            <a:off x="1195485" y="4371809"/>
            <a:ext cx="0" cy="3747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92" name="Groupe 491">
            <a:extLst>
              <a:ext uri="{FF2B5EF4-FFF2-40B4-BE49-F238E27FC236}">
                <a16:creationId xmlns:a16="http://schemas.microsoft.com/office/drawing/2014/main" xmlns="" id="{B8A58AA6-932E-4981-ABD5-D10621A3CE9D}"/>
              </a:ext>
            </a:extLst>
          </p:cNvPr>
          <p:cNvGrpSpPr/>
          <p:nvPr/>
        </p:nvGrpSpPr>
        <p:grpSpPr>
          <a:xfrm>
            <a:off x="395536" y="182880"/>
            <a:ext cx="8064896" cy="547903"/>
            <a:chOff x="395536" y="182880"/>
            <a:chExt cx="8064896" cy="547903"/>
          </a:xfrm>
        </p:grpSpPr>
        <p:sp>
          <p:nvSpPr>
            <p:cNvPr id="493" name="Rectangle 492">
              <a:extLst>
                <a:ext uri="{FF2B5EF4-FFF2-40B4-BE49-F238E27FC236}">
                  <a16:creationId xmlns:a16="http://schemas.microsoft.com/office/drawing/2014/main" xmlns="" id="{4DF03BD0-C366-4D67-AE05-641B03908882}"/>
                </a:ext>
              </a:extLst>
            </p:cNvPr>
            <p:cNvSpPr/>
            <p:nvPr/>
          </p:nvSpPr>
          <p:spPr>
            <a:xfrm>
              <a:off x="395536" y="219738"/>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[cinquante-deux]</a:t>
              </a:r>
            </a:p>
          </p:txBody>
        </p:sp>
        <p:sp>
          <p:nvSpPr>
            <p:cNvPr id="494" name="Rectangle 493">
              <a:extLst>
                <a:ext uri="{FF2B5EF4-FFF2-40B4-BE49-F238E27FC236}">
                  <a16:creationId xmlns:a16="http://schemas.microsoft.com/office/drawing/2014/main" xmlns="" id="{A1572B12-BAB8-4E00-BE15-206E373AA549}"/>
                </a:ext>
              </a:extLst>
            </p:cNvPr>
            <p:cNvSpPr/>
            <p:nvPr/>
          </p:nvSpPr>
          <p:spPr>
            <a:xfrm>
              <a:off x="5076056" y="182880"/>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 52 »</a:t>
              </a:r>
            </a:p>
          </p:txBody>
        </p:sp>
      </p:grpSp>
    </p:spTree>
    <p:extLst>
      <p:ext uri="{BB962C8B-B14F-4D97-AF65-F5344CB8AC3E}">
        <p14:creationId xmlns:p14="http://schemas.microsoft.com/office/powerpoint/2010/main" val="560898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ACA09AF3-722A-484A-9C3C-FF3022C277D5}"/>
              </a:ext>
            </a:extLst>
          </p:cNvPr>
          <p:cNvSpPr>
            <a:spLocks noGrp="1"/>
          </p:cNvSpPr>
          <p:nvPr>
            <p:ph type="sldNum" sz="quarter" idx="12"/>
          </p:nvPr>
        </p:nvSpPr>
        <p:spPr>
          <a:xfrm>
            <a:off x="8511667" y="109218"/>
            <a:ext cx="452821" cy="329184"/>
          </a:xfrm>
        </p:spPr>
        <p:txBody>
          <a:bodyPr/>
          <a:lstStyle/>
          <a:p>
            <a:fld id="{CF4668DC-857F-487D-BFFA-8C0CA5037977}" type="slidenum">
              <a:rPr lang="fr-BE" smtClean="0">
                <a:solidFill>
                  <a:schemeClr val="tx1"/>
                </a:solidFill>
              </a:rPr>
              <a:pPr/>
              <a:t>17</a:t>
            </a:fld>
            <a:endParaRPr lang="fr-BE" dirty="0">
              <a:solidFill>
                <a:schemeClr val="tx1"/>
              </a:solidFill>
            </a:endParaRPr>
          </a:p>
        </p:txBody>
      </p:sp>
      <p:sp>
        <p:nvSpPr>
          <p:cNvPr id="79" name="ZoneTexte 78">
            <a:extLst>
              <a:ext uri="{FF2B5EF4-FFF2-40B4-BE49-F238E27FC236}">
                <a16:creationId xmlns:a16="http://schemas.microsoft.com/office/drawing/2014/main" xmlns="" id="{54C6151A-3DE8-40F9-9654-A45ACD77BAD0}"/>
              </a:ext>
            </a:extLst>
          </p:cNvPr>
          <p:cNvSpPr txBox="1"/>
          <p:nvPr/>
        </p:nvSpPr>
        <p:spPr>
          <a:xfrm>
            <a:off x="179513" y="3511587"/>
            <a:ext cx="2412596" cy="923330"/>
          </a:xfrm>
          <a:prstGeom prst="rect">
            <a:avLst/>
          </a:prstGeom>
          <a:noFill/>
        </p:spPr>
        <p:txBody>
          <a:bodyPr wrap="square" rtlCol="0">
            <a:spAutoFit/>
          </a:bodyPr>
          <a:lstStyle/>
          <a:p>
            <a:r>
              <a:rPr lang="fr-FR" dirty="0"/>
              <a:t>Comptage </a:t>
            </a:r>
          </a:p>
          <a:p>
            <a:r>
              <a:rPr lang="fr-FR" dirty="0"/>
              <a:t>un, deux, trois, … </a:t>
            </a:r>
            <a:r>
              <a:rPr lang="fr-FR" b="1" dirty="0"/>
              <a:t>cinquante-deux</a:t>
            </a:r>
            <a:r>
              <a:rPr lang="fr-FR" dirty="0"/>
              <a:t>.</a:t>
            </a:r>
          </a:p>
        </p:txBody>
      </p:sp>
      <p:grpSp>
        <p:nvGrpSpPr>
          <p:cNvPr id="491" name="Groupe 490">
            <a:extLst>
              <a:ext uri="{FF2B5EF4-FFF2-40B4-BE49-F238E27FC236}">
                <a16:creationId xmlns:a16="http://schemas.microsoft.com/office/drawing/2014/main" xmlns="" id="{B587BF18-C9AB-4659-ABBE-45898368EE87}"/>
              </a:ext>
            </a:extLst>
          </p:cNvPr>
          <p:cNvGrpSpPr/>
          <p:nvPr/>
        </p:nvGrpSpPr>
        <p:grpSpPr>
          <a:xfrm>
            <a:off x="73537" y="2500907"/>
            <a:ext cx="8416961" cy="990600"/>
            <a:chOff x="73537" y="2500907"/>
            <a:chExt cx="8416961" cy="990600"/>
          </a:xfrm>
        </p:grpSpPr>
        <p:sp>
          <p:nvSpPr>
            <p:cNvPr id="83" name="Oval 87">
              <a:extLst>
                <a:ext uri="{FF2B5EF4-FFF2-40B4-BE49-F238E27FC236}">
                  <a16:creationId xmlns:a16="http://schemas.microsoft.com/office/drawing/2014/main" xmlns="" id="{33E3CFCC-6EA4-4BFE-BA70-377B398023F3}"/>
                </a:ext>
              </a:extLst>
            </p:cNvPr>
            <p:cNvSpPr>
              <a:spLocks noChangeArrowheads="1"/>
            </p:cNvSpPr>
            <p:nvPr/>
          </p:nvSpPr>
          <p:spPr bwMode="auto">
            <a:xfrm>
              <a:off x="6204498" y="2500907"/>
              <a:ext cx="2286000" cy="990600"/>
            </a:xfrm>
            <a:prstGeom prst="ellipse">
              <a:avLst/>
            </a:prstGeom>
            <a:solidFill>
              <a:schemeClr val="accent5">
                <a:lumMod val="60000"/>
                <a:lumOff val="40000"/>
              </a:schemeClr>
            </a:solidFill>
            <a:ln w="9525">
              <a:solidFill>
                <a:schemeClr val="tx1"/>
              </a:solidFill>
              <a:round/>
              <a:headEnd/>
              <a:tailEnd/>
            </a:ln>
            <a:effectLst/>
            <a:extLst/>
          </p:spPr>
          <p:txBody>
            <a:bodyPr wrap="none" anchor="ctr"/>
            <a:lstStyle/>
            <a:p>
              <a:pPr algn="ctr"/>
              <a:r>
                <a:rPr lang="fr-FR" sz="3200" dirty="0">
                  <a:solidFill>
                    <a:srgbClr val="292934"/>
                  </a:solidFill>
                </a:rPr>
                <a:t>5x10+2</a:t>
              </a:r>
            </a:p>
          </p:txBody>
        </p:sp>
        <p:sp>
          <p:nvSpPr>
            <p:cNvPr id="84" name="Text Box 36">
              <a:extLst>
                <a:ext uri="{FF2B5EF4-FFF2-40B4-BE49-F238E27FC236}">
                  <a16:creationId xmlns:a16="http://schemas.microsoft.com/office/drawing/2014/main" xmlns="" id="{1355D682-4FDE-4003-B87A-D91E4585E6ED}"/>
                </a:ext>
              </a:extLst>
            </p:cNvPr>
            <p:cNvSpPr txBox="1">
              <a:spLocks noChangeArrowheads="1"/>
            </p:cNvSpPr>
            <p:nvPr/>
          </p:nvSpPr>
          <p:spPr bwMode="auto">
            <a:xfrm>
              <a:off x="2770624" y="2996207"/>
              <a:ext cx="2449448" cy="342900"/>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solidFill>
                    <a:srgbClr val="292934"/>
                  </a:solidFill>
                  <a:latin typeface="+mn-lt"/>
                </a:rPr>
                <a:t>Deux après cinquante</a:t>
              </a:r>
            </a:p>
          </p:txBody>
        </p:sp>
        <p:sp>
          <p:nvSpPr>
            <p:cNvPr id="85" name="Text Box 37">
              <a:extLst>
                <a:ext uri="{FF2B5EF4-FFF2-40B4-BE49-F238E27FC236}">
                  <a16:creationId xmlns:a16="http://schemas.microsoft.com/office/drawing/2014/main" xmlns="" id="{515D83F7-BF86-4DDD-8574-1B5C47E1F9BF}"/>
                </a:ext>
              </a:extLst>
            </p:cNvPr>
            <p:cNvSpPr txBox="1">
              <a:spLocks noChangeArrowheads="1"/>
            </p:cNvSpPr>
            <p:nvPr/>
          </p:nvSpPr>
          <p:spPr bwMode="auto">
            <a:xfrm>
              <a:off x="73537" y="3003514"/>
              <a:ext cx="2592288" cy="3429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buClr>
                  <a:srgbClr val="800080"/>
                </a:buClr>
                <a:buFont typeface="Wingdings" charset="2"/>
                <a:buNone/>
              </a:pPr>
              <a:r>
                <a:rPr lang="fr-FR" sz="1800" dirty="0">
                  <a:solidFill>
                    <a:srgbClr val="292934"/>
                  </a:solidFill>
                  <a:latin typeface="+mn-lt"/>
                </a:rPr>
                <a:t>Cinquante deuxième</a:t>
              </a:r>
            </a:p>
          </p:txBody>
        </p:sp>
      </p:grpSp>
      <p:grpSp>
        <p:nvGrpSpPr>
          <p:cNvPr id="235" name="Groupe 234">
            <a:extLst>
              <a:ext uri="{FF2B5EF4-FFF2-40B4-BE49-F238E27FC236}">
                <a16:creationId xmlns:a16="http://schemas.microsoft.com/office/drawing/2014/main" xmlns="" id="{3DD188DD-C8C9-4DD9-8D98-D025E2C33357}"/>
              </a:ext>
            </a:extLst>
          </p:cNvPr>
          <p:cNvGrpSpPr/>
          <p:nvPr/>
        </p:nvGrpSpPr>
        <p:grpSpPr>
          <a:xfrm>
            <a:off x="3266333" y="801178"/>
            <a:ext cx="2404655" cy="1473766"/>
            <a:chOff x="4933950" y="224036"/>
            <a:chExt cx="3538538" cy="2628900"/>
          </a:xfrm>
        </p:grpSpPr>
        <p:sp>
          <p:nvSpPr>
            <p:cNvPr id="236" name="Ellipse 130">
              <a:extLst>
                <a:ext uri="{FF2B5EF4-FFF2-40B4-BE49-F238E27FC236}">
                  <a16:creationId xmlns:a16="http://schemas.microsoft.com/office/drawing/2014/main" xmlns="" id="{3E2098BD-4D03-4973-A06C-AD666E9AEAF9}"/>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237" name="Groupe 236">
              <a:extLst>
                <a:ext uri="{FF2B5EF4-FFF2-40B4-BE49-F238E27FC236}">
                  <a16:creationId xmlns:a16="http://schemas.microsoft.com/office/drawing/2014/main" xmlns="" id="{9C46ADF0-48EC-4AC3-B2E8-8DAFF8477CD2}"/>
                </a:ext>
              </a:extLst>
            </p:cNvPr>
            <p:cNvGrpSpPr>
              <a:grpSpLocks/>
            </p:cNvGrpSpPr>
            <p:nvPr/>
          </p:nvGrpSpPr>
          <p:grpSpPr bwMode="auto">
            <a:xfrm>
              <a:off x="5333346" y="1484784"/>
              <a:ext cx="1584325" cy="1296144"/>
              <a:chOff x="3635896" y="465376"/>
              <a:chExt cx="1584176" cy="1296885"/>
            </a:xfrm>
          </p:grpSpPr>
          <p:grpSp>
            <p:nvGrpSpPr>
              <p:cNvPr id="296" name="Groupe 295">
                <a:extLst>
                  <a:ext uri="{FF2B5EF4-FFF2-40B4-BE49-F238E27FC236}">
                    <a16:creationId xmlns:a16="http://schemas.microsoft.com/office/drawing/2014/main" xmlns="" id="{4EBF3F07-6257-4A68-B7CD-B190D4497FF8}"/>
                  </a:ext>
                </a:extLst>
              </p:cNvPr>
              <p:cNvGrpSpPr/>
              <p:nvPr/>
            </p:nvGrpSpPr>
            <p:grpSpPr>
              <a:xfrm>
                <a:off x="3767429" y="465376"/>
                <a:ext cx="1321110" cy="1296885"/>
                <a:chOff x="1319157" y="428266"/>
                <a:chExt cx="1321110" cy="1296885"/>
              </a:xfrm>
              <a:effectLst>
                <a:glow rad="127000">
                  <a:schemeClr val="bg1"/>
                </a:glow>
              </a:effectLst>
            </p:grpSpPr>
            <p:grpSp>
              <p:nvGrpSpPr>
                <p:cNvPr id="298" name="Groupe 297">
                  <a:extLst>
                    <a:ext uri="{FF2B5EF4-FFF2-40B4-BE49-F238E27FC236}">
                      <a16:creationId xmlns:a16="http://schemas.microsoft.com/office/drawing/2014/main" xmlns="" id="{B5C8C2F6-BB81-4697-98FC-1566B69F65BD}"/>
                    </a:ext>
                  </a:extLst>
                </p:cNvPr>
                <p:cNvGrpSpPr/>
                <p:nvPr/>
              </p:nvGrpSpPr>
              <p:grpSpPr>
                <a:xfrm>
                  <a:off x="1319157" y="716463"/>
                  <a:ext cx="588547" cy="976476"/>
                  <a:chOff x="1319157" y="716463"/>
                  <a:chExt cx="588547" cy="976476"/>
                </a:xfrm>
              </p:grpSpPr>
              <p:sp>
                <p:nvSpPr>
                  <p:cNvPr id="305" name="Ellipse 304">
                    <a:extLst>
                      <a:ext uri="{FF2B5EF4-FFF2-40B4-BE49-F238E27FC236}">
                        <a16:creationId xmlns:a16="http://schemas.microsoft.com/office/drawing/2014/main" xmlns="" id="{6246091A-838D-4D72-9782-49657AA8B4BC}"/>
                      </a:ext>
                    </a:extLst>
                  </p:cNvPr>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6" name="Ellipse 305">
                    <a:extLst>
                      <a:ext uri="{FF2B5EF4-FFF2-40B4-BE49-F238E27FC236}">
                        <a16:creationId xmlns:a16="http://schemas.microsoft.com/office/drawing/2014/main" xmlns="" id="{876F97BE-879A-4459-97FE-0483D55C6718}"/>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7" name="Ellipse 306">
                    <a:extLst>
                      <a:ext uri="{FF2B5EF4-FFF2-40B4-BE49-F238E27FC236}">
                        <a16:creationId xmlns:a16="http://schemas.microsoft.com/office/drawing/2014/main" xmlns="" id="{5EFC417F-716C-437A-B973-4EAC169E9E76}"/>
                      </a:ext>
                    </a:extLst>
                  </p:cNvPr>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8" name="Ellipse 307">
                    <a:extLst>
                      <a:ext uri="{FF2B5EF4-FFF2-40B4-BE49-F238E27FC236}">
                        <a16:creationId xmlns:a16="http://schemas.microsoft.com/office/drawing/2014/main" xmlns="" id="{6053A6CB-C00E-4FA5-9E08-C82E128709B5}"/>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9" name="Ellipse 308">
                    <a:extLst>
                      <a:ext uri="{FF2B5EF4-FFF2-40B4-BE49-F238E27FC236}">
                        <a16:creationId xmlns:a16="http://schemas.microsoft.com/office/drawing/2014/main" xmlns="" id="{1E994479-D3D1-4AF3-854E-5838AE332FDE}"/>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99" name="Groupe 298">
                  <a:extLst>
                    <a:ext uri="{FF2B5EF4-FFF2-40B4-BE49-F238E27FC236}">
                      <a16:creationId xmlns:a16="http://schemas.microsoft.com/office/drawing/2014/main" xmlns="" id="{F38CBE0D-7086-4B9C-9072-643A9F1F52D0}"/>
                    </a:ext>
                  </a:extLst>
                </p:cNvPr>
                <p:cNvGrpSpPr/>
                <p:nvPr/>
              </p:nvGrpSpPr>
              <p:grpSpPr>
                <a:xfrm>
                  <a:off x="2051720" y="428266"/>
                  <a:ext cx="588547" cy="1296885"/>
                  <a:chOff x="1319157" y="430478"/>
                  <a:chExt cx="588547" cy="1296885"/>
                </a:xfrm>
              </p:grpSpPr>
              <p:sp>
                <p:nvSpPr>
                  <p:cNvPr id="300" name="Ellipse 299">
                    <a:extLst>
                      <a:ext uri="{FF2B5EF4-FFF2-40B4-BE49-F238E27FC236}">
                        <a16:creationId xmlns:a16="http://schemas.microsoft.com/office/drawing/2014/main" xmlns="" id="{758AAE2D-6B05-4CAD-AA6B-93B41F3F8D87}"/>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1" name="Ellipse 300">
                    <a:extLst>
                      <a:ext uri="{FF2B5EF4-FFF2-40B4-BE49-F238E27FC236}">
                        <a16:creationId xmlns:a16="http://schemas.microsoft.com/office/drawing/2014/main" xmlns="" id="{38EA8ABA-FDB5-4C02-AEEA-B815611FEE73}"/>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2" name="Ellipse 301">
                    <a:extLst>
                      <a:ext uri="{FF2B5EF4-FFF2-40B4-BE49-F238E27FC236}">
                        <a16:creationId xmlns:a16="http://schemas.microsoft.com/office/drawing/2014/main" xmlns="" id="{0B65D822-EA81-4F7F-96A0-0BE48A5A2CDE}"/>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3" name="Ellipse 302">
                    <a:extLst>
                      <a:ext uri="{FF2B5EF4-FFF2-40B4-BE49-F238E27FC236}">
                        <a16:creationId xmlns:a16="http://schemas.microsoft.com/office/drawing/2014/main" xmlns="" id="{4CB6DFDE-6C78-4C7D-AAC9-4D2E95F8A4FE}"/>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4" name="Ellipse 303">
                    <a:extLst>
                      <a:ext uri="{FF2B5EF4-FFF2-40B4-BE49-F238E27FC236}">
                        <a16:creationId xmlns:a16="http://schemas.microsoft.com/office/drawing/2014/main" xmlns="" id="{0CF9C7B1-5849-46C2-8C37-C00E58278FE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97" name="Rectangle 296">
                <a:extLst>
                  <a:ext uri="{FF2B5EF4-FFF2-40B4-BE49-F238E27FC236}">
                    <a16:creationId xmlns:a16="http://schemas.microsoft.com/office/drawing/2014/main" xmlns="" id="{9C7463CB-0C10-41F8-9C13-9E1A96DD1A9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38" name="Groupe 237">
              <a:extLst>
                <a:ext uri="{FF2B5EF4-FFF2-40B4-BE49-F238E27FC236}">
                  <a16:creationId xmlns:a16="http://schemas.microsoft.com/office/drawing/2014/main" xmlns="" id="{2020B6C9-2F9D-409D-AF16-F4F0B05666DF}"/>
                </a:ext>
              </a:extLst>
            </p:cNvPr>
            <p:cNvGrpSpPr>
              <a:grpSpLocks/>
            </p:cNvGrpSpPr>
            <p:nvPr/>
          </p:nvGrpSpPr>
          <p:grpSpPr bwMode="auto">
            <a:xfrm>
              <a:off x="6732241" y="495871"/>
              <a:ext cx="1654745" cy="1060921"/>
              <a:chOff x="3563823" y="765810"/>
              <a:chExt cx="1656249" cy="1058934"/>
            </a:xfrm>
          </p:grpSpPr>
          <p:grpSp>
            <p:nvGrpSpPr>
              <p:cNvPr id="282" name="Groupe 281">
                <a:extLst>
                  <a:ext uri="{FF2B5EF4-FFF2-40B4-BE49-F238E27FC236}">
                    <a16:creationId xmlns:a16="http://schemas.microsoft.com/office/drawing/2014/main" xmlns="" id="{C714A85D-EB04-4406-AAD3-9E8AD493B823}"/>
                  </a:ext>
                </a:extLst>
              </p:cNvPr>
              <p:cNvGrpSpPr/>
              <p:nvPr/>
            </p:nvGrpSpPr>
            <p:grpSpPr>
              <a:xfrm>
                <a:off x="3563823" y="871610"/>
                <a:ext cx="1524716" cy="953134"/>
                <a:chOff x="1115551" y="834500"/>
                <a:chExt cx="1524716" cy="953134"/>
              </a:xfrm>
              <a:effectLst>
                <a:glow rad="127000">
                  <a:schemeClr val="bg1"/>
                </a:glow>
              </a:effectLst>
            </p:grpSpPr>
            <p:grpSp>
              <p:nvGrpSpPr>
                <p:cNvPr id="284" name="Groupe 283">
                  <a:extLst>
                    <a:ext uri="{FF2B5EF4-FFF2-40B4-BE49-F238E27FC236}">
                      <a16:creationId xmlns:a16="http://schemas.microsoft.com/office/drawing/2014/main" xmlns="" id="{694100D6-409E-4654-8064-5E42B3B4D2B0}"/>
                    </a:ext>
                  </a:extLst>
                </p:cNvPr>
                <p:cNvGrpSpPr/>
                <p:nvPr/>
              </p:nvGrpSpPr>
              <p:grpSpPr>
                <a:xfrm>
                  <a:off x="1115551" y="836712"/>
                  <a:ext cx="792153" cy="950922"/>
                  <a:chOff x="1115551" y="836712"/>
                  <a:chExt cx="792153" cy="950922"/>
                </a:xfrm>
              </p:grpSpPr>
              <p:sp>
                <p:nvSpPr>
                  <p:cNvPr id="291" name="Ellipse 290">
                    <a:extLst>
                      <a:ext uri="{FF2B5EF4-FFF2-40B4-BE49-F238E27FC236}">
                        <a16:creationId xmlns:a16="http://schemas.microsoft.com/office/drawing/2014/main" xmlns="" id="{119BF1CC-4D63-47A4-A01E-028E118F4816}"/>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2" name="Ellipse 291">
                    <a:extLst>
                      <a:ext uri="{FF2B5EF4-FFF2-40B4-BE49-F238E27FC236}">
                        <a16:creationId xmlns:a16="http://schemas.microsoft.com/office/drawing/2014/main" xmlns="" id="{9BEE0ABE-1103-49FB-8F2A-0C63B9976DE5}"/>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3" name="Ellipse 292">
                    <a:extLst>
                      <a:ext uri="{FF2B5EF4-FFF2-40B4-BE49-F238E27FC236}">
                        <a16:creationId xmlns:a16="http://schemas.microsoft.com/office/drawing/2014/main" xmlns="" id="{6E636E29-7D3A-4A05-AF38-9CDB9D7DD236}"/>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4" name="Ellipse 293">
                    <a:extLst>
                      <a:ext uri="{FF2B5EF4-FFF2-40B4-BE49-F238E27FC236}">
                        <a16:creationId xmlns:a16="http://schemas.microsoft.com/office/drawing/2014/main" xmlns="" id="{C34054FB-488A-4595-96D3-F766EBCB656D}"/>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5" name="Ellipse 294">
                    <a:extLst>
                      <a:ext uri="{FF2B5EF4-FFF2-40B4-BE49-F238E27FC236}">
                        <a16:creationId xmlns:a16="http://schemas.microsoft.com/office/drawing/2014/main" xmlns="" id="{A5788D3E-A9E5-4FA2-81C2-77001A27CFDE}"/>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85" name="Groupe 284">
                  <a:extLst>
                    <a:ext uri="{FF2B5EF4-FFF2-40B4-BE49-F238E27FC236}">
                      <a16:creationId xmlns:a16="http://schemas.microsoft.com/office/drawing/2014/main" xmlns="" id="{5439AA4E-8052-4161-A799-07FF0C47113B}"/>
                    </a:ext>
                  </a:extLst>
                </p:cNvPr>
                <p:cNvGrpSpPr/>
                <p:nvPr/>
              </p:nvGrpSpPr>
              <p:grpSpPr>
                <a:xfrm>
                  <a:off x="2051720" y="834500"/>
                  <a:ext cx="588547" cy="881261"/>
                  <a:chOff x="1319157" y="836712"/>
                  <a:chExt cx="588547" cy="881261"/>
                </a:xfrm>
              </p:grpSpPr>
              <p:sp>
                <p:nvSpPr>
                  <p:cNvPr id="286" name="Ellipse 285">
                    <a:extLst>
                      <a:ext uri="{FF2B5EF4-FFF2-40B4-BE49-F238E27FC236}">
                        <a16:creationId xmlns:a16="http://schemas.microsoft.com/office/drawing/2014/main" xmlns="" id="{02B9C74A-654A-488E-8393-EB961170417B}"/>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7" name="Ellipse 286">
                    <a:extLst>
                      <a:ext uri="{FF2B5EF4-FFF2-40B4-BE49-F238E27FC236}">
                        <a16:creationId xmlns:a16="http://schemas.microsoft.com/office/drawing/2014/main" xmlns="" id="{D482F690-200C-4C66-B08B-5BC6C8D56AD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8" name="Ellipse 287">
                    <a:extLst>
                      <a:ext uri="{FF2B5EF4-FFF2-40B4-BE49-F238E27FC236}">
                        <a16:creationId xmlns:a16="http://schemas.microsoft.com/office/drawing/2014/main" xmlns="" id="{C4029771-4687-44BB-934E-1ECCEF8983B2}"/>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9" name="Ellipse 288">
                    <a:extLst>
                      <a:ext uri="{FF2B5EF4-FFF2-40B4-BE49-F238E27FC236}">
                        <a16:creationId xmlns:a16="http://schemas.microsoft.com/office/drawing/2014/main" xmlns="" id="{05F49A65-68B9-4269-AAFA-49FD85E52097}"/>
                      </a:ext>
                    </a:extLst>
                  </p:cNvPr>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0" name="Ellipse 289">
                    <a:extLst>
                      <a:ext uri="{FF2B5EF4-FFF2-40B4-BE49-F238E27FC236}">
                        <a16:creationId xmlns:a16="http://schemas.microsoft.com/office/drawing/2014/main" xmlns="" id="{1B1EC4B8-44BB-43D9-8435-9403F3ADC80C}"/>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83" name="Rectangle 282">
                <a:extLst>
                  <a:ext uri="{FF2B5EF4-FFF2-40B4-BE49-F238E27FC236}">
                    <a16:creationId xmlns:a16="http://schemas.microsoft.com/office/drawing/2014/main" xmlns="" id="{194C0DDC-9660-4C5E-B5CD-A7BD153FE65C}"/>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39" name="Ellipse 238">
              <a:extLst>
                <a:ext uri="{FF2B5EF4-FFF2-40B4-BE49-F238E27FC236}">
                  <a16:creationId xmlns:a16="http://schemas.microsoft.com/office/drawing/2014/main" xmlns="" id="{1A7868A7-A392-477E-B930-8679B343E67D}"/>
                </a:ext>
              </a:extLst>
            </p:cNvPr>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0" name="Ellipse 239">
              <a:extLst>
                <a:ext uri="{FF2B5EF4-FFF2-40B4-BE49-F238E27FC236}">
                  <a16:creationId xmlns:a16="http://schemas.microsoft.com/office/drawing/2014/main" xmlns="" id="{6C35D0B3-7954-446F-81F2-914CD3049756}"/>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1" name="Ellipse 240">
              <a:extLst>
                <a:ext uri="{FF2B5EF4-FFF2-40B4-BE49-F238E27FC236}">
                  <a16:creationId xmlns:a16="http://schemas.microsoft.com/office/drawing/2014/main" xmlns="" id="{F62D5ACD-48A1-4E3C-AEB1-1AE29480D470}"/>
                </a:ext>
              </a:extLst>
            </p:cNvPr>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2" name="Ellipse 241">
              <a:extLst>
                <a:ext uri="{FF2B5EF4-FFF2-40B4-BE49-F238E27FC236}">
                  <a16:creationId xmlns:a16="http://schemas.microsoft.com/office/drawing/2014/main" xmlns="" id="{D72CEF01-D1B1-4396-9B89-22EACA96006C}"/>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3" name="Ellipse 242">
              <a:extLst>
                <a:ext uri="{FF2B5EF4-FFF2-40B4-BE49-F238E27FC236}">
                  <a16:creationId xmlns:a16="http://schemas.microsoft.com/office/drawing/2014/main" xmlns="" id="{C22AE813-D4A4-4860-950E-CBEFABBF2AB9}"/>
                </a:ext>
              </a:extLst>
            </p:cNvPr>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4" name="Ellipse 243">
              <a:extLst>
                <a:ext uri="{FF2B5EF4-FFF2-40B4-BE49-F238E27FC236}">
                  <a16:creationId xmlns:a16="http://schemas.microsoft.com/office/drawing/2014/main" xmlns="" id="{37CB00A4-E450-4E36-A5C0-118C84BEA987}"/>
                </a:ext>
              </a:extLst>
            </p:cNvPr>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5" name="Ellipse 244">
              <a:extLst>
                <a:ext uri="{FF2B5EF4-FFF2-40B4-BE49-F238E27FC236}">
                  <a16:creationId xmlns:a16="http://schemas.microsoft.com/office/drawing/2014/main" xmlns="" id="{88AFC209-5992-4FA1-99EE-779EB859E8E1}"/>
                </a:ext>
              </a:extLst>
            </p:cNvPr>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6" name="Ellipse 245">
              <a:extLst>
                <a:ext uri="{FF2B5EF4-FFF2-40B4-BE49-F238E27FC236}">
                  <a16:creationId xmlns:a16="http://schemas.microsoft.com/office/drawing/2014/main" xmlns="" id="{02E2B822-8C50-4235-AEB1-850F7B7C23B5}"/>
                </a:ext>
              </a:extLst>
            </p:cNvPr>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7" name="Ellipse 246">
              <a:extLst>
                <a:ext uri="{FF2B5EF4-FFF2-40B4-BE49-F238E27FC236}">
                  <a16:creationId xmlns:a16="http://schemas.microsoft.com/office/drawing/2014/main" xmlns="" id="{F18F10EC-053A-46A9-AFC3-A37BE6919EE1}"/>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8" name="Ellipse 247">
              <a:extLst>
                <a:ext uri="{FF2B5EF4-FFF2-40B4-BE49-F238E27FC236}">
                  <a16:creationId xmlns:a16="http://schemas.microsoft.com/office/drawing/2014/main" xmlns="" id="{F585A30F-330F-4CD3-B88B-13FE88D300F6}"/>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9" name="Rectangle 248">
              <a:extLst>
                <a:ext uri="{FF2B5EF4-FFF2-40B4-BE49-F238E27FC236}">
                  <a16:creationId xmlns:a16="http://schemas.microsoft.com/office/drawing/2014/main" xmlns="" id="{66C21FA8-6ABD-4ED6-94D6-F3F36C2D6F12}"/>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0" name="Ellipse 249">
              <a:extLst>
                <a:ext uri="{FF2B5EF4-FFF2-40B4-BE49-F238E27FC236}">
                  <a16:creationId xmlns:a16="http://schemas.microsoft.com/office/drawing/2014/main" xmlns="" id="{AA339202-85EC-4713-B3F5-A0197A0E4B2F}"/>
                </a:ext>
              </a:extLst>
            </p:cNvPr>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1" name="Rectangle 250">
              <a:extLst>
                <a:ext uri="{FF2B5EF4-FFF2-40B4-BE49-F238E27FC236}">
                  <a16:creationId xmlns:a16="http://schemas.microsoft.com/office/drawing/2014/main" xmlns="" id="{CE8E24C0-CB03-43E3-B19E-04BCC8CC0637}"/>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252" name="Groupe 251">
              <a:extLst>
                <a:ext uri="{FF2B5EF4-FFF2-40B4-BE49-F238E27FC236}">
                  <a16:creationId xmlns:a16="http://schemas.microsoft.com/office/drawing/2014/main" xmlns="" id="{DE9BC485-4719-45EE-AE47-D33E5CCCC683}"/>
                </a:ext>
              </a:extLst>
            </p:cNvPr>
            <p:cNvGrpSpPr>
              <a:grpSpLocks/>
            </p:cNvGrpSpPr>
            <p:nvPr/>
          </p:nvGrpSpPr>
          <p:grpSpPr bwMode="auto">
            <a:xfrm>
              <a:off x="6767779" y="1556792"/>
              <a:ext cx="1654745" cy="1105916"/>
              <a:chOff x="3563823" y="720899"/>
              <a:chExt cx="1656249" cy="1103845"/>
            </a:xfrm>
          </p:grpSpPr>
          <p:grpSp>
            <p:nvGrpSpPr>
              <p:cNvPr id="268" name="Groupe 267">
                <a:extLst>
                  <a:ext uri="{FF2B5EF4-FFF2-40B4-BE49-F238E27FC236}">
                    <a16:creationId xmlns:a16="http://schemas.microsoft.com/office/drawing/2014/main" xmlns="" id="{555B94BF-9775-4A87-90BF-D96B58F8DE0D}"/>
                  </a:ext>
                </a:extLst>
              </p:cNvPr>
              <p:cNvGrpSpPr/>
              <p:nvPr/>
            </p:nvGrpSpPr>
            <p:grpSpPr>
              <a:xfrm>
                <a:off x="3563823" y="720899"/>
                <a:ext cx="1524716" cy="1103845"/>
                <a:chOff x="1115551" y="683789"/>
                <a:chExt cx="1524716" cy="1103845"/>
              </a:xfrm>
              <a:effectLst>
                <a:glow rad="127000">
                  <a:schemeClr val="bg1"/>
                </a:glow>
              </a:effectLst>
            </p:grpSpPr>
            <p:grpSp>
              <p:nvGrpSpPr>
                <p:cNvPr id="270" name="Groupe 269">
                  <a:extLst>
                    <a:ext uri="{FF2B5EF4-FFF2-40B4-BE49-F238E27FC236}">
                      <a16:creationId xmlns:a16="http://schemas.microsoft.com/office/drawing/2014/main" xmlns="" id="{09BC3BFA-53CC-41ED-B923-A11E33430E94}"/>
                    </a:ext>
                  </a:extLst>
                </p:cNvPr>
                <p:cNvGrpSpPr/>
                <p:nvPr/>
              </p:nvGrpSpPr>
              <p:grpSpPr>
                <a:xfrm>
                  <a:off x="1115551" y="836712"/>
                  <a:ext cx="792153" cy="950922"/>
                  <a:chOff x="1115551" y="836712"/>
                  <a:chExt cx="792153" cy="950922"/>
                </a:xfrm>
              </p:grpSpPr>
              <p:sp>
                <p:nvSpPr>
                  <p:cNvPr id="277" name="Ellipse 276">
                    <a:extLst>
                      <a:ext uri="{FF2B5EF4-FFF2-40B4-BE49-F238E27FC236}">
                        <a16:creationId xmlns:a16="http://schemas.microsoft.com/office/drawing/2014/main" xmlns="" id="{93EAE24A-A83A-4C79-A63F-7F8F3D84335C}"/>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8" name="Ellipse 277">
                    <a:extLst>
                      <a:ext uri="{FF2B5EF4-FFF2-40B4-BE49-F238E27FC236}">
                        <a16:creationId xmlns:a16="http://schemas.microsoft.com/office/drawing/2014/main" xmlns="" id="{8EFEA600-183B-48E3-A2D0-1AF60D643F9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9" name="Ellipse 278">
                    <a:extLst>
                      <a:ext uri="{FF2B5EF4-FFF2-40B4-BE49-F238E27FC236}">
                        <a16:creationId xmlns:a16="http://schemas.microsoft.com/office/drawing/2014/main" xmlns="" id="{C4408B02-630F-4E42-B1D6-7B718E57F682}"/>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0" name="Ellipse 279">
                    <a:extLst>
                      <a:ext uri="{FF2B5EF4-FFF2-40B4-BE49-F238E27FC236}">
                        <a16:creationId xmlns:a16="http://schemas.microsoft.com/office/drawing/2014/main" xmlns="" id="{C64B71EC-5932-4DC8-941A-6818021304B7}"/>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1" name="Ellipse 280">
                    <a:extLst>
                      <a:ext uri="{FF2B5EF4-FFF2-40B4-BE49-F238E27FC236}">
                        <a16:creationId xmlns:a16="http://schemas.microsoft.com/office/drawing/2014/main" xmlns="" id="{98A8FAD1-54A1-492D-9257-A2D499EFE9A9}"/>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71" name="Groupe 270">
                  <a:extLst>
                    <a:ext uri="{FF2B5EF4-FFF2-40B4-BE49-F238E27FC236}">
                      <a16:creationId xmlns:a16="http://schemas.microsoft.com/office/drawing/2014/main" xmlns="" id="{84AA810B-52AB-4169-8A2D-D0E16FC41CB9}"/>
                    </a:ext>
                  </a:extLst>
                </p:cNvPr>
                <p:cNvGrpSpPr/>
                <p:nvPr/>
              </p:nvGrpSpPr>
              <p:grpSpPr>
                <a:xfrm>
                  <a:off x="2051720" y="683789"/>
                  <a:ext cx="588547" cy="1031972"/>
                  <a:chOff x="1319157" y="686001"/>
                  <a:chExt cx="588547" cy="1031972"/>
                </a:xfrm>
              </p:grpSpPr>
              <p:sp>
                <p:nvSpPr>
                  <p:cNvPr id="272" name="Ellipse 271">
                    <a:extLst>
                      <a:ext uri="{FF2B5EF4-FFF2-40B4-BE49-F238E27FC236}">
                        <a16:creationId xmlns:a16="http://schemas.microsoft.com/office/drawing/2014/main" xmlns="" id="{5B1797DD-C320-40D4-BAB6-200FCFF39392}"/>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3" name="Ellipse 272">
                    <a:extLst>
                      <a:ext uri="{FF2B5EF4-FFF2-40B4-BE49-F238E27FC236}">
                        <a16:creationId xmlns:a16="http://schemas.microsoft.com/office/drawing/2014/main" xmlns="" id="{AF20FD90-9FCB-4F4D-ACA7-5D131868959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4" name="Ellipse 273">
                    <a:extLst>
                      <a:ext uri="{FF2B5EF4-FFF2-40B4-BE49-F238E27FC236}">
                        <a16:creationId xmlns:a16="http://schemas.microsoft.com/office/drawing/2014/main" xmlns="" id="{8B76A47D-CFE1-43D9-B3BB-7E1D7906BB25}"/>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5" name="Ellipse 274">
                    <a:extLst>
                      <a:ext uri="{FF2B5EF4-FFF2-40B4-BE49-F238E27FC236}">
                        <a16:creationId xmlns:a16="http://schemas.microsoft.com/office/drawing/2014/main" xmlns="" id="{88DEAB43-5D5B-4D7C-A69B-D2F89C4CA983}"/>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6" name="Ellipse 275">
                    <a:extLst>
                      <a:ext uri="{FF2B5EF4-FFF2-40B4-BE49-F238E27FC236}">
                        <a16:creationId xmlns:a16="http://schemas.microsoft.com/office/drawing/2014/main" xmlns="" id="{12698CC5-E24F-4BB3-981F-CAC50146D8A3}"/>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69" name="Rectangle 268">
                <a:extLst>
                  <a:ext uri="{FF2B5EF4-FFF2-40B4-BE49-F238E27FC236}">
                    <a16:creationId xmlns:a16="http://schemas.microsoft.com/office/drawing/2014/main" xmlns="" id="{F0079937-BC24-45B0-8D26-4FE52030298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53" name="Groupe 252">
              <a:extLst>
                <a:ext uri="{FF2B5EF4-FFF2-40B4-BE49-F238E27FC236}">
                  <a16:creationId xmlns:a16="http://schemas.microsoft.com/office/drawing/2014/main" xmlns="" id="{8C1EE87C-DC9E-45DD-84CA-5D809A387C66}"/>
                </a:ext>
              </a:extLst>
            </p:cNvPr>
            <p:cNvGrpSpPr>
              <a:grpSpLocks/>
            </p:cNvGrpSpPr>
            <p:nvPr/>
          </p:nvGrpSpPr>
          <p:grpSpPr bwMode="auto">
            <a:xfrm>
              <a:off x="5253099" y="1165777"/>
              <a:ext cx="1584325" cy="1296144"/>
              <a:chOff x="3635896" y="465376"/>
              <a:chExt cx="1584176" cy="1296885"/>
            </a:xfrm>
          </p:grpSpPr>
          <p:grpSp>
            <p:nvGrpSpPr>
              <p:cNvPr id="254" name="Groupe 253">
                <a:extLst>
                  <a:ext uri="{FF2B5EF4-FFF2-40B4-BE49-F238E27FC236}">
                    <a16:creationId xmlns:a16="http://schemas.microsoft.com/office/drawing/2014/main" xmlns="" id="{9B257CBB-6195-427E-9C96-4389EE725FE5}"/>
                  </a:ext>
                </a:extLst>
              </p:cNvPr>
              <p:cNvGrpSpPr/>
              <p:nvPr/>
            </p:nvGrpSpPr>
            <p:grpSpPr>
              <a:xfrm>
                <a:off x="3767429" y="465376"/>
                <a:ext cx="1321110" cy="1296885"/>
                <a:chOff x="1319157" y="428266"/>
                <a:chExt cx="1321110" cy="1296885"/>
              </a:xfrm>
              <a:effectLst>
                <a:glow rad="127000">
                  <a:schemeClr val="bg1"/>
                </a:glow>
              </a:effectLst>
            </p:grpSpPr>
            <p:grpSp>
              <p:nvGrpSpPr>
                <p:cNvPr id="256" name="Groupe 255">
                  <a:extLst>
                    <a:ext uri="{FF2B5EF4-FFF2-40B4-BE49-F238E27FC236}">
                      <a16:creationId xmlns:a16="http://schemas.microsoft.com/office/drawing/2014/main" xmlns="" id="{599B9C99-CF5F-471F-8668-BF8901A02211}"/>
                    </a:ext>
                  </a:extLst>
                </p:cNvPr>
                <p:cNvGrpSpPr/>
                <p:nvPr/>
              </p:nvGrpSpPr>
              <p:grpSpPr>
                <a:xfrm>
                  <a:off x="1319157" y="836712"/>
                  <a:ext cx="588547" cy="856227"/>
                  <a:chOff x="1319157" y="836712"/>
                  <a:chExt cx="588547" cy="856227"/>
                </a:xfrm>
              </p:grpSpPr>
              <p:sp>
                <p:nvSpPr>
                  <p:cNvPr id="263" name="Ellipse 262">
                    <a:extLst>
                      <a:ext uri="{FF2B5EF4-FFF2-40B4-BE49-F238E27FC236}">
                        <a16:creationId xmlns:a16="http://schemas.microsoft.com/office/drawing/2014/main" xmlns="" id="{8ACF04F3-91F5-4990-AF90-1A9942B13D1F}"/>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4" name="Ellipse 263">
                    <a:extLst>
                      <a:ext uri="{FF2B5EF4-FFF2-40B4-BE49-F238E27FC236}">
                        <a16:creationId xmlns:a16="http://schemas.microsoft.com/office/drawing/2014/main" xmlns="" id="{FB14086D-2458-4A79-8F5A-C922DAB7351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5" name="Ellipse 264">
                    <a:extLst>
                      <a:ext uri="{FF2B5EF4-FFF2-40B4-BE49-F238E27FC236}">
                        <a16:creationId xmlns:a16="http://schemas.microsoft.com/office/drawing/2014/main" xmlns="" id="{A849CA67-4071-41D8-8CC4-99299BB4C93B}"/>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6" name="Ellipse 265">
                    <a:extLst>
                      <a:ext uri="{FF2B5EF4-FFF2-40B4-BE49-F238E27FC236}">
                        <a16:creationId xmlns:a16="http://schemas.microsoft.com/office/drawing/2014/main" xmlns="" id="{F395711E-D55F-4759-BA3A-E63A4628C507}"/>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7" name="Ellipse 266">
                    <a:extLst>
                      <a:ext uri="{FF2B5EF4-FFF2-40B4-BE49-F238E27FC236}">
                        <a16:creationId xmlns:a16="http://schemas.microsoft.com/office/drawing/2014/main" xmlns="" id="{9E419299-445C-43DF-914E-998F39F4FD41}"/>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57" name="Groupe 256">
                  <a:extLst>
                    <a:ext uri="{FF2B5EF4-FFF2-40B4-BE49-F238E27FC236}">
                      <a16:creationId xmlns:a16="http://schemas.microsoft.com/office/drawing/2014/main" xmlns="" id="{A15CBA11-0397-4ACF-A9FD-A16216E30106}"/>
                    </a:ext>
                  </a:extLst>
                </p:cNvPr>
                <p:cNvGrpSpPr/>
                <p:nvPr/>
              </p:nvGrpSpPr>
              <p:grpSpPr>
                <a:xfrm>
                  <a:off x="2051720" y="428266"/>
                  <a:ext cx="588547" cy="1296885"/>
                  <a:chOff x="1319157" y="430478"/>
                  <a:chExt cx="588547" cy="1296885"/>
                </a:xfrm>
              </p:grpSpPr>
              <p:sp>
                <p:nvSpPr>
                  <p:cNvPr id="258" name="Ellipse 257">
                    <a:extLst>
                      <a:ext uri="{FF2B5EF4-FFF2-40B4-BE49-F238E27FC236}">
                        <a16:creationId xmlns:a16="http://schemas.microsoft.com/office/drawing/2014/main" xmlns="" id="{B627D118-58C1-4E86-8A07-CCD8572B1C48}"/>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59" name="Ellipse 258">
                    <a:extLst>
                      <a:ext uri="{FF2B5EF4-FFF2-40B4-BE49-F238E27FC236}">
                        <a16:creationId xmlns:a16="http://schemas.microsoft.com/office/drawing/2014/main" xmlns="" id="{2469C73B-52BD-433C-8293-F1FF3250A870}"/>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0" name="Ellipse 259">
                    <a:extLst>
                      <a:ext uri="{FF2B5EF4-FFF2-40B4-BE49-F238E27FC236}">
                        <a16:creationId xmlns:a16="http://schemas.microsoft.com/office/drawing/2014/main" xmlns="" id="{BBADB660-1F49-4C5E-9422-EDA83D41B46E}"/>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1" name="Ellipse 260">
                    <a:extLst>
                      <a:ext uri="{FF2B5EF4-FFF2-40B4-BE49-F238E27FC236}">
                        <a16:creationId xmlns:a16="http://schemas.microsoft.com/office/drawing/2014/main" xmlns="" id="{163A4AD7-3E24-4BE2-814A-065B6F70E826}"/>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2" name="Ellipse 261">
                    <a:extLst>
                      <a:ext uri="{FF2B5EF4-FFF2-40B4-BE49-F238E27FC236}">
                        <a16:creationId xmlns:a16="http://schemas.microsoft.com/office/drawing/2014/main" xmlns="" id="{3DB3DC8E-7BCD-4362-A9A9-285A53AE4F8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55" name="Rectangle 254">
                <a:extLst>
                  <a:ext uri="{FF2B5EF4-FFF2-40B4-BE49-F238E27FC236}">
                    <a16:creationId xmlns:a16="http://schemas.microsoft.com/office/drawing/2014/main" xmlns="" id="{49DAB84B-595D-4F72-A342-5BCEC9D8C2A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grpSp>
        <p:nvGrpSpPr>
          <p:cNvPr id="310" name="Groupe 309">
            <a:extLst>
              <a:ext uri="{FF2B5EF4-FFF2-40B4-BE49-F238E27FC236}">
                <a16:creationId xmlns:a16="http://schemas.microsoft.com/office/drawing/2014/main" xmlns="" id="{E49F77DB-0233-41BB-A870-9BA7F4950A61}"/>
              </a:ext>
            </a:extLst>
          </p:cNvPr>
          <p:cNvGrpSpPr/>
          <p:nvPr/>
        </p:nvGrpSpPr>
        <p:grpSpPr>
          <a:xfrm>
            <a:off x="4689585" y="4907014"/>
            <a:ext cx="1994903" cy="1295282"/>
            <a:chOff x="4933950" y="224036"/>
            <a:chExt cx="3571875" cy="2628900"/>
          </a:xfrm>
        </p:grpSpPr>
        <p:sp>
          <p:nvSpPr>
            <p:cNvPr id="311" name="Ellipse 130">
              <a:extLst>
                <a:ext uri="{FF2B5EF4-FFF2-40B4-BE49-F238E27FC236}">
                  <a16:creationId xmlns:a16="http://schemas.microsoft.com/office/drawing/2014/main" xmlns="" id="{9A718CBA-3EF5-4D7A-8EEF-D6C2D47E4CA5}"/>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312" name="Groupe 311">
              <a:extLst>
                <a:ext uri="{FF2B5EF4-FFF2-40B4-BE49-F238E27FC236}">
                  <a16:creationId xmlns:a16="http://schemas.microsoft.com/office/drawing/2014/main" xmlns="" id="{E9F4567C-C5EC-4841-B117-9E255D0BC015}"/>
                </a:ext>
              </a:extLst>
            </p:cNvPr>
            <p:cNvGrpSpPr>
              <a:grpSpLocks/>
            </p:cNvGrpSpPr>
            <p:nvPr/>
          </p:nvGrpSpPr>
          <p:grpSpPr bwMode="auto">
            <a:xfrm>
              <a:off x="5382404" y="2017911"/>
              <a:ext cx="1584325" cy="647700"/>
              <a:chOff x="3635896" y="765810"/>
              <a:chExt cx="1584176" cy="648072"/>
            </a:xfrm>
          </p:grpSpPr>
          <p:grpSp>
            <p:nvGrpSpPr>
              <p:cNvPr id="371" name="Groupe 370">
                <a:extLst>
                  <a:ext uri="{FF2B5EF4-FFF2-40B4-BE49-F238E27FC236}">
                    <a16:creationId xmlns:a16="http://schemas.microsoft.com/office/drawing/2014/main" xmlns="" id="{CE9A57CE-F535-45DC-9A06-DBE7FABCB4E4}"/>
                  </a:ext>
                </a:extLst>
              </p:cNvPr>
              <p:cNvGrpSpPr/>
              <p:nvPr/>
            </p:nvGrpSpPr>
            <p:grpSpPr>
              <a:xfrm>
                <a:off x="3767429" y="871610"/>
                <a:ext cx="1321110" cy="434260"/>
                <a:chOff x="1319157" y="834500"/>
                <a:chExt cx="1321110" cy="434260"/>
              </a:xfrm>
              <a:effectLst>
                <a:glow rad="127000">
                  <a:schemeClr val="bg1"/>
                </a:glow>
              </a:effectLst>
            </p:grpSpPr>
            <p:grpSp>
              <p:nvGrpSpPr>
                <p:cNvPr id="373" name="Groupe 372">
                  <a:extLst>
                    <a:ext uri="{FF2B5EF4-FFF2-40B4-BE49-F238E27FC236}">
                      <a16:creationId xmlns:a16="http://schemas.microsoft.com/office/drawing/2014/main" xmlns="" id="{BECC89FF-11BF-49B9-87BC-B3D444D6643D}"/>
                    </a:ext>
                  </a:extLst>
                </p:cNvPr>
                <p:cNvGrpSpPr/>
                <p:nvPr/>
              </p:nvGrpSpPr>
              <p:grpSpPr>
                <a:xfrm>
                  <a:off x="1319157" y="836712"/>
                  <a:ext cx="588547" cy="432048"/>
                  <a:chOff x="1319157" y="836712"/>
                  <a:chExt cx="588547" cy="432048"/>
                </a:xfrm>
              </p:grpSpPr>
              <p:sp>
                <p:nvSpPr>
                  <p:cNvPr id="380" name="Ellipse 379">
                    <a:extLst>
                      <a:ext uri="{FF2B5EF4-FFF2-40B4-BE49-F238E27FC236}">
                        <a16:creationId xmlns:a16="http://schemas.microsoft.com/office/drawing/2014/main" xmlns="" id="{9B6394B3-7613-4679-AEDD-677EE8D17E31}"/>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81" name="Ellipse 380">
                    <a:extLst>
                      <a:ext uri="{FF2B5EF4-FFF2-40B4-BE49-F238E27FC236}">
                        <a16:creationId xmlns:a16="http://schemas.microsoft.com/office/drawing/2014/main" xmlns="" id="{F54EC636-9D4D-48CE-B9C0-090D23D3205C}"/>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82" name="Ellipse 381">
                    <a:extLst>
                      <a:ext uri="{FF2B5EF4-FFF2-40B4-BE49-F238E27FC236}">
                        <a16:creationId xmlns:a16="http://schemas.microsoft.com/office/drawing/2014/main" xmlns="" id="{D89AC5E7-F5C6-4096-B9DC-6375F22B4A69}"/>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83" name="Ellipse 382">
                    <a:extLst>
                      <a:ext uri="{FF2B5EF4-FFF2-40B4-BE49-F238E27FC236}">
                        <a16:creationId xmlns:a16="http://schemas.microsoft.com/office/drawing/2014/main" xmlns="" id="{458EAB3B-FAB3-4B68-841A-411F3FF77407}"/>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84" name="Ellipse 383">
                    <a:extLst>
                      <a:ext uri="{FF2B5EF4-FFF2-40B4-BE49-F238E27FC236}">
                        <a16:creationId xmlns:a16="http://schemas.microsoft.com/office/drawing/2014/main" xmlns="" id="{B6DE4AD9-D242-4042-AB7F-9AD9ACDCC658}"/>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374" name="Groupe 373">
                  <a:extLst>
                    <a:ext uri="{FF2B5EF4-FFF2-40B4-BE49-F238E27FC236}">
                      <a16:creationId xmlns:a16="http://schemas.microsoft.com/office/drawing/2014/main" xmlns="" id="{ADB7F44A-B576-4694-85FD-8F2BE8681259}"/>
                    </a:ext>
                  </a:extLst>
                </p:cNvPr>
                <p:cNvGrpSpPr/>
                <p:nvPr/>
              </p:nvGrpSpPr>
              <p:grpSpPr>
                <a:xfrm>
                  <a:off x="2051720" y="834500"/>
                  <a:ext cx="588547" cy="432048"/>
                  <a:chOff x="1319157" y="836712"/>
                  <a:chExt cx="588547" cy="432048"/>
                </a:xfrm>
              </p:grpSpPr>
              <p:sp>
                <p:nvSpPr>
                  <p:cNvPr id="375" name="Ellipse 374">
                    <a:extLst>
                      <a:ext uri="{FF2B5EF4-FFF2-40B4-BE49-F238E27FC236}">
                        <a16:creationId xmlns:a16="http://schemas.microsoft.com/office/drawing/2014/main" xmlns="" id="{22353D12-8C83-42B2-A91B-F61735F1F9A9}"/>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76" name="Ellipse 375">
                    <a:extLst>
                      <a:ext uri="{FF2B5EF4-FFF2-40B4-BE49-F238E27FC236}">
                        <a16:creationId xmlns:a16="http://schemas.microsoft.com/office/drawing/2014/main" xmlns="" id="{97A15372-C7DA-488B-81F4-AB184446462B}"/>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77" name="Ellipse 376">
                    <a:extLst>
                      <a:ext uri="{FF2B5EF4-FFF2-40B4-BE49-F238E27FC236}">
                        <a16:creationId xmlns:a16="http://schemas.microsoft.com/office/drawing/2014/main" xmlns="" id="{0766109D-B7ED-416F-9893-19BCC38D7130}"/>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78" name="Ellipse 377">
                    <a:extLst>
                      <a:ext uri="{FF2B5EF4-FFF2-40B4-BE49-F238E27FC236}">
                        <a16:creationId xmlns:a16="http://schemas.microsoft.com/office/drawing/2014/main" xmlns="" id="{01C78D88-2F9F-4717-9988-89CBE6E1340E}"/>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79" name="Ellipse 378">
                    <a:extLst>
                      <a:ext uri="{FF2B5EF4-FFF2-40B4-BE49-F238E27FC236}">
                        <a16:creationId xmlns:a16="http://schemas.microsoft.com/office/drawing/2014/main" xmlns="" id="{CFEECBFE-2D6C-443A-A8ED-BE0982766B5D}"/>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372" name="Rectangle 371">
                <a:extLst>
                  <a:ext uri="{FF2B5EF4-FFF2-40B4-BE49-F238E27FC236}">
                    <a16:creationId xmlns:a16="http://schemas.microsoft.com/office/drawing/2014/main" xmlns="" id="{9ECED9B1-B74B-4810-8380-E329450FAFE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313" name="Groupe 312">
              <a:extLst>
                <a:ext uri="{FF2B5EF4-FFF2-40B4-BE49-F238E27FC236}">
                  <a16:creationId xmlns:a16="http://schemas.microsoft.com/office/drawing/2014/main" xmlns="" id="{F4020323-892F-459A-9D46-D69AC4D9E825}"/>
                </a:ext>
              </a:extLst>
            </p:cNvPr>
            <p:cNvGrpSpPr>
              <a:grpSpLocks/>
            </p:cNvGrpSpPr>
            <p:nvPr/>
          </p:nvGrpSpPr>
          <p:grpSpPr bwMode="auto">
            <a:xfrm>
              <a:off x="6923088" y="423863"/>
              <a:ext cx="1582737" cy="649287"/>
              <a:chOff x="3635896" y="765810"/>
              <a:chExt cx="1584176" cy="648072"/>
            </a:xfrm>
          </p:grpSpPr>
          <p:grpSp>
            <p:nvGrpSpPr>
              <p:cNvPr id="357" name="Groupe 356">
                <a:extLst>
                  <a:ext uri="{FF2B5EF4-FFF2-40B4-BE49-F238E27FC236}">
                    <a16:creationId xmlns:a16="http://schemas.microsoft.com/office/drawing/2014/main" xmlns="" id="{E07A9A68-9FC8-497B-A199-6EDD673E6DDC}"/>
                  </a:ext>
                </a:extLst>
              </p:cNvPr>
              <p:cNvGrpSpPr/>
              <p:nvPr/>
            </p:nvGrpSpPr>
            <p:grpSpPr>
              <a:xfrm>
                <a:off x="3767429" y="871610"/>
                <a:ext cx="1321110" cy="434260"/>
                <a:chOff x="1319157" y="834500"/>
                <a:chExt cx="1321110" cy="434260"/>
              </a:xfrm>
              <a:effectLst>
                <a:glow rad="127000">
                  <a:schemeClr val="bg1"/>
                </a:glow>
              </a:effectLst>
            </p:grpSpPr>
            <p:grpSp>
              <p:nvGrpSpPr>
                <p:cNvPr id="359" name="Groupe 358">
                  <a:extLst>
                    <a:ext uri="{FF2B5EF4-FFF2-40B4-BE49-F238E27FC236}">
                      <a16:creationId xmlns:a16="http://schemas.microsoft.com/office/drawing/2014/main" xmlns="" id="{CD4F056A-F3C3-4818-9EA0-A7084A272E02}"/>
                    </a:ext>
                  </a:extLst>
                </p:cNvPr>
                <p:cNvGrpSpPr/>
                <p:nvPr/>
              </p:nvGrpSpPr>
              <p:grpSpPr>
                <a:xfrm>
                  <a:off x="1319157" y="836712"/>
                  <a:ext cx="588547" cy="432048"/>
                  <a:chOff x="1319157" y="836712"/>
                  <a:chExt cx="588547" cy="432048"/>
                </a:xfrm>
              </p:grpSpPr>
              <p:sp>
                <p:nvSpPr>
                  <p:cNvPr id="366" name="Ellipse 365">
                    <a:extLst>
                      <a:ext uri="{FF2B5EF4-FFF2-40B4-BE49-F238E27FC236}">
                        <a16:creationId xmlns:a16="http://schemas.microsoft.com/office/drawing/2014/main" xmlns="" id="{BA1B591D-4528-4F69-8ECC-0D5F33F25BE1}"/>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67" name="Ellipse 366">
                    <a:extLst>
                      <a:ext uri="{FF2B5EF4-FFF2-40B4-BE49-F238E27FC236}">
                        <a16:creationId xmlns:a16="http://schemas.microsoft.com/office/drawing/2014/main" xmlns="" id="{D6898EB4-4F7A-4DC4-8A82-CA15742DC89D}"/>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68" name="Ellipse 367">
                    <a:extLst>
                      <a:ext uri="{FF2B5EF4-FFF2-40B4-BE49-F238E27FC236}">
                        <a16:creationId xmlns:a16="http://schemas.microsoft.com/office/drawing/2014/main" xmlns="" id="{C53DCE06-9C20-4B0A-A7D8-B3A89162BDB5}"/>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69" name="Ellipse 368">
                    <a:extLst>
                      <a:ext uri="{FF2B5EF4-FFF2-40B4-BE49-F238E27FC236}">
                        <a16:creationId xmlns:a16="http://schemas.microsoft.com/office/drawing/2014/main" xmlns="" id="{F5FBF6D4-D49A-4D22-BC0E-FCD55E33BDFF}"/>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70" name="Ellipse 369">
                    <a:extLst>
                      <a:ext uri="{FF2B5EF4-FFF2-40B4-BE49-F238E27FC236}">
                        <a16:creationId xmlns:a16="http://schemas.microsoft.com/office/drawing/2014/main" xmlns="" id="{FC1BA48E-C3DF-4BF8-B169-308B52215E21}"/>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360" name="Groupe 359">
                  <a:extLst>
                    <a:ext uri="{FF2B5EF4-FFF2-40B4-BE49-F238E27FC236}">
                      <a16:creationId xmlns:a16="http://schemas.microsoft.com/office/drawing/2014/main" xmlns="" id="{357AEDF7-C1BB-4DAB-B56C-94F01CABD817}"/>
                    </a:ext>
                  </a:extLst>
                </p:cNvPr>
                <p:cNvGrpSpPr/>
                <p:nvPr/>
              </p:nvGrpSpPr>
              <p:grpSpPr>
                <a:xfrm>
                  <a:off x="2051720" y="834500"/>
                  <a:ext cx="588547" cy="432048"/>
                  <a:chOff x="1319157" y="836712"/>
                  <a:chExt cx="588547" cy="432048"/>
                </a:xfrm>
              </p:grpSpPr>
              <p:sp>
                <p:nvSpPr>
                  <p:cNvPr id="361" name="Ellipse 360">
                    <a:extLst>
                      <a:ext uri="{FF2B5EF4-FFF2-40B4-BE49-F238E27FC236}">
                        <a16:creationId xmlns:a16="http://schemas.microsoft.com/office/drawing/2014/main" xmlns="" id="{0AAD3B99-463E-4A92-B023-D8FD5071C660}"/>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62" name="Ellipse 361">
                    <a:extLst>
                      <a:ext uri="{FF2B5EF4-FFF2-40B4-BE49-F238E27FC236}">
                        <a16:creationId xmlns:a16="http://schemas.microsoft.com/office/drawing/2014/main" xmlns="" id="{B3C2FEF1-759F-4DA9-974F-2851EFDEB9D3}"/>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63" name="Ellipse 362">
                    <a:extLst>
                      <a:ext uri="{FF2B5EF4-FFF2-40B4-BE49-F238E27FC236}">
                        <a16:creationId xmlns:a16="http://schemas.microsoft.com/office/drawing/2014/main" xmlns="" id="{4C85D8B1-20A0-4CE5-8B9F-377E5D160B74}"/>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64" name="Ellipse 363">
                    <a:extLst>
                      <a:ext uri="{FF2B5EF4-FFF2-40B4-BE49-F238E27FC236}">
                        <a16:creationId xmlns:a16="http://schemas.microsoft.com/office/drawing/2014/main" xmlns="" id="{42DA82C6-D9E1-46C6-A044-5B25E3243ACD}"/>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65" name="Ellipse 364">
                    <a:extLst>
                      <a:ext uri="{FF2B5EF4-FFF2-40B4-BE49-F238E27FC236}">
                        <a16:creationId xmlns:a16="http://schemas.microsoft.com/office/drawing/2014/main" xmlns="" id="{60D62FFB-3AF9-446F-A27A-1F3426EEB8F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358" name="Rectangle 357">
                <a:extLst>
                  <a:ext uri="{FF2B5EF4-FFF2-40B4-BE49-F238E27FC236}">
                    <a16:creationId xmlns:a16="http://schemas.microsoft.com/office/drawing/2014/main" xmlns="" id="{E92458E4-6915-4C7A-B88B-DC0474E79496}"/>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314" name="Ellipse 313">
              <a:extLst>
                <a:ext uri="{FF2B5EF4-FFF2-40B4-BE49-F238E27FC236}">
                  <a16:creationId xmlns:a16="http://schemas.microsoft.com/office/drawing/2014/main" xmlns="" id="{B41B544C-CF7C-422E-8EBC-3DF6372DDEB2}"/>
                </a:ext>
              </a:extLst>
            </p:cNvPr>
            <p:cNvSpPr/>
            <p:nvPr/>
          </p:nvSpPr>
          <p:spPr>
            <a:xfrm>
              <a:off x="5078413" y="706438"/>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15" name="Ellipse 314">
              <a:extLst>
                <a:ext uri="{FF2B5EF4-FFF2-40B4-BE49-F238E27FC236}">
                  <a16:creationId xmlns:a16="http://schemas.microsoft.com/office/drawing/2014/main" xmlns="" id="{C4978E53-F425-4DBA-8B5F-902EA10F3DDA}"/>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16" name="Ellipse 315">
              <a:extLst>
                <a:ext uri="{FF2B5EF4-FFF2-40B4-BE49-F238E27FC236}">
                  <a16:creationId xmlns:a16="http://schemas.microsoft.com/office/drawing/2014/main" xmlns="" id="{78C0500F-8900-49AF-A983-DBEC7FFD71A9}"/>
                </a:ext>
              </a:extLst>
            </p:cNvPr>
            <p:cNvSpPr/>
            <p:nvPr/>
          </p:nvSpPr>
          <p:spPr>
            <a:xfrm>
              <a:off x="5510213" y="993775"/>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17" name="Ellipse 316">
              <a:extLst>
                <a:ext uri="{FF2B5EF4-FFF2-40B4-BE49-F238E27FC236}">
                  <a16:creationId xmlns:a16="http://schemas.microsoft.com/office/drawing/2014/main" xmlns="" id="{69ED3A1A-DC6F-4FD8-85D4-9198E54E4ADA}"/>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18" name="Ellipse 317">
              <a:extLst>
                <a:ext uri="{FF2B5EF4-FFF2-40B4-BE49-F238E27FC236}">
                  <a16:creationId xmlns:a16="http://schemas.microsoft.com/office/drawing/2014/main" xmlns="" id="{CD993BDB-43AE-4AAA-93D0-1CA341C3F473}"/>
                </a:ext>
              </a:extLst>
            </p:cNvPr>
            <p:cNvSpPr/>
            <p:nvPr/>
          </p:nvSpPr>
          <p:spPr>
            <a:xfrm>
              <a:off x="5065713" y="993775"/>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19" name="Ellipse 318">
              <a:extLst>
                <a:ext uri="{FF2B5EF4-FFF2-40B4-BE49-F238E27FC236}">
                  <a16:creationId xmlns:a16="http://schemas.microsoft.com/office/drawing/2014/main" xmlns="" id="{3E465425-E904-4CC0-B7BC-C0F20A110997}"/>
                </a:ext>
              </a:extLst>
            </p:cNvPr>
            <p:cNvSpPr/>
            <p:nvPr/>
          </p:nvSpPr>
          <p:spPr>
            <a:xfrm>
              <a:off x="5811838"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20" name="Ellipse 319">
              <a:extLst>
                <a:ext uri="{FF2B5EF4-FFF2-40B4-BE49-F238E27FC236}">
                  <a16:creationId xmlns:a16="http://schemas.microsoft.com/office/drawing/2014/main" xmlns="" id="{FF5A5E2D-A697-4A83-BF32-3158FA8B2369}"/>
                </a:ext>
              </a:extLst>
            </p:cNvPr>
            <p:cNvSpPr/>
            <p:nvPr/>
          </p:nvSpPr>
          <p:spPr>
            <a:xfrm>
              <a:off x="6243638"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21" name="Ellipse 320">
              <a:extLst>
                <a:ext uri="{FF2B5EF4-FFF2-40B4-BE49-F238E27FC236}">
                  <a16:creationId xmlns:a16="http://schemas.microsoft.com/office/drawing/2014/main" xmlns="" id="{0813C11B-E29F-4A99-9A7B-6F8E073C1A9B}"/>
                </a:ext>
              </a:extLst>
            </p:cNvPr>
            <p:cNvSpPr/>
            <p:nvPr/>
          </p:nvSpPr>
          <p:spPr>
            <a:xfrm>
              <a:off x="62436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22" name="Ellipse 321">
              <a:extLst>
                <a:ext uri="{FF2B5EF4-FFF2-40B4-BE49-F238E27FC236}">
                  <a16:creationId xmlns:a16="http://schemas.microsoft.com/office/drawing/2014/main" xmlns="" id="{126E7765-63E0-489B-8340-CB242E90C25D}"/>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23" name="Ellipse 322">
              <a:extLst>
                <a:ext uri="{FF2B5EF4-FFF2-40B4-BE49-F238E27FC236}">
                  <a16:creationId xmlns:a16="http://schemas.microsoft.com/office/drawing/2014/main" xmlns="" id="{9810DE8D-629D-4D23-8F3A-C324A201B650}"/>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24" name="Rectangle 323">
              <a:extLst>
                <a:ext uri="{FF2B5EF4-FFF2-40B4-BE49-F238E27FC236}">
                  <a16:creationId xmlns:a16="http://schemas.microsoft.com/office/drawing/2014/main" xmlns="" id="{11FC7900-DFFA-40A5-AA61-7C308CBEF3F8}"/>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25" name="Ellipse 324">
              <a:extLst>
                <a:ext uri="{FF2B5EF4-FFF2-40B4-BE49-F238E27FC236}">
                  <a16:creationId xmlns:a16="http://schemas.microsoft.com/office/drawing/2014/main" xmlns="" id="{21CEBB7B-6B23-4559-935E-F2F7888C14D2}"/>
                </a:ext>
              </a:extLst>
            </p:cNvPr>
            <p:cNvSpPr>
              <a:spLocks noChangeArrowheads="1"/>
            </p:cNvSpPr>
            <p:nvPr/>
          </p:nvSpPr>
          <p:spPr bwMode="auto">
            <a:xfrm>
              <a:off x="7669213" y="2052464"/>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26" name="Rectangle 325">
              <a:extLst>
                <a:ext uri="{FF2B5EF4-FFF2-40B4-BE49-F238E27FC236}">
                  <a16:creationId xmlns:a16="http://schemas.microsoft.com/office/drawing/2014/main" xmlns="" id="{966421F8-EB27-4EBB-9746-CDFEF1BF6BDF}"/>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327" name="Groupe 326">
              <a:extLst>
                <a:ext uri="{FF2B5EF4-FFF2-40B4-BE49-F238E27FC236}">
                  <a16:creationId xmlns:a16="http://schemas.microsoft.com/office/drawing/2014/main" xmlns="" id="{C5ACBC39-2EAA-4155-8944-B4FCA84019D9}"/>
                </a:ext>
              </a:extLst>
            </p:cNvPr>
            <p:cNvGrpSpPr>
              <a:grpSpLocks/>
            </p:cNvGrpSpPr>
            <p:nvPr/>
          </p:nvGrpSpPr>
          <p:grpSpPr bwMode="auto">
            <a:xfrm>
              <a:off x="6877844" y="1195388"/>
              <a:ext cx="1582737" cy="649287"/>
              <a:chOff x="3635896" y="765810"/>
              <a:chExt cx="1584176" cy="648072"/>
            </a:xfrm>
          </p:grpSpPr>
          <p:grpSp>
            <p:nvGrpSpPr>
              <p:cNvPr id="343" name="Groupe 342">
                <a:extLst>
                  <a:ext uri="{FF2B5EF4-FFF2-40B4-BE49-F238E27FC236}">
                    <a16:creationId xmlns:a16="http://schemas.microsoft.com/office/drawing/2014/main" xmlns="" id="{7E6D7E0F-F980-49C8-A472-FB15337337EC}"/>
                  </a:ext>
                </a:extLst>
              </p:cNvPr>
              <p:cNvGrpSpPr/>
              <p:nvPr/>
            </p:nvGrpSpPr>
            <p:grpSpPr>
              <a:xfrm>
                <a:off x="3767429" y="871610"/>
                <a:ext cx="1321110" cy="434260"/>
                <a:chOff x="1319157" y="834500"/>
                <a:chExt cx="1321110" cy="434260"/>
              </a:xfrm>
              <a:effectLst>
                <a:glow rad="127000">
                  <a:schemeClr val="bg1"/>
                </a:glow>
              </a:effectLst>
            </p:grpSpPr>
            <p:grpSp>
              <p:nvGrpSpPr>
                <p:cNvPr id="345" name="Groupe 344">
                  <a:extLst>
                    <a:ext uri="{FF2B5EF4-FFF2-40B4-BE49-F238E27FC236}">
                      <a16:creationId xmlns:a16="http://schemas.microsoft.com/office/drawing/2014/main" xmlns="" id="{06B5FF36-B621-4CCE-987C-593CD72DA3DB}"/>
                    </a:ext>
                  </a:extLst>
                </p:cNvPr>
                <p:cNvGrpSpPr/>
                <p:nvPr/>
              </p:nvGrpSpPr>
              <p:grpSpPr>
                <a:xfrm>
                  <a:off x="1319157" y="836712"/>
                  <a:ext cx="588547" cy="432048"/>
                  <a:chOff x="1319157" y="836712"/>
                  <a:chExt cx="588547" cy="432048"/>
                </a:xfrm>
              </p:grpSpPr>
              <p:sp>
                <p:nvSpPr>
                  <p:cNvPr id="352" name="Ellipse 351">
                    <a:extLst>
                      <a:ext uri="{FF2B5EF4-FFF2-40B4-BE49-F238E27FC236}">
                        <a16:creationId xmlns:a16="http://schemas.microsoft.com/office/drawing/2014/main" xmlns="" id="{C225F35E-521A-4B4A-8925-13BA38BB09D8}"/>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53" name="Ellipse 352">
                    <a:extLst>
                      <a:ext uri="{FF2B5EF4-FFF2-40B4-BE49-F238E27FC236}">
                        <a16:creationId xmlns:a16="http://schemas.microsoft.com/office/drawing/2014/main" xmlns="" id="{12DB7DED-49D1-45AB-A93A-1752678E9A40}"/>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54" name="Ellipse 353">
                    <a:extLst>
                      <a:ext uri="{FF2B5EF4-FFF2-40B4-BE49-F238E27FC236}">
                        <a16:creationId xmlns:a16="http://schemas.microsoft.com/office/drawing/2014/main" xmlns="" id="{ACF5854D-4D41-4139-AE0D-9AEB296734E0}"/>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55" name="Ellipse 354">
                    <a:extLst>
                      <a:ext uri="{FF2B5EF4-FFF2-40B4-BE49-F238E27FC236}">
                        <a16:creationId xmlns:a16="http://schemas.microsoft.com/office/drawing/2014/main" xmlns="" id="{1E42452C-E7B9-4188-9686-0F2F54B423A9}"/>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56" name="Ellipse 355">
                    <a:extLst>
                      <a:ext uri="{FF2B5EF4-FFF2-40B4-BE49-F238E27FC236}">
                        <a16:creationId xmlns:a16="http://schemas.microsoft.com/office/drawing/2014/main" xmlns="" id="{2C1187B8-F1AA-460B-AF89-2A286CCBA371}"/>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346" name="Groupe 345">
                  <a:extLst>
                    <a:ext uri="{FF2B5EF4-FFF2-40B4-BE49-F238E27FC236}">
                      <a16:creationId xmlns:a16="http://schemas.microsoft.com/office/drawing/2014/main" xmlns="" id="{F6F68E82-90B1-4545-9A31-9708A8FF95FA}"/>
                    </a:ext>
                  </a:extLst>
                </p:cNvPr>
                <p:cNvGrpSpPr/>
                <p:nvPr/>
              </p:nvGrpSpPr>
              <p:grpSpPr>
                <a:xfrm>
                  <a:off x="2051720" y="834500"/>
                  <a:ext cx="588547" cy="432048"/>
                  <a:chOff x="1319157" y="836712"/>
                  <a:chExt cx="588547" cy="432048"/>
                </a:xfrm>
              </p:grpSpPr>
              <p:sp>
                <p:nvSpPr>
                  <p:cNvPr id="347" name="Ellipse 346">
                    <a:extLst>
                      <a:ext uri="{FF2B5EF4-FFF2-40B4-BE49-F238E27FC236}">
                        <a16:creationId xmlns:a16="http://schemas.microsoft.com/office/drawing/2014/main" xmlns="" id="{6FAB74C4-46AC-4B35-9D72-BAC95F098C47}"/>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48" name="Ellipse 347">
                    <a:extLst>
                      <a:ext uri="{FF2B5EF4-FFF2-40B4-BE49-F238E27FC236}">
                        <a16:creationId xmlns:a16="http://schemas.microsoft.com/office/drawing/2014/main" xmlns="" id="{074B23AE-C41A-48FA-9899-2E4C87FE30A5}"/>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49" name="Ellipse 348">
                    <a:extLst>
                      <a:ext uri="{FF2B5EF4-FFF2-40B4-BE49-F238E27FC236}">
                        <a16:creationId xmlns:a16="http://schemas.microsoft.com/office/drawing/2014/main" xmlns="" id="{1952EB22-36D9-446C-A7CE-614BE2C4D795}"/>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50" name="Ellipse 349">
                    <a:extLst>
                      <a:ext uri="{FF2B5EF4-FFF2-40B4-BE49-F238E27FC236}">
                        <a16:creationId xmlns:a16="http://schemas.microsoft.com/office/drawing/2014/main" xmlns="" id="{65A46AA1-1C34-4605-8D53-DE4049465468}"/>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51" name="Ellipse 350">
                    <a:extLst>
                      <a:ext uri="{FF2B5EF4-FFF2-40B4-BE49-F238E27FC236}">
                        <a16:creationId xmlns:a16="http://schemas.microsoft.com/office/drawing/2014/main" xmlns="" id="{1A851C74-BEEE-43F6-A348-E691158C1E2D}"/>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344" name="Rectangle 343">
                <a:extLst>
                  <a:ext uri="{FF2B5EF4-FFF2-40B4-BE49-F238E27FC236}">
                    <a16:creationId xmlns:a16="http://schemas.microsoft.com/office/drawing/2014/main" xmlns="" id="{21749735-3076-46B0-B9D8-2CC80840BE3E}"/>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328" name="Groupe 327">
              <a:extLst>
                <a:ext uri="{FF2B5EF4-FFF2-40B4-BE49-F238E27FC236}">
                  <a16:creationId xmlns:a16="http://schemas.microsoft.com/office/drawing/2014/main" xmlns="" id="{DA0749BD-5F8F-4F32-8613-F38EDD2D5547}"/>
                </a:ext>
              </a:extLst>
            </p:cNvPr>
            <p:cNvGrpSpPr>
              <a:grpSpLocks/>
            </p:cNvGrpSpPr>
            <p:nvPr/>
          </p:nvGrpSpPr>
          <p:grpSpPr bwMode="auto">
            <a:xfrm>
              <a:off x="5094072" y="1269132"/>
              <a:ext cx="1584325" cy="647700"/>
              <a:chOff x="3635896" y="765810"/>
              <a:chExt cx="1584176" cy="648072"/>
            </a:xfrm>
          </p:grpSpPr>
          <p:grpSp>
            <p:nvGrpSpPr>
              <p:cNvPr id="329" name="Groupe 328">
                <a:extLst>
                  <a:ext uri="{FF2B5EF4-FFF2-40B4-BE49-F238E27FC236}">
                    <a16:creationId xmlns:a16="http://schemas.microsoft.com/office/drawing/2014/main" xmlns="" id="{2EA113D9-7CEF-4E30-89F0-A73D83199CAA}"/>
                  </a:ext>
                </a:extLst>
              </p:cNvPr>
              <p:cNvGrpSpPr/>
              <p:nvPr/>
            </p:nvGrpSpPr>
            <p:grpSpPr>
              <a:xfrm>
                <a:off x="3767429" y="871610"/>
                <a:ext cx="1321110" cy="434260"/>
                <a:chOff x="1319157" y="834500"/>
                <a:chExt cx="1321110" cy="434260"/>
              </a:xfrm>
              <a:effectLst>
                <a:glow rad="127000">
                  <a:schemeClr val="bg1"/>
                </a:glow>
              </a:effectLst>
            </p:grpSpPr>
            <p:grpSp>
              <p:nvGrpSpPr>
                <p:cNvPr id="331" name="Groupe 330">
                  <a:extLst>
                    <a:ext uri="{FF2B5EF4-FFF2-40B4-BE49-F238E27FC236}">
                      <a16:creationId xmlns:a16="http://schemas.microsoft.com/office/drawing/2014/main" xmlns="" id="{EE6409A8-93F6-47E7-B479-DF5FE0A65C09}"/>
                    </a:ext>
                  </a:extLst>
                </p:cNvPr>
                <p:cNvGrpSpPr/>
                <p:nvPr/>
              </p:nvGrpSpPr>
              <p:grpSpPr>
                <a:xfrm>
                  <a:off x="1319157" y="836712"/>
                  <a:ext cx="588547" cy="432048"/>
                  <a:chOff x="1319157" y="836712"/>
                  <a:chExt cx="588547" cy="432048"/>
                </a:xfrm>
              </p:grpSpPr>
              <p:sp>
                <p:nvSpPr>
                  <p:cNvPr id="338" name="Ellipse 337">
                    <a:extLst>
                      <a:ext uri="{FF2B5EF4-FFF2-40B4-BE49-F238E27FC236}">
                        <a16:creationId xmlns:a16="http://schemas.microsoft.com/office/drawing/2014/main" xmlns="" id="{403B26E8-AAF5-4C84-B2CA-FAE82A673215}"/>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39" name="Ellipse 338">
                    <a:extLst>
                      <a:ext uri="{FF2B5EF4-FFF2-40B4-BE49-F238E27FC236}">
                        <a16:creationId xmlns:a16="http://schemas.microsoft.com/office/drawing/2014/main" xmlns="" id="{F9D3F8C8-75DE-496B-9CAC-1A25080FA2B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40" name="Ellipse 339">
                    <a:extLst>
                      <a:ext uri="{FF2B5EF4-FFF2-40B4-BE49-F238E27FC236}">
                        <a16:creationId xmlns:a16="http://schemas.microsoft.com/office/drawing/2014/main" xmlns="" id="{C72EF3AD-39B4-4E21-B7DD-51584074C843}"/>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41" name="Ellipse 340">
                    <a:extLst>
                      <a:ext uri="{FF2B5EF4-FFF2-40B4-BE49-F238E27FC236}">
                        <a16:creationId xmlns:a16="http://schemas.microsoft.com/office/drawing/2014/main" xmlns="" id="{CF81431A-83A0-4D8A-91E0-D0FEAF0355A5}"/>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42" name="Ellipse 341">
                    <a:extLst>
                      <a:ext uri="{FF2B5EF4-FFF2-40B4-BE49-F238E27FC236}">
                        <a16:creationId xmlns:a16="http://schemas.microsoft.com/office/drawing/2014/main" xmlns="" id="{12A0BE0C-776E-440F-AC3C-E6B169B1062C}"/>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332" name="Groupe 331">
                  <a:extLst>
                    <a:ext uri="{FF2B5EF4-FFF2-40B4-BE49-F238E27FC236}">
                      <a16:creationId xmlns:a16="http://schemas.microsoft.com/office/drawing/2014/main" xmlns="" id="{A6802B0D-C769-4DC6-BC77-6F776F815F2F}"/>
                    </a:ext>
                  </a:extLst>
                </p:cNvPr>
                <p:cNvGrpSpPr/>
                <p:nvPr/>
              </p:nvGrpSpPr>
              <p:grpSpPr>
                <a:xfrm>
                  <a:off x="2051720" y="834500"/>
                  <a:ext cx="588547" cy="432048"/>
                  <a:chOff x="1319157" y="836712"/>
                  <a:chExt cx="588547" cy="432048"/>
                </a:xfrm>
              </p:grpSpPr>
              <p:sp>
                <p:nvSpPr>
                  <p:cNvPr id="333" name="Ellipse 332">
                    <a:extLst>
                      <a:ext uri="{FF2B5EF4-FFF2-40B4-BE49-F238E27FC236}">
                        <a16:creationId xmlns:a16="http://schemas.microsoft.com/office/drawing/2014/main" xmlns="" id="{7BA95414-ECDF-45CD-ADE5-981429D9E16A}"/>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34" name="Ellipse 333">
                    <a:extLst>
                      <a:ext uri="{FF2B5EF4-FFF2-40B4-BE49-F238E27FC236}">
                        <a16:creationId xmlns:a16="http://schemas.microsoft.com/office/drawing/2014/main" xmlns="" id="{93E94084-1908-4D7E-A7B5-4C06F69D2ED1}"/>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35" name="Ellipse 334">
                    <a:extLst>
                      <a:ext uri="{FF2B5EF4-FFF2-40B4-BE49-F238E27FC236}">
                        <a16:creationId xmlns:a16="http://schemas.microsoft.com/office/drawing/2014/main" xmlns="" id="{D7569489-AB40-4F28-9EA3-6892136D9CB7}"/>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36" name="Ellipse 335">
                    <a:extLst>
                      <a:ext uri="{FF2B5EF4-FFF2-40B4-BE49-F238E27FC236}">
                        <a16:creationId xmlns:a16="http://schemas.microsoft.com/office/drawing/2014/main" xmlns="" id="{E45E0FAC-66A2-4BA6-BF58-7E1C30E711FE}"/>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37" name="Ellipse 336">
                    <a:extLst>
                      <a:ext uri="{FF2B5EF4-FFF2-40B4-BE49-F238E27FC236}">
                        <a16:creationId xmlns:a16="http://schemas.microsoft.com/office/drawing/2014/main" xmlns="" id="{5A75FF43-EE49-4FB2-8C87-181B2290C923}"/>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330" name="Rectangle 329">
                <a:extLst>
                  <a:ext uri="{FF2B5EF4-FFF2-40B4-BE49-F238E27FC236}">
                    <a16:creationId xmlns:a16="http://schemas.microsoft.com/office/drawing/2014/main" xmlns="" id="{B04A6B39-D471-47C0-9640-23EE0582D190}"/>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385" name="ZoneTexte 384">
            <a:extLst>
              <a:ext uri="{FF2B5EF4-FFF2-40B4-BE49-F238E27FC236}">
                <a16:creationId xmlns:a16="http://schemas.microsoft.com/office/drawing/2014/main" xmlns="" id="{90DAB9D9-E778-4850-BF36-B6B8E4BCA29A}"/>
              </a:ext>
            </a:extLst>
          </p:cNvPr>
          <p:cNvSpPr txBox="1"/>
          <p:nvPr/>
        </p:nvSpPr>
        <p:spPr>
          <a:xfrm>
            <a:off x="3022155" y="3470806"/>
            <a:ext cx="2222959" cy="1200329"/>
          </a:xfrm>
          <a:prstGeom prst="rect">
            <a:avLst/>
          </a:prstGeom>
          <a:noFill/>
        </p:spPr>
        <p:txBody>
          <a:bodyPr wrap="square" rtlCol="0">
            <a:spAutoFit/>
          </a:bodyPr>
          <a:lstStyle/>
          <a:p>
            <a:r>
              <a:rPr lang="fr-FR" dirty="0"/>
              <a:t>Comptage dix, vingt, …, cinquante, cinquante-et-un, </a:t>
            </a:r>
            <a:r>
              <a:rPr lang="fr-FR" b="1" dirty="0"/>
              <a:t>cinquante-deux</a:t>
            </a:r>
          </a:p>
        </p:txBody>
      </p:sp>
      <p:sp>
        <p:nvSpPr>
          <p:cNvPr id="386" name="Rectangle 385">
            <a:extLst>
              <a:ext uri="{FF2B5EF4-FFF2-40B4-BE49-F238E27FC236}">
                <a16:creationId xmlns:a16="http://schemas.microsoft.com/office/drawing/2014/main" xmlns="" id="{40349F17-F38E-4886-9F1D-EE57E8959303}"/>
              </a:ext>
            </a:extLst>
          </p:cNvPr>
          <p:cNvSpPr/>
          <p:nvPr/>
        </p:nvSpPr>
        <p:spPr>
          <a:xfrm>
            <a:off x="294235" y="6127609"/>
            <a:ext cx="2135080" cy="646331"/>
          </a:xfrm>
          <a:prstGeom prst="rect">
            <a:avLst/>
          </a:prstGeom>
        </p:spPr>
        <p:txBody>
          <a:bodyPr wrap="square">
            <a:spAutoFit/>
          </a:bodyPr>
          <a:lstStyle/>
          <a:p>
            <a:r>
              <a:rPr lang="fr-FR" dirty="0"/>
              <a:t>Pas d’organisation de la collection</a:t>
            </a:r>
          </a:p>
        </p:txBody>
      </p:sp>
      <p:sp>
        <p:nvSpPr>
          <p:cNvPr id="387" name="Rectangle 386">
            <a:extLst>
              <a:ext uri="{FF2B5EF4-FFF2-40B4-BE49-F238E27FC236}">
                <a16:creationId xmlns:a16="http://schemas.microsoft.com/office/drawing/2014/main" xmlns="" id="{1209AA07-A7CD-4475-97F1-EC6F7847C537}"/>
              </a:ext>
            </a:extLst>
          </p:cNvPr>
          <p:cNvSpPr/>
          <p:nvPr/>
        </p:nvSpPr>
        <p:spPr>
          <a:xfrm>
            <a:off x="2968876" y="6347984"/>
            <a:ext cx="5111071" cy="369332"/>
          </a:xfrm>
          <a:prstGeom prst="rect">
            <a:avLst/>
          </a:prstGeom>
        </p:spPr>
        <p:txBody>
          <a:bodyPr wrap="square">
            <a:spAutoFit/>
          </a:bodyPr>
          <a:lstStyle/>
          <a:p>
            <a:pPr algn="ctr"/>
            <a:r>
              <a:rPr lang="fr-FR" dirty="0"/>
              <a:t>Organisation de la collection</a:t>
            </a:r>
          </a:p>
        </p:txBody>
      </p:sp>
      <p:grpSp>
        <p:nvGrpSpPr>
          <p:cNvPr id="388" name="Groupe 387">
            <a:extLst>
              <a:ext uri="{FF2B5EF4-FFF2-40B4-BE49-F238E27FC236}">
                <a16:creationId xmlns:a16="http://schemas.microsoft.com/office/drawing/2014/main" xmlns="" id="{E44F47AB-4F33-46C0-A075-238D5B399DFF}"/>
              </a:ext>
            </a:extLst>
          </p:cNvPr>
          <p:cNvGrpSpPr/>
          <p:nvPr/>
        </p:nvGrpSpPr>
        <p:grpSpPr>
          <a:xfrm>
            <a:off x="266949" y="4746527"/>
            <a:ext cx="1857072" cy="1360970"/>
            <a:chOff x="4933950" y="224036"/>
            <a:chExt cx="3538538" cy="2628900"/>
          </a:xfrm>
        </p:grpSpPr>
        <p:sp>
          <p:nvSpPr>
            <p:cNvPr id="389" name="Ellipse 130">
              <a:extLst>
                <a:ext uri="{FF2B5EF4-FFF2-40B4-BE49-F238E27FC236}">
                  <a16:creationId xmlns:a16="http://schemas.microsoft.com/office/drawing/2014/main" xmlns="" id="{5CE547E6-9401-475E-B4BE-0481EDBE18CB}"/>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390" name="Groupe 389">
              <a:extLst>
                <a:ext uri="{FF2B5EF4-FFF2-40B4-BE49-F238E27FC236}">
                  <a16:creationId xmlns:a16="http://schemas.microsoft.com/office/drawing/2014/main" xmlns="" id="{E25B6CB1-19FB-4023-B00B-0FE5E955BE7E}"/>
                </a:ext>
              </a:extLst>
            </p:cNvPr>
            <p:cNvGrpSpPr>
              <a:grpSpLocks/>
            </p:cNvGrpSpPr>
            <p:nvPr/>
          </p:nvGrpSpPr>
          <p:grpSpPr bwMode="auto">
            <a:xfrm>
              <a:off x="5333346" y="1484784"/>
              <a:ext cx="1584325" cy="1296144"/>
              <a:chOff x="3635896" y="465376"/>
              <a:chExt cx="1584176" cy="1296885"/>
            </a:xfrm>
          </p:grpSpPr>
          <p:grpSp>
            <p:nvGrpSpPr>
              <p:cNvPr id="449" name="Groupe 448">
                <a:extLst>
                  <a:ext uri="{FF2B5EF4-FFF2-40B4-BE49-F238E27FC236}">
                    <a16:creationId xmlns:a16="http://schemas.microsoft.com/office/drawing/2014/main" xmlns="" id="{ADB82E94-3827-41AC-B68A-DB741CA96D2E}"/>
                  </a:ext>
                </a:extLst>
              </p:cNvPr>
              <p:cNvGrpSpPr/>
              <p:nvPr/>
            </p:nvGrpSpPr>
            <p:grpSpPr>
              <a:xfrm>
                <a:off x="3767429" y="465376"/>
                <a:ext cx="1321110" cy="1296885"/>
                <a:chOff x="1319157" y="428266"/>
                <a:chExt cx="1321110" cy="1296885"/>
              </a:xfrm>
              <a:effectLst>
                <a:glow rad="127000">
                  <a:schemeClr val="bg1"/>
                </a:glow>
              </a:effectLst>
            </p:grpSpPr>
            <p:grpSp>
              <p:nvGrpSpPr>
                <p:cNvPr id="451" name="Groupe 450">
                  <a:extLst>
                    <a:ext uri="{FF2B5EF4-FFF2-40B4-BE49-F238E27FC236}">
                      <a16:creationId xmlns:a16="http://schemas.microsoft.com/office/drawing/2014/main" xmlns="" id="{D0C2E3F9-981A-4672-8FAF-1752087BDF8B}"/>
                    </a:ext>
                  </a:extLst>
                </p:cNvPr>
                <p:cNvGrpSpPr/>
                <p:nvPr/>
              </p:nvGrpSpPr>
              <p:grpSpPr>
                <a:xfrm>
                  <a:off x="1319157" y="716463"/>
                  <a:ext cx="588547" cy="976476"/>
                  <a:chOff x="1319157" y="716463"/>
                  <a:chExt cx="588547" cy="976476"/>
                </a:xfrm>
              </p:grpSpPr>
              <p:sp>
                <p:nvSpPr>
                  <p:cNvPr id="458" name="Ellipse 457">
                    <a:extLst>
                      <a:ext uri="{FF2B5EF4-FFF2-40B4-BE49-F238E27FC236}">
                        <a16:creationId xmlns:a16="http://schemas.microsoft.com/office/drawing/2014/main" xmlns="" id="{64E2A0BC-767B-4700-A510-59AF8F563A0A}"/>
                      </a:ext>
                    </a:extLst>
                  </p:cNvPr>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9" name="Ellipse 458">
                    <a:extLst>
                      <a:ext uri="{FF2B5EF4-FFF2-40B4-BE49-F238E27FC236}">
                        <a16:creationId xmlns:a16="http://schemas.microsoft.com/office/drawing/2014/main" xmlns="" id="{43C206EB-B8BC-429B-9614-28E0004799E2}"/>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0" name="Ellipse 459">
                    <a:extLst>
                      <a:ext uri="{FF2B5EF4-FFF2-40B4-BE49-F238E27FC236}">
                        <a16:creationId xmlns:a16="http://schemas.microsoft.com/office/drawing/2014/main" xmlns="" id="{F1EA6CD6-2395-4A60-A17A-783B46AADED7}"/>
                      </a:ext>
                    </a:extLst>
                  </p:cNvPr>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1" name="Ellipse 460">
                    <a:extLst>
                      <a:ext uri="{FF2B5EF4-FFF2-40B4-BE49-F238E27FC236}">
                        <a16:creationId xmlns:a16="http://schemas.microsoft.com/office/drawing/2014/main" xmlns="" id="{3BA87B25-A159-4BEC-89F7-7B05D8EBB3DD}"/>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2" name="Ellipse 461">
                    <a:extLst>
                      <a:ext uri="{FF2B5EF4-FFF2-40B4-BE49-F238E27FC236}">
                        <a16:creationId xmlns:a16="http://schemas.microsoft.com/office/drawing/2014/main" xmlns="" id="{C279CF16-09FB-4AEB-9918-B2F630070F78}"/>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52" name="Groupe 451">
                  <a:extLst>
                    <a:ext uri="{FF2B5EF4-FFF2-40B4-BE49-F238E27FC236}">
                      <a16:creationId xmlns:a16="http://schemas.microsoft.com/office/drawing/2014/main" xmlns="" id="{49A16466-81E9-4C74-BFE3-1B04F7B885B2}"/>
                    </a:ext>
                  </a:extLst>
                </p:cNvPr>
                <p:cNvGrpSpPr/>
                <p:nvPr/>
              </p:nvGrpSpPr>
              <p:grpSpPr>
                <a:xfrm>
                  <a:off x="2051720" y="428266"/>
                  <a:ext cx="588547" cy="1296885"/>
                  <a:chOff x="1319157" y="430478"/>
                  <a:chExt cx="588547" cy="1296885"/>
                </a:xfrm>
              </p:grpSpPr>
              <p:sp>
                <p:nvSpPr>
                  <p:cNvPr id="453" name="Ellipse 452">
                    <a:extLst>
                      <a:ext uri="{FF2B5EF4-FFF2-40B4-BE49-F238E27FC236}">
                        <a16:creationId xmlns:a16="http://schemas.microsoft.com/office/drawing/2014/main" xmlns="" id="{825BD210-C7D7-45FD-8981-FC0786FDAC01}"/>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4" name="Ellipse 453">
                    <a:extLst>
                      <a:ext uri="{FF2B5EF4-FFF2-40B4-BE49-F238E27FC236}">
                        <a16:creationId xmlns:a16="http://schemas.microsoft.com/office/drawing/2014/main" xmlns="" id="{A64BEA13-9CC7-4AC3-B200-C0AA1CDBD8C0}"/>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5" name="Ellipse 454">
                    <a:extLst>
                      <a:ext uri="{FF2B5EF4-FFF2-40B4-BE49-F238E27FC236}">
                        <a16:creationId xmlns:a16="http://schemas.microsoft.com/office/drawing/2014/main" xmlns="" id="{FA2F9FEB-DD9E-4AFF-A658-C3D29B32DF3F}"/>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6" name="Ellipse 455">
                    <a:extLst>
                      <a:ext uri="{FF2B5EF4-FFF2-40B4-BE49-F238E27FC236}">
                        <a16:creationId xmlns:a16="http://schemas.microsoft.com/office/drawing/2014/main" xmlns="" id="{8F73D6FB-F5C6-4724-A26D-6AADB52C8FA5}"/>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7" name="Ellipse 456">
                    <a:extLst>
                      <a:ext uri="{FF2B5EF4-FFF2-40B4-BE49-F238E27FC236}">
                        <a16:creationId xmlns:a16="http://schemas.microsoft.com/office/drawing/2014/main" xmlns="" id="{7C5DC2AE-A163-42DC-8F42-10672A2FC7A4}"/>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50" name="Rectangle 449">
                <a:extLst>
                  <a:ext uri="{FF2B5EF4-FFF2-40B4-BE49-F238E27FC236}">
                    <a16:creationId xmlns:a16="http://schemas.microsoft.com/office/drawing/2014/main" xmlns="" id="{07241AEC-8339-4317-89B6-2C408D205F2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391" name="Groupe 390">
              <a:extLst>
                <a:ext uri="{FF2B5EF4-FFF2-40B4-BE49-F238E27FC236}">
                  <a16:creationId xmlns:a16="http://schemas.microsoft.com/office/drawing/2014/main" xmlns="" id="{7EE41390-1F4F-4077-B2DA-7C59C609F677}"/>
                </a:ext>
              </a:extLst>
            </p:cNvPr>
            <p:cNvGrpSpPr>
              <a:grpSpLocks/>
            </p:cNvGrpSpPr>
            <p:nvPr/>
          </p:nvGrpSpPr>
          <p:grpSpPr bwMode="auto">
            <a:xfrm>
              <a:off x="6732241" y="495871"/>
              <a:ext cx="1654745" cy="1060921"/>
              <a:chOff x="3563823" y="765810"/>
              <a:chExt cx="1656249" cy="1058934"/>
            </a:xfrm>
          </p:grpSpPr>
          <p:grpSp>
            <p:nvGrpSpPr>
              <p:cNvPr id="435" name="Groupe 434">
                <a:extLst>
                  <a:ext uri="{FF2B5EF4-FFF2-40B4-BE49-F238E27FC236}">
                    <a16:creationId xmlns:a16="http://schemas.microsoft.com/office/drawing/2014/main" xmlns="" id="{44A0D6D5-49D0-4815-ADC6-978A82412AB5}"/>
                  </a:ext>
                </a:extLst>
              </p:cNvPr>
              <p:cNvGrpSpPr/>
              <p:nvPr/>
            </p:nvGrpSpPr>
            <p:grpSpPr>
              <a:xfrm>
                <a:off x="3563823" y="871610"/>
                <a:ext cx="1524716" cy="953134"/>
                <a:chOff x="1115551" y="834500"/>
                <a:chExt cx="1524716" cy="953134"/>
              </a:xfrm>
              <a:effectLst>
                <a:glow rad="127000">
                  <a:schemeClr val="bg1"/>
                </a:glow>
              </a:effectLst>
            </p:grpSpPr>
            <p:grpSp>
              <p:nvGrpSpPr>
                <p:cNvPr id="437" name="Groupe 436">
                  <a:extLst>
                    <a:ext uri="{FF2B5EF4-FFF2-40B4-BE49-F238E27FC236}">
                      <a16:creationId xmlns:a16="http://schemas.microsoft.com/office/drawing/2014/main" xmlns="" id="{C4A50E6A-42B6-4A7C-954D-719E5724F1CB}"/>
                    </a:ext>
                  </a:extLst>
                </p:cNvPr>
                <p:cNvGrpSpPr/>
                <p:nvPr/>
              </p:nvGrpSpPr>
              <p:grpSpPr>
                <a:xfrm>
                  <a:off x="1115551" y="836712"/>
                  <a:ext cx="792153" cy="950922"/>
                  <a:chOff x="1115551" y="836712"/>
                  <a:chExt cx="792153" cy="950922"/>
                </a:xfrm>
              </p:grpSpPr>
              <p:sp>
                <p:nvSpPr>
                  <p:cNvPr id="444" name="Ellipse 443">
                    <a:extLst>
                      <a:ext uri="{FF2B5EF4-FFF2-40B4-BE49-F238E27FC236}">
                        <a16:creationId xmlns:a16="http://schemas.microsoft.com/office/drawing/2014/main" xmlns="" id="{F608C9E2-326A-4252-A6FE-6470040CC626}"/>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5" name="Ellipse 444">
                    <a:extLst>
                      <a:ext uri="{FF2B5EF4-FFF2-40B4-BE49-F238E27FC236}">
                        <a16:creationId xmlns:a16="http://schemas.microsoft.com/office/drawing/2014/main" xmlns="" id="{4E56D95B-FD97-424C-B748-C8146731242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6" name="Ellipse 445">
                    <a:extLst>
                      <a:ext uri="{FF2B5EF4-FFF2-40B4-BE49-F238E27FC236}">
                        <a16:creationId xmlns:a16="http://schemas.microsoft.com/office/drawing/2014/main" xmlns="" id="{BDEBD3AC-5BC2-4B37-90AC-C742167E2D00}"/>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7" name="Ellipse 446">
                    <a:extLst>
                      <a:ext uri="{FF2B5EF4-FFF2-40B4-BE49-F238E27FC236}">
                        <a16:creationId xmlns:a16="http://schemas.microsoft.com/office/drawing/2014/main" xmlns="" id="{5B25AE69-9207-4DB7-AA3E-CA1D46CAD79E}"/>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8" name="Ellipse 447">
                    <a:extLst>
                      <a:ext uri="{FF2B5EF4-FFF2-40B4-BE49-F238E27FC236}">
                        <a16:creationId xmlns:a16="http://schemas.microsoft.com/office/drawing/2014/main" xmlns="" id="{CF165FCB-5BCE-458E-B3CC-2A6637A0B3E0}"/>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38" name="Groupe 437">
                  <a:extLst>
                    <a:ext uri="{FF2B5EF4-FFF2-40B4-BE49-F238E27FC236}">
                      <a16:creationId xmlns:a16="http://schemas.microsoft.com/office/drawing/2014/main" xmlns="" id="{B0A25B21-DFBD-47F6-A6A4-078AA73F8993}"/>
                    </a:ext>
                  </a:extLst>
                </p:cNvPr>
                <p:cNvGrpSpPr/>
                <p:nvPr/>
              </p:nvGrpSpPr>
              <p:grpSpPr>
                <a:xfrm>
                  <a:off x="2051720" y="834500"/>
                  <a:ext cx="588547" cy="881261"/>
                  <a:chOff x="1319157" y="836712"/>
                  <a:chExt cx="588547" cy="881261"/>
                </a:xfrm>
              </p:grpSpPr>
              <p:sp>
                <p:nvSpPr>
                  <p:cNvPr id="439" name="Ellipse 438">
                    <a:extLst>
                      <a:ext uri="{FF2B5EF4-FFF2-40B4-BE49-F238E27FC236}">
                        <a16:creationId xmlns:a16="http://schemas.microsoft.com/office/drawing/2014/main" xmlns="" id="{208AB656-8649-473F-9445-485111A9BA79}"/>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0" name="Ellipse 439">
                    <a:extLst>
                      <a:ext uri="{FF2B5EF4-FFF2-40B4-BE49-F238E27FC236}">
                        <a16:creationId xmlns:a16="http://schemas.microsoft.com/office/drawing/2014/main" xmlns="" id="{84A5561B-02FC-455A-A072-60A58E6DCED1}"/>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1" name="Ellipse 440">
                    <a:extLst>
                      <a:ext uri="{FF2B5EF4-FFF2-40B4-BE49-F238E27FC236}">
                        <a16:creationId xmlns:a16="http://schemas.microsoft.com/office/drawing/2014/main" xmlns="" id="{93DDADD0-299C-4AE5-9B52-290ECC77ED5B}"/>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2" name="Ellipse 441">
                    <a:extLst>
                      <a:ext uri="{FF2B5EF4-FFF2-40B4-BE49-F238E27FC236}">
                        <a16:creationId xmlns:a16="http://schemas.microsoft.com/office/drawing/2014/main" xmlns="" id="{CFCF0B68-0CE9-46FE-85EC-3E89686ABCB5}"/>
                      </a:ext>
                    </a:extLst>
                  </p:cNvPr>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3" name="Ellipse 442">
                    <a:extLst>
                      <a:ext uri="{FF2B5EF4-FFF2-40B4-BE49-F238E27FC236}">
                        <a16:creationId xmlns:a16="http://schemas.microsoft.com/office/drawing/2014/main" xmlns="" id="{0F466AE2-24C9-48D5-B13A-F1963CCEB0CF}"/>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36" name="Rectangle 435">
                <a:extLst>
                  <a:ext uri="{FF2B5EF4-FFF2-40B4-BE49-F238E27FC236}">
                    <a16:creationId xmlns:a16="http://schemas.microsoft.com/office/drawing/2014/main" xmlns="" id="{0CE06408-D71F-4EE0-BA56-E8263BD5016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392" name="Ellipse 391">
              <a:extLst>
                <a:ext uri="{FF2B5EF4-FFF2-40B4-BE49-F238E27FC236}">
                  <a16:creationId xmlns:a16="http://schemas.microsoft.com/office/drawing/2014/main" xmlns="" id="{FF5DDEFA-FB06-42C2-BEBB-248F6C3EEBEB}"/>
                </a:ext>
              </a:extLst>
            </p:cNvPr>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3" name="Ellipse 392">
              <a:extLst>
                <a:ext uri="{FF2B5EF4-FFF2-40B4-BE49-F238E27FC236}">
                  <a16:creationId xmlns:a16="http://schemas.microsoft.com/office/drawing/2014/main" xmlns="" id="{884361E1-5D67-4EDC-8C19-50DB17BBC61E}"/>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4" name="Ellipse 393">
              <a:extLst>
                <a:ext uri="{FF2B5EF4-FFF2-40B4-BE49-F238E27FC236}">
                  <a16:creationId xmlns:a16="http://schemas.microsoft.com/office/drawing/2014/main" xmlns="" id="{C5567EF5-AE25-453F-9CC1-11010081D529}"/>
                </a:ext>
              </a:extLst>
            </p:cNvPr>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5" name="Ellipse 394">
              <a:extLst>
                <a:ext uri="{FF2B5EF4-FFF2-40B4-BE49-F238E27FC236}">
                  <a16:creationId xmlns:a16="http://schemas.microsoft.com/office/drawing/2014/main" xmlns="" id="{CED38DAE-FE4A-46BC-B432-5A331D056336}"/>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6" name="Ellipse 395">
              <a:extLst>
                <a:ext uri="{FF2B5EF4-FFF2-40B4-BE49-F238E27FC236}">
                  <a16:creationId xmlns:a16="http://schemas.microsoft.com/office/drawing/2014/main" xmlns="" id="{1A60122D-C953-4475-A887-5D855B89E1B8}"/>
                </a:ext>
              </a:extLst>
            </p:cNvPr>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7" name="Ellipse 396">
              <a:extLst>
                <a:ext uri="{FF2B5EF4-FFF2-40B4-BE49-F238E27FC236}">
                  <a16:creationId xmlns:a16="http://schemas.microsoft.com/office/drawing/2014/main" xmlns="" id="{1B9D0133-EF65-462B-B454-FC333FAD4DD6}"/>
                </a:ext>
              </a:extLst>
            </p:cNvPr>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8" name="Ellipse 397">
              <a:extLst>
                <a:ext uri="{FF2B5EF4-FFF2-40B4-BE49-F238E27FC236}">
                  <a16:creationId xmlns:a16="http://schemas.microsoft.com/office/drawing/2014/main" xmlns="" id="{1A54AFDE-7777-427F-9B73-561C8DA70498}"/>
                </a:ext>
              </a:extLst>
            </p:cNvPr>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9" name="Ellipse 398">
              <a:extLst>
                <a:ext uri="{FF2B5EF4-FFF2-40B4-BE49-F238E27FC236}">
                  <a16:creationId xmlns:a16="http://schemas.microsoft.com/office/drawing/2014/main" xmlns="" id="{0F03D64D-D442-43DB-BC02-B2561292CFE1}"/>
                </a:ext>
              </a:extLst>
            </p:cNvPr>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0" name="Ellipse 399">
              <a:extLst>
                <a:ext uri="{FF2B5EF4-FFF2-40B4-BE49-F238E27FC236}">
                  <a16:creationId xmlns:a16="http://schemas.microsoft.com/office/drawing/2014/main" xmlns="" id="{AE92FDF7-EDA4-4EDE-A73E-39DA355C76C1}"/>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1" name="Ellipse 400">
              <a:extLst>
                <a:ext uri="{FF2B5EF4-FFF2-40B4-BE49-F238E27FC236}">
                  <a16:creationId xmlns:a16="http://schemas.microsoft.com/office/drawing/2014/main" xmlns="" id="{42E45679-18D9-42C9-BF1F-BB4782F95D16}"/>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2" name="Rectangle 401">
              <a:extLst>
                <a:ext uri="{FF2B5EF4-FFF2-40B4-BE49-F238E27FC236}">
                  <a16:creationId xmlns:a16="http://schemas.microsoft.com/office/drawing/2014/main" xmlns="" id="{51B6753C-6DD5-4A5F-8A1B-3D4962B82183}"/>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3" name="Ellipse 402">
              <a:extLst>
                <a:ext uri="{FF2B5EF4-FFF2-40B4-BE49-F238E27FC236}">
                  <a16:creationId xmlns:a16="http://schemas.microsoft.com/office/drawing/2014/main" xmlns="" id="{169CD363-FA13-4597-9607-CA0BFA296422}"/>
                </a:ext>
              </a:extLst>
            </p:cNvPr>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04" name="Rectangle 403">
              <a:extLst>
                <a:ext uri="{FF2B5EF4-FFF2-40B4-BE49-F238E27FC236}">
                  <a16:creationId xmlns:a16="http://schemas.microsoft.com/office/drawing/2014/main" xmlns="" id="{B2154F3D-0A21-4D3A-9135-81194E751D79}"/>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405" name="Groupe 404">
              <a:extLst>
                <a:ext uri="{FF2B5EF4-FFF2-40B4-BE49-F238E27FC236}">
                  <a16:creationId xmlns:a16="http://schemas.microsoft.com/office/drawing/2014/main" xmlns="" id="{7D8047B6-5CE2-44F1-BB12-ED887C85092B}"/>
                </a:ext>
              </a:extLst>
            </p:cNvPr>
            <p:cNvGrpSpPr>
              <a:grpSpLocks/>
            </p:cNvGrpSpPr>
            <p:nvPr/>
          </p:nvGrpSpPr>
          <p:grpSpPr bwMode="auto">
            <a:xfrm>
              <a:off x="6767779" y="1556792"/>
              <a:ext cx="1654745" cy="1105916"/>
              <a:chOff x="3563823" y="720899"/>
              <a:chExt cx="1656249" cy="1103845"/>
            </a:xfrm>
          </p:grpSpPr>
          <p:grpSp>
            <p:nvGrpSpPr>
              <p:cNvPr id="421" name="Groupe 420">
                <a:extLst>
                  <a:ext uri="{FF2B5EF4-FFF2-40B4-BE49-F238E27FC236}">
                    <a16:creationId xmlns:a16="http://schemas.microsoft.com/office/drawing/2014/main" xmlns="" id="{478F2980-FE2E-4DCF-9F11-1121C8E3CAB2}"/>
                  </a:ext>
                </a:extLst>
              </p:cNvPr>
              <p:cNvGrpSpPr/>
              <p:nvPr/>
            </p:nvGrpSpPr>
            <p:grpSpPr>
              <a:xfrm>
                <a:off x="3563823" y="720899"/>
                <a:ext cx="1524716" cy="1103845"/>
                <a:chOff x="1115551" y="683789"/>
                <a:chExt cx="1524716" cy="1103845"/>
              </a:xfrm>
              <a:effectLst>
                <a:glow rad="127000">
                  <a:schemeClr val="bg1"/>
                </a:glow>
              </a:effectLst>
            </p:grpSpPr>
            <p:grpSp>
              <p:nvGrpSpPr>
                <p:cNvPr id="423" name="Groupe 422">
                  <a:extLst>
                    <a:ext uri="{FF2B5EF4-FFF2-40B4-BE49-F238E27FC236}">
                      <a16:creationId xmlns:a16="http://schemas.microsoft.com/office/drawing/2014/main" xmlns="" id="{A1640579-56CD-4638-81A7-4F5DE103A24F}"/>
                    </a:ext>
                  </a:extLst>
                </p:cNvPr>
                <p:cNvGrpSpPr/>
                <p:nvPr/>
              </p:nvGrpSpPr>
              <p:grpSpPr>
                <a:xfrm>
                  <a:off x="1115551" y="836712"/>
                  <a:ext cx="792153" cy="950922"/>
                  <a:chOff x="1115551" y="836712"/>
                  <a:chExt cx="792153" cy="950922"/>
                </a:xfrm>
              </p:grpSpPr>
              <p:sp>
                <p:nvSpPr>
                  <p:cNvPr id="430" name="Ellipse 429">
                    <a:extLst>
                      <a:ext uri="{FF2B5EF4-FFF2-40B4-BE49-F238E27FC236}">
                        <a16:creationId xmlns:a16="http://schemas.microsoft.com/office/drawing/2014/main" xmlns="" id="{6A8B62FD-A48D-49F8-93AA-230C770589B3}"/>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1" name="Ellipse 430">
                    <a:extLst>
                      <a:ext uri="{FF2B5EF4-FFF2-40B4-BE49-F238E27FC236}">
                        <a16:creationId xmlns:a16="http://schemas.microsoft.com/office/drawing/2014/main" xmlns="" id="{FBF16071-56E9-4A6C-817C-E3C975E9F88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2" name="Ellipse 431">
                    <a:extLst>
                      <a:ext uri="{FF2B5EF4-FFF2-40B4-BE49-F238E27FC236}">
                        <a16:creationId xmlns:a16="http://schemas.microsoft.com/office/drawing/2014/main" xmlns="" id="{5C704483-1555-456F-BF2A-6CCA6C5E0C1B}"/>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3" name="Ellipse 432">
                    <a:extLst>
                      <a:ext uri="{FF2B5EF4-FFF2-40B4-BE49-F238E27FC236}">
                        <a16:creationId xmlns:a16="http://schemas.microsoft.com/office/drawing/2014/main" xmlns="" id="{0F7C43EA-B0FB-4152-8721-13A89090CC9A}"/>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4" name="Ellipse 433">
                    <a:extLst>
                      <a:ext uri="{FF2B5EF4-FFF2-40B4-BE49-F238E27FC236}">
                        <a16:creationId xmlns:a16="http://schemas.microsoft.com/office/drawing/2014/main" xmlns="" id="{203D29CE-8D9B-42FE-80A7-B51083F300A6}"/>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24" name="Groupe 423">
                  <a:extLst>
                    <a:ext uri="{FF2B5EF4-FFF2-40B4-BE49-F238E27FC236}">
                      <a16:creationId xmlns:a16="http://schemas.microsoft.com/office/drawing/2014/main" xmlns="" id="{113677AA-B91C-4DC3-9D4A-28BFFD93E56A}"/>
                    </a:ext>
                  </a:extLst>
                </p:cNvPr>
                <p:cNvGrpSpPr/>
                <p:nvPr/>
              </p:nvGrpSpPr>
              <p:grpSpPr>
                <a:xfrm>
                  <a:off x="2051720" y="683789"/>
                  <a:ext cx="588547" cy="1031972"/>
                  <a:chOff x="1319157" y="686001"/>
                  <a:chExt cx="588547" cy="1031972"/>
                </a:xfrm>
              </p:grpSpPr>
              <p:sp>
                <p:nvSpPr>
                  <p:cNvPr id="425" name="Ellipse 424">
                    <a:extLst>
                      <a:ext uri="{FF2B5EF4-FFF2-40B4-BE49-F238E27FC236}">
                        <a16:creationId xmlns:a16="http://schemas.microsoft.com/office/drawing/2014/main" xmlns="" id="{7ADE3E1A-FDB3-44CC-85FC-8927EE4D49F1}"/>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6" name="Ellipse 425">
                    <a:extLst>
                      <a:ext uri="{FF2B5EF4-FFF2-40B4-BE49-F238E27FC236}">
                        <a16:creationId xmlns:a16="http://schemas.microsoft.com/office/drawing/2014/main" xmlns="" id="{C26056E8-6D5F-4302-82E7-A42837FA5D3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7" name="Ellipse 426">
                    <a:extLst>
                      <a:ext uri="{FF2B5EF4-FFF2-40B4-BE49-F238E27FC236}">
                        <a16:creationId xmlns:a16="http://schemas.microsoft.com/office/drawing/2014/main" xmlns="" id="{3452168F-EED5-4C21-AC1E-838D0DB43D44}"/>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8" name="Ellipse 427">
                    <a:extLst>
                      <a:ext uri="{FF2B5EF4-FFF2-40B4-BE49-F238E27FC236}">
                        <a16:creationId xmlns:a16="http://schemas.microsoft.com/office/drawing/2014/main" xmlns="" id="{4575D2A2-B551-47A1-9784-0FE6C4AE78F3}"/>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9" name="Ellipse 428">
                    <a:extLst>
                      <a:ext uri="{FF2B5EF4-FFF2-40B4-BE49-F238E27FC236}">
                        <a16:creationId xmlns:a16="http://schemas.microsoft.com/office/drawing/2014/main" xmlns="" id="{A0CDECD7-4450-4F16-AEC4-EF3EDE21994E}"/>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22" name="Rectangle 421">
                <a:extLst>
                  <a:ext uri="{FF2B5EF4-FFF2-40B4-BE49-F238E27FC236}">
                    <a16:creationId xmlns:a16="http://schemas.microsoft.com/office/drawing/2014/main" xmlns="" id="{85E3B3CF-03BF-49F0-B7CB-E6A23AD37AF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406" name="Groupe 405">
              <a:extLst>
                <a:ext uri="{FF2B5EF4-FFF2-40B4-BE49-F238E27FC236}">
                  <a16:creationId xmlns:a16="http://schemas.microsoft.com/office/drawing/2014/main" xmlns="" id="{7D229AE6-88F8-45C5-A016-E380023C1D02}"/>
                </a:ext>
              </a:extLst>
            </p:cNvPr>
            <p:cNvGrpSpPr>
              <a:grpSpLocks/>
            </p:cNvGrpSpPr>
            <p:nvPr/>
          </p:nvGrpSpPr>
          <p:grpSpPr bwMode="auto">
            <a:xfrm>
              <a:off x="5253099" y="1165777"/>
              <a:ext cx="1584325" cy="1296144"/>
              <a:chOff x="3635896" y="465376"/>
              <a:chExt cx="1584176" cy="1296885"/>
            </a:xfrm>
          </p:grpSpPr>
          <p:grpSp>
            <p:nvGrpSpPr>
              <p:cNvPr id="407" name="Groupe 406">
                <a:extLst>
                  <a:ext uri="{FF2B5EF4-FFF2-40B4-BE49-F238E27FC236}">
                    <a16:creationId xmlns:a16="http://schemas.microsoft.com/office/drawing/2014/main" xmlns="" id="{19CFC462-7959-49A2-A7E8-B8D812813BEE}"/>
                  </a:ext>
                </a:extLst>
              </p:cNvPr>
              <p:cNvGrpSpPr/>
              <p:nvPr/>
            </p:nvGrpSpPr>
            <p:grpSpPr>
              <a:xfrm>
                <a:off x="3767429" y="465376"/>
                <a:ext cx="1321110" cy="1296885"/>
                <a:chOff x="1319157" y="428266"/>
                <a:chExt cx="1321110" cy="1296885"/>
              </a:xfrm>
              <a:effectLst>
                <a:glow rad="127000">
                  <a:schemeClr val="bg1"/>
                </a:glow>
              </a:effectLst>
            </p:grpSpPr>
            <p:grpSp>
              <p:nvGrpSpPr>
                <p:cNvPr id="409" name="Groupe 408">
                  <a:extLst>
                    <a:ext uri="{FF2B5EF4-FFF2-40B4-BE49-F238E27FC236}">
                      <a16:creationId xmlns:a16="http://schemas.microsoft.com/office/drawing/2014/main" xmlns="" id="{11D95233-F360-4322-B7E6-38A66EC1A3C7}"/>
                    </a:ext>
                  </a:extLst>
                </p:cNvPr>
                <p:cNvGrpSpPr/>
                <p:nvPr/>
              </p:nvGrpSpPr>
              <p:grpSpPr>
                <a:xfrm>
                  <a:off x="1319157" y="836712"/>
                  <a:ext cx="588547" cy="856227"/>
                  <a:chOff x="1319157" y="836712"/>
                  <a:chExt cx="588547" cy="856227"/>
                </a:xfrm>
              </p:grpSpPr>
              <p:sp>
                <p:nvSpPr>
                  <p:cNvPr id="416" name="Ellipse 415">
                    <a:extLst>
                      <a:ext uri="{FF2B5EF4-FFF2-40B4-BE49-F238E27FC236}">
                        <a16:creationId xmlns:a16="http://schemas.microsoft.com/office/drawing/2014/main" xmlns="" id="{84B58AF0-6E50-4A29-8FB4-AAB7C88EBB39}"/>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7" name="Ellipse 416">
                    <a:extLst>
                      <a:ext uri="{FF2B5EF4-FFF2-40B4-BE49-F238E27FC236}">
                        <a16:creationId xmlns:a16="http://schemas.microsoft.com/office/drawing/2014/main" xmlns="" id="{5F7797B2-D974-4A6A-A3AC-B7107B42CB5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8" name="Ellipse 417">
                    <a:extLst>
                      <a:ext uri="{FF2B5EF4-FFF2-40B4-BE49-F238E27FC236}">
                        <a16:creationId xmlns:a16="http://schemas.microsoft.com/office/drawing/2014/main" xmlns="" id="{ED146BD5-E5C2-467B-8C88-29A2DD20E544}"/>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9" name="Ellipse 418">
                    <a:extLst>
                      <a:ext uri="{FF2B5EF4-FFF2-40B4-BE49-F238E27FC236}">
                        <a16:creationId xmlns:a16="http://schemas.microsoft.com/office/drawing/2014/main" xmlns="" id="{AB5A2C66-81C5-4666-B98A-0384A6211910}"/>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0" name="Ellipse 419">
                    <a:extLst>
                      <a:ext uri="{FF2B5EF4-FFF2-40B4-BE49-F238E27FC236}">
                        <a16:creationId xmlns:a16="http://schemas.microsoft.com/office/drawing/2014/main" xmlns="" id="{BF583045-2416-4A2A-BAF2-33BE437982A2}"/>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10" name="Groupe 409">
                  <a:extLst>
                    <a:ext uri="{FF2B5EF4-FFF2-40B4-BE49-F238E27FC236}">
                      <a16:creationId xmlns:a16="http://schemas.microsoft.com/office/drawing/2014/main" xmlns="" id="{AE15B3B9-E3E1-4CFA-B6C9-2C728435F81C}"/>
                    </a:ext>
                  </a:extLst>
                </p:cNvPr>
                <p:cNvGrpSpPr/>
                <p:nvPr/>
              </p:nvGrpSpPr>
              <p:grpSpPr>
                <a:xfrm>
                  <a:off x="2051720" y="428266"/>
                  <a:ext cx="588547" cy="1296885"/>
                  <a:chOff x="1319157" y="430478"/>
                  <a:chExt cx="588547" cy="1296885"/>
                </a:xfrm>
              </p:grpSpPr>
              <p:sp>
                <p:nvSpPr>
                  <p:cNvPr id="411" name="Ellipse 410">
                    <a:extLst>
                      <a:ext uri="{FF2B5EF4-FFF2-40B4-BE49-F238E27FC236}">
                        <a16:creationId xmlns:a16="http://schemas.microsoft.com/office/drawing/2014/main" xmlns="" id="{E20B64CC-E771-478E-B8FD-644D4D65B0C6}"/>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2" name="Ellipse 411">
                    <a:extLst>
                      <a:ext uri="{FF2B5EF4-FFF2-40B4-BE49-F238E27FC236}">
                        <a16:creationId xmlns:a16="http://schemas.microsoft.com/office/drawing/2014/main" xmlns="" id="{83882639-B53E-4034-803E-76A141F6E23B}"/>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3" name="Ellipse 412">
                    <a:extLst>
                      <a:ext uri="{FF2B5EF4-FFF2-40B4-BE49-F238E27FC236}">
                        <a16:creationId xmlns:a16="http://schemas.microsoft.com/office/drawing/2014/main" xmlns="" id="{82B5B4B1-3E98-45CD-A135-BC252AA6248A}"/>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4" name="Ellipse 413">
                    <a:extLst>
                      <a:ext uri="{FF2B5EF4-FFF2-40B4-BE49-F238E27FC236}">
                        <a16:creationId xmlns:a16="http://schemas.microsoft.com/office/drawing/2014/main" xmlns="" id="{2281CD42-2EB4-4A8E-B72A-C44DEA8EA907}"/>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5" name="Ellipse 414">
                    <a:extLst>
                      <a:ext uri="{FF2B5EF4-FFF2-40B4-BE49-F238E27FC236}">
                        <a16:creationId xmlns:a16="http://schemas.microsoft.com/office/drawing/2014/main" xmlns="" id="{64B3969F-B7EB-4415-8D09-A3FCCA182F8B}"/>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08" name="Rectangle 407">
                <a:extLst>
                  <a:ext uri="{FF2B5EF4-FFF2-40B4-BE49-F238E27FC236}">
                    <a16:creationId xmlns:a16="http://schemas.microsoft.com/office/drawing/2014/main" xmlns="" id="{6322CEE8-6E4A-4761-8226-BF508F04D59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463" name="ZoneTexte 462">
            <a:extLst>
              <a:ext uri="{FF2B5EF4-FFF2-40B4-BE49-F238E27FC236}">
                <a16:creationId xmlns:a16="http://schemas.microsoft.com/office/drawing/2014/main" xmlns="" id="{B45FBE75-D360-41DD-B659-87EEA52F6303}"/>
              </a:ext>
            </a:extLst>
          </p:cNvPr>
          <p:cNvSpPr txBox="1"/>
          <p:nvPr/>
        </p:nvSpPr>
        <p:spPr>
          <a:xfrm>
            <a:off x="5833639" y="3468466"/>
            <a:ext cx="3040102" cy="1200329"/>
          </a:xfrm>
          <a:prstGeom prst="rect">
            <a:avLst/>
          </a:prstGeom>
          <a:noFill/>
        </p:spPr>
        <p:txBody>
          <a:bodyPr wrap="square" rtlCol="0">
            <a:spAutoFit/>
          </a:bodyPr>
          <a:lstStyle/>
          <a:p>
            <a:r>
              <a:rPr lang="fr-FR" dirty="0"/>
              <a:t>Comptage des dizaines (5) puis des unités restantes (2) et codage en accolant les chiffres : </a:t>
            </a:r>
            <a:r>
              <a:rPr lang="fr-FR" b="1" dirty="0"/>
              <a:t>52</a:t>
            </a:r>
          </a:p>
        </p:txBody>
      </p:sp>
      <p:sp>
        <p:nvSpPr>
          <p:cNvPr id="466" name="Rectangle 465">
            <a:extLst>
              <a:ext uri="{FF2B5EF4-FFF2-40B4-BE49-F238E27FC236}">
                <a16:creationId xmlns:a16="http://schemas.microsoft.com/office/drawing/2014/main" xmlns="" id="{CCD377A4-FA4F-4F72-B32B-9BD795B01123}"/>
              </a:ext>
            </a:extLst>
          </p:cNvPr>
          <p:cNvSpPr/>
          <p:nvPr/>
        </p:nvSpPr>
        <p:spPr>
          <a:xfrm>
            <a:off x="5784644" y="699311"/>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Ecriture chiffrée</a:t>
            </a:r>
          </a:p>
        </p:txBody>
      </p:sp>
      <p:sp>
        <p:nvSpPr>
          <p:cNvPr id="467" name="Rectangle 466">
            <a:extLst>
              <a:ext uri="{FF2B5EF4-FFF2-40B4-BE49-F238E27FC236}">
                <a16:creationId xmlns:a16="http://schemas.microsoft.com/office/drawing/2014/main" xmlns="" id="{5194F65B-5E6B-4003-94DD-CAF071620F4B}"/>
              </a:ext>
            </a:extLst>
          </p:cNvPr>
          <p:cNvSpPr/>
          <p:nvPr/>
        </p:nvSpPr>
        <p:spPr>
          <a:xfrm>
            <a:off x="1043608" y="734942"/>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Nom du nombre </a:t>
            </a:r>
          </a:p>
        </p:txBody>
      </p:sp>
      <p:cxnSp>
        <p:nvCxnSpPr>
          <p:cNvPr id="468" name="Connecteur droit avec flèche 467">
            <a:extLst>
              <a:ext uri="{FF2B5EF4-FFF2-40B4-BE49-F238E27FC236}">
                <a16:creationId xmlns:a16="http://schemas.microsoft.com/office/drawing/2014/main" xmlns="" id="{63797C6B-25BB-4A64-B352-C0BC3B163E5F}"/>
              </a:ext>
            </a:extLst>
          </p:cNvPr>
          <p:cNvCxnSpPr>
            <a:cxnSpLocks/>
            <a:endCxn id="85" idx="0"/>
          </p:cNvCxnSpPr>
          <p:nvPr/>
        </p:nvCxnSpPr>
        <p:spPr>
          <a:xfrm flipH="1">
            <a:off x="1369681" y="1740668"/>
            <a:ext cx="242042" cy="12628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0" name="Connecteur droit avec flèche 469">
            <a:extLst>
              <a:ext uri="{FF2B5EF4-FFF2-40B4-BE49-F238E27FC236}">
                <a16:creationId xmlns:a16="http://schemas.microsoft.com/office/drawing/2014/main" xmlns="" id="{76A74BE2-B623-49AB-A2AC-39B0282BCDCE}"/>
              </a:ext>
            </a:extLst>
          </p:cNvPr>
          <p:cNvCxnSpPr>
            <a:cxnSpLocks/>
            <a:endCxn id="84" idx="0"/>
          </p:cNvCxnSpPr>
          <p:nvPr/>
        </p:nvCxnSpPr>
        <p:spPr>
          <a:xfrm>
            <a:off x="2512126" y="1689139"/>
            <a:ext cx="1483222" cy="13070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2" name="Connecteur droit avec flèche 471">
            <a:extLst>
              <a:ext uri="{FF2B5EF4-FFF2-40B4-BE49-F238E27FC236}">
                <a16:creationId xmlns:a16="http://schemas.microsoft.com/office/drawing/2014/main" xmlns="" id="{5AF8E301-6872-4D50-9B6B-E9DF5B69174D}"/>
              </a:ext>
            </a:extLst>
          </p:cNvPr>
          <p:cNvCxnSpPr>
            <a:cxnSpLocks/>
            <a:endCxn id="83" idx="0"/>
          </p:cNvCxnSpPr>
          <p:nvPr/>
        </p:nvCxnSpPr>
        <p:spPr>
          <a:xfrm>
            <a:off x="6914408" y="1630711"/>
            <a:ext cx="433090" cy="8701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6" name="Connecteur droit avec flèche 475">
            <a:extLst>
              <a:ext uri="{FF2B5EF4-FFF2-40B4-BE49-F238E27FC236}">
                <a16:creationId xmlns:a16="http://schemas.microsoft.com/office/drawing/2014/main" xmlns="" id="{25B2DC10-825B-417A-A1DC-B3DF5C0F5E5A}"/>
              </a:ext>
            </a:extLst>
          </p:cNvPr>
          <p:cNvCxnSpPr>
            <a:cxnSpLocks/>
            <a:endCxn id="404" idx="0"/>
          </p:cNvCxnSpPr>
          <p:nvPr/>
        </p:nvCxnSpPr>
        <p:spPr>
          <a:xfrm>
            <a:off x="1195485" y="4371809"/>
            <a:ext cx="0" cy="3747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2" name="Connecteur droit avec flèche 481">
            <a:extLst>
              <a:ext uri="{FF2B5EF4-FFF2-40B4-BE49-F238E27FC236}">
                <a16:creationId xmlns:a16="http://schemas.microsoft.com/office/drawing/2014/main" xmlns="" id="{383CA1F4-90C8-407A-B335-E7B6A1A5489D}"/>
              </a:ext>
            </a:extLst>
          </p:cNvPr>
          <p:cNvCxnSpPr>
            <a:cxnSpLocks/>
            <a:endCxn id="326" idx="0"/>
          </p:cNvCxnSpPr>
          <p:nvPr/>
        </p:nvCxnSpPr>
        <p:spPr>
          <a:xfrm>
            <a:off x="4384291" y="4630283"/>
            <a:ext cx="1293436" cy="2767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6" name="Connecteur droit avec flèche 485">
            <a:extLst>
              <a:ext uri="{FF2B5EF4-FFF2-40B4-BE49-F238E27FC236}">
                <a16:creationId xmlns:a16="http://schemas.microsoft.com/office/drawing/2014/main" xmlns="" id="{A7FDF166-D00A-4403-9593-1039E48E4DD3}"/>
              </a:ext>
            </a:extLst>
          </p:cNvPr>
          <p:cNvCxnSpPr>
            <a:cxnSpLocks/>
            <a:endCxn id="326" idx="0"/>
          </p:cNvCxnSpPr>
          <p:nvPr/>
        </p:nvCxnSpPr>
        <p:spPr>
          <a:xfrm flipH="1">
            <a:off x="5677727" y="4585145"/>
            <a:ext cx="1453226" cy="32186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92" name="Groupe 491">
            <a:extLst>
              <a:ext uri="{FF2B5EF4-FFF2-40B4-BE49-F238E27FC236}">
                <a16:creationId xmlns:a16="http://schemas.microsoft.com/office/drawing/2014/main" xmlns="" id="{B8A58AA6-932E-4981-ABD5-D10621A3CE9D}"/>
              </a:ext>
            </a:extLst>
          </p:cNvPr>
          <p:cNvGrpSpPr/>
          <p:nvPr/>
        </p:nvGrpSpPr>
        <p:grpSpPr>
          <a:xfrm>
            <a:off x="395536" y="182880"/>
            <a:ext cx="8064896" cy="547903"/>
            <a:chOff x="395536" y="182880"/>
            <a:chExt cx="8064896" cy="547903"/>
          </a:xfrm>
        </p:grpSpPr>
        <p:sp>
          <p:nvSpPr>
            <p:cNvPr id="493" name="Rectangle 492">
              <a:extLst>
                <a:ext uri="{FF2B5EF4-FFF2-40B4-BE49-F238E27FC236}">
                  <a16:creationId xmlns:a16="http://schemas.microsoft.com/office/drawing/2014/main" xmlns="" id="{4DF03BD0-C366-4D67-AE05-641B03908882}"/>
                </a:ext>
              </a:extLst>
            </p:cNvPr>
            <p:cNvSpPr/>
            <p:nvPr/>
          </p:nvSpPr>
          <p:spPr>
            <a:xfrm>
              <a:off x="395536" y="219738"/>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[cinquante-deux]</a:t>
              </a:r>
            </a:p>
          </p:txBody>
        </p:sp>
        <p:sp>
          <p:nvSpPr>
            <p:cNvPr id="494" name="Rectangle 493">
              <a:extLst>
                <a:ext uri="{FF2B5EF4-FFF2-40B4-BE49-F238E27FC236}">
                  <a16:creationId xmlns:a16="http://schemas.microsoft.com/office/drawing/2014/main" xmlns="" id="{A1572B12-BAB8-4E00-BE15-206E373AA549}"/>
                </a:ext>
              </a:extLst>
            </p:cNvPr>
            <p:cNvSpPr/>
            <p:nvPr/>
          </p:nvSpPr>
          <p:spPr>
            <a:xfrm>
              <a:off x="5076056" y="182880"/>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 52 »</a:t>
              </a:r>
            </a:p>
          </p:txBody>
        </p:sp>
      </p:grpSp>
    </p:spTree>
    <p:extLst>
      <p:ext uri="{BB962C8B-B14F-4D97-AF65-F5344CB8AC3E}">
        <p14:creationId xmlns:p14="http://schemas.microsoft.com/office/powerpoint/2010/main" val="2636386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ACA09AF3-722A-484A-9C3C-FF3022C277D5}"/>
              </a:ext>
            </a:extLst>
          </p:cNvPr>
          <p:cNvSpPr>
            <a:spLocks noGrp="1"/>
          </p:cNvSpPr>
          <p:nvPr>
            <p:ph type="sldNum" sz="quarter" idx="12"/>
          </p:nvPr>
        </p:nvSpPr>
        <p:spPr>
          <a:xfrm>
            <a:off x="8556842" y="208364"/>
            <a:ext cx="383243" cy="329184"/>
          </a:xfrm>
        </p:spPr>
        <p:txBody>
          <a:bodyPr/>
          <a:lstStyle/>
          <a:p>
            <a:fld id="{CF4668DC-857F-487D-BFFA-8C0CA5037977}" type="slidenum">
              <a:rPr lang="fr-BE" smtClean="0">
                <a:solidFill>
                  <a:schemeClr val="tx1"/>
                </a:solidFill>
              </a:rPr>
              <a:pPr/>
              <a:t>18</a:t>
            </a:fld>
            <a:endParaRPr lang="fr-BE" dirty="0">
              <a:solidFill>
                <a:schemeClr val="tx1"/>
              </a:solidFill>
            </a:endParaRPr>
          </a:p>
        </p:txBody>
      </p:sp>
      <p:sp>
        <p:nvSpPr>
          <p:cNvPr id="79" name="ZoneTexte 78">
            <a:extLst>
              <a:ext uri="{FF2B5EF4-FFF2-40B4-BE49-F238E27FC236}">
                <a16:creationId xmlns:a16="http://schemas.microsoft.com/office/drawing/2014/main" xmlns="" id="{54C6151A-3DE8-40F9-9654-A45ACD77BAD0}"/>
              </a:ext>
            </a:extLst>
          </p:cNvPr>
          <p:cNvSpPr txBox="1"/>
          <p:nvPr/>
        </p:nvSpPr>
        <p:spPr>
          <a:xfrm>
            <a:off x="179513" y="3511587"/>
            <a:ext cx="2412596" cy="923330"/>
          </a:xfrm>
          <a:prstGeom prst="rect">
            <a:avLst/>
          </a:prstGeom>
          <a:noFill/>
        </p:spPr>
        <p:txBody>
          <a:bodyPr wrap="square" rtlCol="0">
            <a:spAutoFit/>
          </a:bodyPr>
          <a:lstStyle/>
          <a:p>
            <a:r>
              <a:rPr lang="fr-FR" dirty="0"/>
              <a:t>Comptage </a:t>
            </a:r>
          </a:p>
          <a:p>
            <a:r>
              <a:rPr lang="fr-FR" dirty="0"/>
              <a:t>un, deux, trois, … </a:t>
            </a:r>
            <a:r>
              <a:rPr lang="fr-FR" b="1" dirty="0"/>
              <a:t>cinquante-deux</a:t>
            </a:r>
            <a:r>
              <a:rPr lang="fr-FR" dirty="0"/>
              <a:t>.</a:t>
            </a:r>
          </a:p>
        </p:txBody>
      </p:sp>
      <p:sp>
        <p:nvSpPr>
          <p:cNvPr id="83" name="Oval 87">
            <a:extLst>
              <a:ext uri="{FF2B5EF4-FFF2-40B4-BE49-F238E27FC236}">
                <a16:creationId xmlns:a16="http://schemas.microsoft.com/office/drawing/2014/main" xmlns="" id="{33E3CFCC-6EA4-4BFE-BA70-377B398023F3}"/>
              </a:ext>
            </a:extLst>
          </p:cNvPr>
          <p:cNvSpPr>
            <a:spLocks noChangeArrowheads="1"/>
          </p:cNvSpPr>
          <p:nvPr/>
        </p:nvSpPr>
        <p:spPr bwMode="auto">
          <a:xfrm>
            <a:off x="6204498" y="2500907"/>
            <a:ext cx="2286000" cy="990600"/>
          </a:xfrm>
          <a:prstGeom prst="ellipse">
            <a:avLst/>
          </a:prstGeom>
          <a:solidFill>
            <a:schemeClr val="accent5">
              <a:lumMod val="60000"/>
              <a:lumOff val="40000"/>
            </a:schemeClr>
          </a:solidFill>
          <a:ln w="9525">
            <a:solidFill>
              <a:schemeClr val="tx1"/>
            </a:solidFill>
            <a:round/>
            <a:headEnd/>
            <a:tailEnd/>
          </a:ln>
          <a:effectLst/>
          <a:extLst/>
        </p:spPr>
        <p:txBody>
          <a:bodyPr wrap="none" anchor="ctr"/>
          <a:lstStyle/>
          <a:p>
            <a:pPr algn="ctr"/>
            <a:r>
              <a:rPr lang="fr-FR" sz="3200" dirty="0">
                <a:solidFill>
                  <a:srgbClr val="292934"/>
                </a:solidFill>
              </a:rPr>
              <a:t>5x10+2</a:t>
            </a:r>
          </a:p>
        </p:txBody>
      </p:sp>
      <p:sp>
        <p:nvSpPr>
          <p:cNvPr id="84" name="Text Box 36">
            <a:extLst>
              <a:ext uri="{FF2B5EF4-FFF2-40B4-BE49-F238E27FC236}">
                <a16:creationId xmlns:a16="http://schemas.microsoft.com/office/drawing/2014/main" xmlns="" id="{1355D682-4FDE-4003-B87A-D91E4585E6ED}"/>
              </a:ext>
            </a:extLst>
          </p:cNvPr>
          <p:cNvSpPr txBox="1">
            <a:spLocks noChangeArrowheads="1"/>
          </p:cNvSpPr>
          <p:nvPr/>
        </p:nvSpPr>
        <p:spPr bwMode="auto">
          <a:xfrm>
            <a:off x="2770624" y="2996207"/>
            <a:ext cx="2449448" cy="342900"/>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solidFill>
                  <a:srgbClr val="292934"/>
                </a:solidFill>
                <a:latin typeface="+mn-lt"/>
              </a:rPr>
              <a:t>Deux après cinquante</a:t>
            </a:r>
          </a:p>
        </p:txBody>
      </p:sp>
      <p:sp>
        <p:nvSpPr>
          <p:cNvPr id="85" name="Text Box 37">
            <a:extLst>
              <a:ext uri="{FF2B5EF4-FFF2-40B4-BE49-F238E27FC236}">
                <a16:creationId xmlns:a16="http://schemas.microsoft.com/office/drawing/2014/main" xmlns="" id="{515D83F7-BF86-4DDD-8574-1B5C47E1F9BF}"/>
              </a:ext>
            </a:extLst>
          </p:cNvPr>
          <p:cNvSpPr txBox="1">
            <a:spLocks noChangeArrowheads="1"/>
          </p:cNvSpPr>
          <p:nvPr/>
        </p:nvSpPr>
        <p:spPr bwMode="auto">
          <a:xfrm>
            <a:off x="73537" y="3003514"/>
            <a:ext cx="2592288" cy="3429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buClr>
                <a:srgbClr val="800080"/>
              </a:buClr>
              <a:buFont typeface="Wingdings" charset="2"/>
              <a:buNone/>
            </a:pPr>
            <a:r>
              <a:rPr lang="fr-FR" sz="1800" dirty="0">
                <a:solidFill>
                  <a:srgbClr val="292934"/>
                </a:solidFill>
                <a:latin typeface="+mn-lt"/>
              </a:rPr>
              <a:t>Cinquante deuxième</a:t>
            </a:r>
          </a:p>
        </p:txBody>
      </p:sp>
      <p:sp>
        <p:nvSpPr>
          <p:cNvPr id="385" name="ZoneTexte 384">
            <a:extLst>
              <a:ext uri="{FF2B5EF4-FFF2-40B4-BE49-F238E27FC236}">
                <a16:creationId xmlns:a16="http://schemas.microsoft.com/office/drawing/2014/main" xmlns="" id="{90DAB9D9-E778-4850-BF36-B6B8E4BCA29A}"/>
              </a:ext>
            </a:extLst>
          </p:cNvPr>
          <p:cNvSpPr txBox="1"/>
          <p:nvPr/>
        </p:nvSpPr>
        <p:spPr>
          <a:xfrm>
            <a:off x="3022155" y="3470806"/>
            <a:ext cx="2222959" cy="1200329"/>
          </a:xfrm>
          <a:prstGeom prst="rect">
            <a:avLst/>
          </a:prstGeom>
          <a:noFill/>
        </p:spPr>
        <p:txBody>
          <a:bodyPr wrap="square" rtlCol="0">
            <a:spAutoFit/>
          </a:bodyPr>
          <a:lstStyle/>
          <a:p>
            <a:r>
              <a:rPr lang="fr-FR" dirty="0"/>
              <a:t>Comptage dix, vingt, …, cinquante, cinquante-et-un, </a:t>
            </a:r>
            <a:r>
              <a:rPr lang="fr-FR" b="1" dirty="0"/>
              <a:t>cinquante-deux</a:t>
            </a:r>
          </a:p>
        </p:txBody>
      </p:sp>
      <p:sp>
        <p:nvSpPr>
          <p:cNvPr id="463" name="ZoneTexte 462">
            <a:extLst>
              <a:ext uri="{FF2B5EF4-FFF2-40B4-BE49-F238E27FC236}">
                <a16:creationId xmlns:a16="http://schemas.microsoft.com/office/drawing/2014/main" xmlns="" id="{B45FBE75-D360-41DD-B659-87EEA52F6303}"/>
              </a:ext>
            </a:extLst>
          </p:cNvPr>
          <p:cNvSpPr txBox="1"/>
          <p:nvPr/>
        </p:nvSpPr>
        <p:spPr>
          <a:xfrm>
            <a:off x="5833639" y="3468466"/>
            <a:ext cx="3040102" cy="1200329"/>
          </a:xfrm>
          <a:prstGeom prst="rect">
            <a:avLst/>
          </a:prstGeom>
          <a:noFill/>
        </p:spPr>
        <p:txBody>
          <a:bodyPr wrap="square" rtlCol="0">
            <a:spAutoFit/>
          </a:bodyPr>
          <a:lstStyle/>
          <a:p>
            <a:r>
              <a:rPr lang="fr-FR" dirty="0"/>
              <a:t>Comptage des dizaines (5) puis des unités restantes (2) et codage en accolant les chiffres : </a:t>
            </a:r>
            <a:r>
              <a:rPr lang="fr-FR" b="1" dirty="0"/>
              <a:t>52</a:t>
            </a:r>
          </a:p>
        </p:txBody>
      </p:sp>
      <p:sp>
        <p:nvSpPr>
          <p:cNvPr id="466" name="Rectangle 465">
            <a:extLst>
              <a:ext uri="{FF2B5EF4-FFF2-40B4-BE49-F238E27FC236}">
                <a16:creationId xmlns:a16="http://schemas.microsoft.com/office/drawing/2014/main" xmlns="" id="{CCD377A4-FA4F-4F72-B32B-9BD795B01123}"/>
              </a:ext>
            </a:extLst>
          </p:cNvPr>
          <p:cNvSpPr/>
          <p:nvPr/>
        </p:nvSpPr>
        <p:spPr>
          <a:xfrm>
            <a:off x="5784644" y="699311"/>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Ecriture chiffrée</a:t>
            </a:r>
          </a:p>
        </p:txBody>
      </p:sp>
      <p:sp>
        <p:nvSpPr>
          <p:cNvPr id="467" name="Rectangle 466">
            <a:extLst>
              <a:ext uri="{FF2B5EF4-FFF2-40B4-BE49-F238E27FC236}">
                <a16:creationId xmlns:a16="http://schemas.microsoft.com/office/drawing/2014/main" xmlns="" id="{5194F65B-5E6B-4003-94DD-CAF071620F4B}"/>
              </a:ext>
            </a:extLst>
          </p:cNvPr>
          <p:cNvSpPr/>
          <p:nvPr/>
        </p:nvSpPr>
        <p:spPr>
          <a:xfrm>
            <a:off x="1043608" y="734942"/>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Nom du nombre </a:t>
            </a:r>
          </a:p>
        </p:txBody>
      </p:sp>
      <p:cxnSp>
        <p:nvCxnSpPr>
          <p:cNvPr id="468" name="Connecteur droit avec flèche 467">
            <a:extLst>
              <a:ext uri="{FF2B5EF4-FFF2-40B4-BE49-F238E27FC236}">
                <a16:creationId xmlns:a16="http://schemas.microsoft.com/office/drawing/2014/main" xmlns="" id="{63797C6B-25BB-4A64-B352-C0BC3B163E5F}"/>
              </a:ext>
            </a:extLst>
          </p:cNvPr>
          <p:cNvCxnSpPr>
            <a:cxnSpLocks/>
            <a:endCxn id="85" idx="0"/>
          </p:cNvCxnSpPr>
          <p:nvPr/>
        </p:nvCxnSpPr>
        <p:spPr>
          <a:xfrm flipH="1">
            <a:off x="1369681" y="1740668"/>
            <a:ext cx="242042" cy="12628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0" name="Connecteur droit avec flèche 469">
            <a:extLst>
              <a:ext uri="{FF2B5EF4-FFF2-40B4-BE49-F238E27FC236}">
                <a16:creationId xmlns:a16="http://schemas.microsoft.com/office/drawing/2014/main" xmlns="" id="{76A74BE2-B623-49AB-A2AC-39B0282BCDCE}"/>
              </a:ext>
            </a:extLst>
          </p:cNvPr>
          <p:cNvCxnSpPr>
            <a:cxnSpLocks/>
            <a:endCxn id="84" idx="0"/>
          </p:cNvCxnSpPr>
          <p:nvPr/>
        </p:nvCxnSpPr>
        <p:spPr>
          <a:xfrm>
            <a:off x="2512126" y="1689139"/>
            <a:ext cx="1483222" cy="13070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2" name="Connecteur droit avec flèche 471">
            <a:extLst>
              <a:ext uri="{FF2B5EF4-FFF2-40B4-BE49-F238E27FC236}">
                <a16:creationId xmlns:a16="http://schemas.microsoft.com/office/drawing/2014/main" xmlns="" id="{5AF8E301-6872-4D50-9B6B-E9DF5B69174D}"/>
              </a:ext>
            </a:extLst>
          </p:cNvPr>
          <p:cNvCxnSpPr>
            <a:cxnSpLocks/>
            <a:endCxn id="83" idx="0"/>
          </p:cNvCxnSpPr>
          <p:nvPr/>
        </p:nvCxnSpPr>
        <p:spPr>
          <a:xfrm>
            <a:off x="6914408" y="1630711"/>
            <a:ext cx="433090" cy="8701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xmlns="" id="{A3D31E0D-FDCA-496F-8B68-C6DC30ABACB7}"/>
              </a:ext>
            </a:extLst>
          </p:cNvPr>
          <p:cNvSpPr txBox="1"/>
          <p:nvPr/>
        </p:nvSpPr>
        <p:spPr>
          <a:xfrm>
            <a:off x="73537" y="2852936"/>
            <a:ext cx="5345553" cy="3816429"/>
          </a:xfrm>
          <a:prstGeom prst="rect">
            <a:avLst/>
          </a:prstGeom>
          <a:noFill/>
          <a:ln>
            <a:solidFill>
              <a:schemeClr val="accent1">
                <a:shade val="50000"/>
              </a:schemeClr>
            </a:solidFill>
          </a:ln>
        </p:spPr>
        <p:txBody>
          <a:bodyPr wrap="square" rtlCol="0">
            <a:spAutoFit/>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sz="4000" dirty="0"/>
              <a:t>On ne connait pas le nombre de dizaines</a:t>
            </a:r>
          </a:p>
        </p:txBody>
      </p:sp>
      <p:grpSp>
        <p:nvGrpSpPr>
          <p:cNvPr id="464" name="Groupe 463">
            <a:extLst>
              <a:ext uri="{FF2B5EF4-FFF2-40B4-BE49-F238E27FC236}">
                <a16:creationId xmlns:a16="http://schemas.microsoft.com/office/drawing/2014/main" xmlns="" id="{65F6096C-83F9-447C-B8AD-E8EB82BBF475}"/>
              </a:ext>
            </a:extLst>
          </p:cNvPr>
          <p:cNvGrpSpPr/>
          <p:nvPr/>
        </p:nvGrpSpPr>
        <p:grpSpPr>
          <a:xfrm>
            <a:off x="3266333" y="801178"/>
            <a:ext cx="2404655" cy="1473766"/>
            <a:chOff x="4933950" y="224036"/>
            <a:chExt cx="3538538" cy="2628900"/>
          </a:xfrm>
        </p:grpSpPr>
        <p:sp>
          <p:nvSpPr>
            <p:cNvPr id="465" name="Ellipse 130">
              <a:extLst>
                <a:ext uri="{FF2B5EF4-FFF2-40B4-BE49-F238E27FC236}">
                  <a16:creationId xmlns:a16="http://schemas.microsoft.com/office/drawing/2014/main" xmlns="" id="{BD4933AA-4ECF-46F6-8A4A-0AB6AFD9CCE0}"/>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469" name="Groupe 468">
              <a:extLst>
                <a:ext uri="{FF2B5EF4-FFF2-40B4-BE49-F238E27FC236}">
                  <a16:creationId xmlns:a16="http://schemas.microsoft.com/office/drawing/2014/main" xmlns="" id="{599D4E24-9758-40B2-89E0-050EC1556C5F}"/>
                </a:ext>
              </a:extLst>
            </p:cNvPr>
            <p:cNvGrpSpPr>
              <a:grpSpLocks/>
            </p:cNvGrpSpPr>
            <p:nvPr/>
          </p:nvGrpSpPr>
          <p:grpSpPr bwMode="auto">
            <a:xfrm>
              <a:off x="5333346" y="1484784"/>
              <a:ext cx="1584325" cy="1296144"/>
              <a:chOff x="3635896" y="465376"/>
              <a:chExt cx="1584176" cy="1296885"/>
            </a:xfrm>
          </p:grpSpPr>
          <p:grpSp>
            <p:nvGrpSpPr>
              <p:cNvPr id="533" name="Groupe 532">
                <a:extLst>
                  <a:ext uri="{FF2B5EF4-FFF2-40B4-BE49-F238E27FC236}">
                    <a16:creationId xmlns:a16="http://schemas.microsoft.com/office/drawing/2014/main" xmlns="" id="{3A561C50-7FC1-4BBC-99C0-94986F8FD692}"/>
                  </a:ext>
                </a:extLst>
              </p:cNvPr>
              <p:cNvGrpSpPr/>
              <p:nvPr/>
            </p:nvGrpSpPr>
            <p:grpSpPr>
              <a:xfrm>
                <a:off x="3767429" y="465376"/>
                <a:ext cx="1321110" cy="1296885"/>
                <a:chOff x="1319157" y="428266"/>
                <a:chExt cx="1321110" cy="1296885"/>
              </a:xfrm>
              <a:effectLst>
                <a:glow rad="127000">
                  <a:schemeClr val="bg1"/>
                </a:glow>
              </a:effectLst>
            </p:grpSpPr>
            <p:grpSp>
              <p:nvGrpSpPr>
                <p:cNvPr id="535" name="Groupe 534">
                  <a:extLst>
                    <a:ext uri="{FF2B5EF4-FFF2-40B4-BE49-F238E27FC236}">
                      <a16:creationId xmlns:a16="http://schemas.microsoft.com/office/drawing/2014/main" xmlns="" id="{8FEC473F-49B7-4A11-9B48-F08945DE4C80}"/>
                    </a:ext>
                  </a:extLst>
                </p:cNvPr>
                <p:cNvGrpSpPr/>
                <p:nvPr/>
              </p:nvGrpSpPr>
              <p:grpSpPr>
                <a:xfrm>
                  <a:off x="1319157" y="716463"/>
                  <a:ext cx="588547" cy="976476"/>
                  <a:chOff x="1319157" y="716463"/>
                  <a:chExt cx="588547" cy="976476"/>
                </a:xfrm>
              </p:grpSpPr>
              <p:sp>
                <p:nvSpPr>
                  <p:cNvPr id="542" name="Ellipse 541">
                    <a:extLst>
                      <a:ext uri="{FF2B5EF4-FFF2-40B4-BE49-F238E27FC236}">
                        <a16:creationId xmlns:a16="http://schemas.microsoft.com/office/drawing/2014/main" xmlns="" id="{28A08975-8DC5-41F6-88CD-811AB7F5BA3A}"/>
                      </a:ext>
                    </a:extLst>
                  </p:cNvPr>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43" name="Ellipse 542">
                    <a:extLst>
                      <a:ext uri="{FF2B5EF4-FFF2-40B4-BE49-F238E27FC236}">
                        <a16:creationId xmlns:a16="http://schemas.microsoft.com/office/drawing/2014/main" xmlns="" id="{E70901C7-D7B1-4276-8926-5701EFC300A6}"/>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44" name="Ellipse 543">
                    <a:extLst>
                      <a:ext uri="{FF2B5EF4-FFF2-40B4-BE49-F238E27FC236}">
                        <a16:creationId xmlns:a16="http://schemas.microsoft.com/office/drawing/2014/main" xmlns="" id="{FC2DB92A-93F9-4A1B-B7F0-AE366EDDC7D0}"/>
                      </a:ext>
                    </a:extLst>
                  </p:cNvPr>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45" name="Ellipse 544">
                    <a:extLst>
                      <a:ext uri="{FF2B5EF4-FFF2-40B4-BE49-F238E27FC236}">
                        <a16:creationId xmlns:a16="http://schemas.microsoft.com/office/drawing/2014/main" xmlns="" id="{B69C1E74-22E5-4860-8E1E-DF9F29826C11}"/>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46" name="Ellipse 545">
                    <a:extLst>
                      <a:ext uri="{FF2B5EF4-FFF2-40B4-BE49-F238E27FC236}">
                        <a16:creationId xmlns:a16="http://schemas.microsoft.com/office/drawing/2014/main" xmlns="" id="{9B96DF2E-10CF-4EB9-848D-DD0BB3A9A449}"/>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536" name="Groupe 535">
                  <a:extLst>
                    <a:ext uri="{FF2B5EF4-FFF2-40B4-BE49-F238E27FC236}">
                      <a16:creationId xmlns:a16="http://schemas.microsoft.com/office/drawing/2014/main" xmlns="" id="{B955DE37-D7ED-41E2-8E33-2DF143FB5AFF}"/>
                    </a:ext>
                  </a:extLst>
                </p:cNvPr>
                <p:cNvGrpSpPr/>
                <p:nvPr/>
              </p:nvGrpSpPr>
              <p:grpSpPr>
                <a:xfrm>
                  <a:off x="2051720" y="428266"/>
                  <a:ext cx="588547" cy="1296885"/>
                  <a:chOff x="1319157" y="430478"/>
                  <a:chExt cx="588547" cy="1296885"/>
                </a:xfrm>
              </p:grpSpPr>
              <p:sp>
                <p:nvSpPr>
                  <p:cNvPr id="537" name="Ellipse 536">
                    <a:extLst>
                      <a:ext uri="{FF2B5EF4-FFF2-40B4-BE49-F238E27FC236}">
                        <a16:creationId xmlns:a16="http://schemas.microsoft.com/office/drawing/2014/main" xmlns="" id="{062208D4-1571-4E30-AF73-3873CEB8DF8F}"/>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38" name="Ellipse 537">
                    <a:extLst>
                      <a:ext uri="{FF2B5EF4-FFF2-40B4-BE49-F238E27FC236}">
                        <a16:creationId xmlns:a16="http://schemas.microsoft.com/office/drawing/2014/main" xmlns="" id="{8C896B95-C936-417C-9C67-9917FC108644}"/>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39" name="Ellipse 538">
                    <a:extLst>
                      <a:ext uri="{FF2B5EF4-FFF2-40B4-BE49-F238E27FC236}">
                        <a16:creationId xmlns:a16="http://schemas.microsoft.com/office/drawing/2014/main" xmlns="" id="{08FE6B07-DE4A-42B7-8836-DC23FC7AC030}"/>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40" name="Ellipse 539">
                    <a:extLst>
                      <a:ext uri="{FF2B5EF4-FFF2-40B4-BE49-F238E27FC236}">
                        <a16:creationId xmlns:a16="http://schemas.microsoft.com/office/drawing/2014/main" xmlns="" id="{E13F64A7-5E92-4137-9576-0A61C7F96962}"/>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41" name="Ellipse 540">
                    <a:extLst>
                      <a:ext uri="{FF2B5EF4-FFF2-40B4-BE49-F238E27FC236}">
                        <a16:creationId xmlns:a16="http://schemas.microsoft.com/office/drawing/2014/main" xmlns="" id="{DF26D7FD-9AC1-4B36-84B5-EF81C0A21CFD}"/>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534" name="Rectangle 533">
                <a:extLst>
                  <a:ext uri="{FF2B5EF4-FFF2-40B4-BE49-F238E27FC236}">
                    <a16:creationId xmlns:a16="http://schemas.microsoft.com/office/drawing/2014/main" xmlns="" id="{4C90B77B-470E-48E3-A5CC-7D54F292D549}"/>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471" name="Groupe 470">
              <a:extLst>
                <a:ext uri="{FF2B5EF4-FFF2-40B4-BE49-F238E27FC236}">
                  <a16:creationId xmlns:a16="http://schemas.microsoft.com/office/drawing/2014/main" xmlns="" id="{598D5116-06B3-445F-802E-D9E4EF4D9064}"/>
                </a:ext>
              </a:extLst>
            </p:cNvPr>
            <p:cNvGrpSpPr>
              <a:grpSpLocks/>
            </p:cNvGrpSpPr>
            <p:nvPr/>
          </p:nvGrpSpPr>
          <p:grpSpPr bwMode="auto">
            <a:xfrm>
              <a:off x="6732241" y="495871"/>
              <a:ext cx="1654745" cy="1060921"/>
              <a:chOff x="3563823" y="765810"/>
              <a:chExt cx="1656249" cy="1058934"/>
            </a:xfrm>
          </p:grpSpPr>
          <p:grpSp>
            <p:nvGrpSpPr>
              <p:cNvPr id="519" name="Groupe 518">
                <a:extLst>
                  <a:ext uri="{FF2B5EF4-FFF2-40B4-BE49-F238E27FC236}">
                    <a16:creationId xmlns:a16="http://schemas.microsoft.com/office/drawing/2014/main" xmlns="" id="{EE9A1504-5B5A-4FCB-BABE-952B9298EAC8}"/>
                  </a:ext>
                </a:extLst>
              </p:cNvPr>
              <p:cNvGrpSpPr/>
              <p:nvPr/>
            </p:nvGrpSpPr>
            <p:grpSpPr>
              <a:xfrm>
                <a:off x="3563823" y="871610"/>
                <a:ext cx="1524716" cy="953134"/>
                <a:chOff x="1115551" y="834500"/>
                <a:chExt cx="1524716" cy="953134"/>
              </a:xfrm>
              <a:effectLst>
                <a:glow rad="127000">
                  <a:schemeClr val="bg1"/>
                </a:glow>
              </a:effectLst>
            </p:grpSpPr>
            <p:grpSp>
              <p:nvGrpSpPr>
                <p:cNvPr id="521" name="Groupe 520">
                  <a:extLst>
                    <a:ext uri="{FF2B5EF4-FFF2-40B4-BE49-F238E27FC236}">
                      <a16:creationId xmlns:a16="http://schemas.microsoft.com/office/drawing/2014/main" xmlns="" id="{767E1804-04BC-4F3E-BF3F-66342B93FE54}"/>
                    </a:ext>
                  </a:extLst>
                </p:cNvPr>
                <p:cNvGrpSpPr/>
                <p:nvPr/>
              </p:nvGrpSpPr>
              <p:grpSpPr>
                <a:xfrm>
                  <a:off x="1115551" y="836712"/>
                  <a:ext cx="792153" cy="950922"/>
                  <a:chOff x="1115551" y="836712"/>
                  <a:chExt cx="792153" cy="950922"/>
                </a:xfrm>
              </p:grpSpPr>
              <p:sp>
                <p:nvSpPr>
                  <p:cNvPr id="528" name="Ellipse 527">
                    <a:extLst>
                      <a:ext uri="{FF2B5EF4-FFF2-40B4-BE49-F238E27FC236}">
                        <a16:creationId xmlns:a16="http://schemas.microsoft.com/office/drawing/2014/main" xmlns="" id="{F4FE9C9D-56AA-41E7-A90F-A46F0E4FAE2F}"/>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29" name="Ellipse 528">
                    <a:extLst>
                      <a:ext uri="{FF2B5EF4-FFF2-40B4-BE49-F238E27FC236}">
                        <a16:creationId xmlns:a16="http://schemas.microsoft.com/office/drawing/2014/main" xmlns="" id="{9651E1D4-2100-4546-B9A6-D1403C15EFE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30" name="Ellipse 529">
                    <a:extLst>
                      <a:ext uri="{FF2B5EF4-FFF2-40B4-BE49-F238E27FC236}">
                        <a16:creationId xmlns:a16="http://schemas.microsoft.com/office/drawing/2014/main" xmlns="" id="{5305943A-00EE-4FF6-9773-1BBA72747FA1}"/>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31" name="Ellipse 530">
                    <a:extLst>
                      <a:ext uri="{FF2B5EF4-FFF2-40B4-BE49-F238E27FC236}">
                        <a16:creationId xmlns:a16="http://schemas.microsoft.com/office/drawing/2014/main" xmlns="" id="{DB64560C-EDAC-4968-9801-F8AFDF85461F}"/>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32" name="Ellipse 531">
                    <a:extLst>
                      <a:ext uri="{FF2B5EF4-FFF2-40B4-BE49-F238E27FC236}">
                        <a16:creationId xmlns:a16="http://schemas.microsoft.com/office/drawing/2014/main" xmlns="" id="{5C134BD9-A08C-4167-BF74-FC4CA069E0D2}"/>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522" name="Groupe 521">
                  <a:extLst>
                    <a:ext uri="{FF2B5EF4-FFF2-40B4-BE49-F238E27FC236}">
                      <a16:creationId xmlns:a16="http://schemas.microsoft.com/office/drawing/2014/main" xmlns="" id="{96C9071A-0CC1-44CF-9689-E7B7FE579B1F}"/>
                    </a:ext>
                  </a:extLst>
                </p:cNvPr>
                <p:cNvGrpSpPr/>
                <p:nvPr/>
              </p:nvGrpSpPr>
              <p:grpSpPr>
                <a:xfrm>
                  <a:off x="2051720" y="834500"/>
                  <a:ext cx="588547" cy="881261"/>
                  <a:chOff x="1319157" y="836712"/>
                  <a:chExt cx="588547" cy="881261"/>
                </a:xfrm>
              </p:grpSpPr>
              <p:sp>
                <p:nvSpPr>
                  <p:cNvPr id="523" name="Ellipse 522">
                    <a:extLst>
                      <a:ext uri="{FF2B5EF4-FFF2-40B4-BE49-F238E27FC236}">
                        <a16:creationId xmlns:a16="http://schemas.microsoft.com/office/drawing/2014/main" xmlns="" id="{27F6CE85-92C6-4071-8039-9D87782FF391}"/>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24" name="Ellipse 523">
                    <a:extLst>
                      <a:ext uri="{FF2B5EF4-FFF2-40B4-BE49-F238E27FC236}">
                        <a16:creationId xmlns:a16="http://schemas.microsoft.com/office/drawing/2014/main" xmlns="" id="{65B7DDBF-6721-4D37-BE34-2F11D5AD7F35}"/>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25" name="Ellipse 524">
                    <a:extLst>
                      <a:ext uri="{FF2B5EF4-FFF2-40B4-BE49-F238E27FC236}">
                        <a16:creationId xmlns:a16="http://schemas.microsoft.com/office/drawing/2014/main" xmlns="" id="{0A82FEF3-D912-4D33-A86B-2E5BDF2B673D}"/>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26" name="Ellipse 525">
                    <a:extLst>
                      <a:ext uri="{FF2B5EF4-FFF2-40B4-BE49-F238E27FC236}">
                        <a16:creationId xmlns:a16="http://schemas.microsoft.com/office/drawing/2014/main" xmlns="" id="{22A7BF33-86BB-4B0E-9932-650157238C1E}"/>
                      </a:ext>
                    </a:extLst>
                  </p:cNvPr>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27" name="Ellipse 526">
                    <a:extLst>
                      <a:ext uri="{FF2B5EF4-FFF2-40B4-BE49-F238E27FC236}">
                        <a16:creationId xmlns:a16="http://schemas.microsoft.com/office/drawing/2014/main" xmlns="" id="{AA39243E-39CD-442D-B8D7-B91F52987134}"/>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520" name="Rectangle 519">
                <a:extLst>
                  <a:ext uri="{FF2B5EF4-FFF2-40B4-BE49-F238E27FC236}">
                    <a16:creationId xmlns:a16="http://schemas.microsoft.com/office/drawing/2014/main" xmlns="" id="{91BEF6DC-B9C3-46D0-8FE5-006D3F385DB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473" name="Ellipse 472">
              <a:extLst>
                <a:ext uri="{FF2B5EF4-FFF2-40B4-BE49-F238E27FC236}">
                  <a16:creationId xmlns:a16="http://schemas.microsoft.com/office/drawing/2014/main" xmlns="" id="{01E1BD53-5826-43A0-8991-DAA44A1007D9}"/>
                </a:ext>
              </a:extLst>
            </p:cNvPr>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74" name="Ellipse 473">
              <a:extLst>
                <a:ext uri="{FF2B5EF4-FFF2-40B4-BE49-F238E27FC236}">
                  <a16:creationId xmlns:a16="http://schemas.microsoft.com/office/drawing/2014/main" xmlns="" id="{B149D07E-59AC-49A1-90A4-81D0216971B5}"/>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75" name="Ellipse 474">
              <a:extLst>
                <a:ext uri="{FF2B5EF4-FFF2-40B4-BE49-F238E27FC236}">
                  <a16:creationId xmlns:a16="http://schemas.microsoft.com/office/drawing/2014/main" xmlns="" id="{68953A52-6054-4839-932B-4E187397BDF6}"/>
                </a:ext>
              </a:extLst>
            </p:cNvPr>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77" name="Ellipse 476">
              <a:extLst>
                <a:ext uri="{FF2B5EF4-FFF2-40B4-BE49-F238E27FC236}">
                  <a16:creationId xmlns:a16="http://schemas.microsoft.com/office/drawing/2014/main" xmlns="" id="{5B7DA911-F5A4-44D5-941A-95A140553A0F}"/>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78" name="Ellipse 477">
              <a:extLst>
                <a:ext uri="{FF2B5EF4-FFF2-40B4-BE49-F238E27FC236}">
                  <a16:creationId xmlns:a16="http://schemas.microsoft.com/office/drawing/2014/main" xmlns="" id="{3FFB52FD-C9ED-40C6-966B-2404B5B8DB18}"/>
                </a:ext>
              </a:extLst>
            </p:cNvPr>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79" name="Ellipse 478">
              <a:extLst>
                <a:ext uri="{FF2B5EF4-FFF2-40B4-BE49-F238E27FC236}">
                  <a16:creationId xmlns:a16="http://schemas.microsoft.com/office/drawing/2014/main" xmlns="" id="{3F1491D3-0E9D-4CE6-BFB5-D9A720E3BEA0}"/>
                </a:ext>
              </a:extLst>
            </p:cNvPr>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80" name="Ellipse 479">
              <a:extLst>
                <a:ext uri="{FF2B5EF4-FFF2-40B4-BE49-F238E27FC236}">
                  <a16:creationId xmlns:a16="http://schemas.microsoft.com/office/drawing/2014/main" xmlns="" id="{841629B3-17A0-48EA-9EAF-DD4C304F28CF}"/>
                </a:ext>
              </a:extLst>
            </p:cNvPr>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81" name="Ellipse 480">
              <a:extLst>
                <a:ext uri="{FF2B5EF4-FFF2-40B4-BE49-F238E27FC236}">
                  <a16:creationId xmlns:a16="http://schemas.microsoft.com/office/drawing/2014/main" xmlns="" id="{518FAAAE-A1A3-4D19-B9AD-628067D22420}"/>
                </a:ext>
              </a:extLst>
            </p:cNvPr>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83" name="Ellipse 482">
              <a:extLst>
                <a:ext uri="{FF2B5EF4-FFF2-40B4-BE49-F238E27FC236}">
                  <a16:creationId xmlns:a16="http://schemas.microsoft.com/office/drawing/2014/main" xmlns="" id="{EA74B9FD-CC6C-4098-8288-E85DC4622F49}"/>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84" name="Ellipse 483">
              <a:extLst>
                <a:ext uri="{FF2B5EF4-FFF2-40B4-BE49-F238E27FC236}">
                  <a16:creationId xmlns:a16="http://schemas.microsoft.com/office/drawing/2014/main" xmlns="" id="{868371DF-5A82-4E4D-811E-AD4DB6BC86FE}"/>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85" name="Rectangle 484">
              <a:extLst>
                <a:ext uri="{FF2B5EF4-FFF2-40B4-BE49-F238E27FC236}">
                  <a16:creationId xmlns:a16="http://schemas.microsoft.com/office/drawing/2014/main" xmlns="" id="{CE961D9D-ACDF-49F1-B557-D6362BE6505C}"/>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7" name="Ellipse 486">
              <a:extLst>
                <a:ext uri="{FF2B5EF4-FFF2-40B4-BE49-F238E27FC236}">
                  <a16:creationId xmlns:a16="http://schemas.microsoft.com/office/drawing/2014/main" xmlns="" id="{C539D6AA-F512-4996-ACA4-DA89967FBFB9}"/>
                </a:ext>
              </a:extLst>
            </p:cNvPr>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8" name="Rectangle 487">
              <a:extLst>
                <a:ext uri="{FF2B5EF4-FFF2-40B4-BE49-F238E27FC236}">
                  <a16:creationId xmlns:a16="http://schemas.microsoft.com/office/drawing/2014/main" xmlns="" id="{F789F320-AD0B-4396-9DD4-DDB4F95F3610}"/>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489" name="Groupe 488">
              <a:extLst>
                <a:ext uri="{FF2B5EF4-FFF2-40B4-BE49-F238E27FC236}">
                  <a16:creationId xmlns:a16="http://schemas.microsoft.com/office/drawing/2014/main" xmlns="" id="{29C5A1DE-5D17-41D5-BDA7-34F29AF9EDFA}"/>
                </a:ext>
              </a:extLst>
            </p:cNvPr>
            <p:cNvGrpSpPr>
              <a:grpSpLocks/>
            </p:cNvGrpSpPr>
            <p:nvPr/>
          </p:nvGrpSpPr>
          <p:grpSpPr bwMode="auto">
            <a:xfrm>
              <a:off x="6767779" y="1556792"/>
              <a:ext cx="1654745" cy="1105916"/>
              <a:chOff x="3563823" y="720899"/>
              <a:chExt cx="1656249" cy="1103845"/>
            </a:xfrm>
          </p:grpSpPr>
          <p:grpSp>
            <p:nvGrpSpPr>
              <p:cNvPr id="505" name="Groupe 504">
                <a:extLst>
                  <a:ext uri="{FF2B5EF4-FFF2-40B4-BE49-F238E27FC236}">
                    <a16:creationId xmlns:a16="http://schemas.microsoft.com/office/drawing/2014/main" xmlns="" id="{9E978CBF-BC6A-4439-AED4-1BBB63EB2B7D}"/>
                  </a:ext>
                </a:extLst>
              </p:cNvPr>
              <p:cNvGrpSpPr/>
              <p:nvPr/>
            </p:nvGrpSpPr>
            <p:grpSpPr>
              <a:xfrm>
                <a:off x="3563823" y="720899"/>
                <a:ext cx="1524716" cy="1103845"/>
                <a:chOff x="1115551" y="683789"/>
                <a:chExt cx="1524716" cy="1103845"/>
              </a:xfrm>
              <a:effectLst>
                <a:glow rad="127000">
                  <a:schemeClr val="bg1"/>
                </a:glow>
              </a:effectLst>
            </p:grpSpPr>
            <p:grpSp>
              <p:nvGrpSpPr>
                <p:cNvPr id="507" name="Groupe 506">
                  <a:extLst>
                    <a:ext uri="{FF2B5EF4-FFF2-40B4-BE49-F238E27FC236}">
                      <a16:creationId xmlns:a16="http://schemas.microsoft.com/office/drawing/2014/main" xmlns="" id="{F534F688-3A75-4766-BA9D-7C375F84496B}"/>
                    </a:ext>
                  </a:extLst>
                </p:cNvPr>
                <p:cNvGrpSpPr/>
                <p:nvPr/>
              </p:nvGrpSpPr>
              <p:grpSpPr>
                <a:xfrm>
                  <a:off x="1115551" y="836712"/>
                  <a:ext cx="792153" cy="950922"/>
                  <a:chOff x="1115551" y="836712"/>
                  <a:chExt cx="792153" cy="950922"/>
                </a:xfrm>
              </p:grpSpPr>
              <p:sp>
                <p:nvSpPr>
                  <p:cNvPr id="514" name="Ellipse 513">
                    <a:extLst>
                      <a:ext uri="{FF2B5EF4-FFF2-40B4-BE49-F238E27FC236}">
                        <a16:creationId xmlns:a16="http://schemas.microsoft.com/office/drawing/2014/main" xmlns="" id="{BF32B0D8-8C9C-4FF8-85FC-6F9A801324B8}"/>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15" name="Ellipse 514">
                    <a:extLst>
                      <a:ext uri="{FF2B5EF4-FFF2-40B4-BE49-F238E27FC236}">
                        <a16:creationId xmlns:a16="http://schemas.microsoft.com/office/drawing/2014/main" xmlns="" id="{4F282A77-42AC-45DD-A74B-12BB62445548}"/>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16" name="Ellipse 515">
                    <a:extLst>
                      <a:ext uri="{FF2B5EF4-FFF2-40B4-BE49-F238E27FC236}">
                        <a16:creationId xmlns:a16="http://schemas.microsoft.com/office/drawing/2014/main" xmlns="" id="{D6A443F6-007F-4B95-AA18-B130AA9B8268}"/>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17" name="Ellipse 516">
                    <a:extLst>
                      <a:ext uri="{FF2B5EF4-FFF2-40B4-BE49-F238E27FC236}">
                        <a16:creationId xmlns:a16="http://schemas.microsoft.com/office/drawing/2014/main" xmlns="" id="{EFDCEE3F-E0F2-4C96-A983-D555E077E439}"/>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18" name="Ellipse 517">
                    <a:extLst>
                      <a:ext uri="{FF2B5EF4-FFF2-40B4-BE49-F238E27FC236}">
                        <a16:creationId xmlns:a16="http://schemas.microsoft.com/office/drawing/2014/main" xmlns="" id="{B94825BE-CB70-463E-BFFC-F155E3A66402}"/>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508" name="Groupe 507">
                  <a:extLst>
                    <a:ext uri="{FF2B5EF4-FFF2-40B4-BE49-F238E27FC236}">
                      <a16:creationId xmlns:a16="http://schemas.microsoft.com/office/drawing/2014/main" xmlns="" id="{E134E4F4-65AA-4DA9-8FC1-6C0C387DBF2B}"/>
                    </a:ext>
                  </a:extLst>
                </p:cNvPr>
                <p:cNvGrpSpPr/>
                <p:nvPr/>
              </p:nvGrpSpPr>
              <p:grpSpPr>
                <a:xfrm>
                  <a:off x="2051720" y="683789"/>
                  <a:ext cx="588547" cy="1031972"/>
                  <a:chOff x="1319157" y="686001"/>
                  <a:chExt cx="588547" cy="1031972"/>
                </a:xfrm>
              </p:grpSpPr>
              <p:sp>
                <p:nvSpPr>
                  <p:cNvPr id="509" name="Ellipse 508">
                    <a:extLst>
                      <a:ext uri="{FF2B5EF4-FFF2-40B4-BE49-F238E27FC236}">
                        <a16:creationId xmlns:a16="http://schemas.microsoft.com/office/drawing/2014/main" xmlns="" id="{8A704412-A8A4-4087-948A-220980D28956}"/>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10" name="Ellipse 509">
                    <a:extLst>
                      <a:ext uri="{FF2B5EF4-FFF2-40B4-BE49-F238E27FC236}">
                        <a16:creationId xmlns:a16="http://schemas.microsoft.com/office/drawing/2014/main" xmlns="" id="{C7A40ECD-BE7C-457C-AA86-DDA96B4DB7D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11" name="Ellipse 510">
                    <a:extLst>
                      <a:ext uri="{FF2B5EF4-FFF2-40B4-BE49-F238E27FC236}">
                        <a16:creationId xmlns:a16="http://schemas.microsoft.com/office/drawing/2014/main" xmlns="" id="{795515C0-D42D-4612-9391-53DC49F559C6}"/>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12" name="Ellipse 511">
                    <a:extLst>
                      <a:ext uri="{FF2B5EF4-FFF2-40B4-BE49-F238E27FC236}">
                        <a16:creationId xmlns:a16="http://schemas.microsoft.com/office/drawing/2014/main" xmlns="" id="{940EEBCE-A50D-46CC-82AB-C2BEF7864096}"/>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13" name="Ellipse 512">
                    <a:extLst>
                      <a:ext uri="{FF2B5EF4-FFF2-40B4-BE49-F238E27FC236}">
                        <a16:creationId xmlns:a16="http://schemas.microsoft.com/office/drawing/2014/main" xmlns="" id="{DEE14587-6C0B-4814-A8CB-89EB7E60501C}"/>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506" name="Rectangle 505">
                <a:extLst>
                  <a:ext uri="{FF2B5EF4-FFF2-40B4-BE49-F238E27FC236}">
                    <a16:creationId xmlns:a16="http://schemas.microsoft.com/office/drawing/2014/main" xmlns="" id="{596A7A74-9C1F-4485-9FC3-BCDC21254CEC}"/>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490" name="Groupe 489">
              <a:extLst>
                <a:ext uri="{FF2B5EF4-FFF2-40B4-BE49-F238E27FC236}">
                  <a16:creationId xmlns:a16="http://schemas.microsoft.com/office/drawing/2014/main" xmlns="" id="{000F2555-2477-4410-A4A1-9CD4F07019AC}"/>
                </a:ext>
              </a:extLst>
            </p:cNvPr>
            <p:cNvGrpSpPr>
              <a:grpSpLocks/>
            </p:cNvGrpSpPr>
            <p:nvPr/>
          </p:nvGrpSpPr>
          <p:grpSpPr bwMode="auto">
            <a:xfrm>
              <a:off x="5253099" y="1165777"/>
              <a:ext cx="1584325" cy="1296144"/>
              <a:chOff x="3635896" y="465376"/>
              <a:chExt cx="1584176" cy="1296885"/>
            </a:xfrm>
          </p:grpSpPr>
          <p:grpSp>
            <p:nvGrpSpPr>
              <p:cNvPr id="491" name="Groupe 490">
                <a:extLst>
                  <a:ext uri="{FF2B5EF4-FFF2-40B4-BE49-F238E27FC236}">
                    <a16:creationId xmlns:a16="http://schemas.microsoft.com/office/drawing/2014/main" xmlns="" id="{A902F6B1-D523-4391-94A1-090011C60DF0}"/>
                  </a:ext>
                </a:extLst>
              </p:cNvPr>
              <p:cNvGrpSpPr/>
              <p:nvPr/>
            </p:nvGrpSpPr>
            <p:grpSpPr>
              <a:xfrm>
                <a:off x="3767429" y="465376"/>
                <a:ext cx="1321110" cy="1296885"/>
                <a:chOff x="1319157" y="428266"/>
                <a:chExt cx="1321110" cy="1296885"/>
              </a:xfrm>
              <a:effectLst>
                <a:glow rad="127000">
                  <a:schemeClr val="bg1"/>
                </a:glow>
              </a:effectLst>
            </p:grpSpPr>
            <p:grpSp>
              <p:nvGrpSpPr>
                <p:cNvPr id="493" name="Groupe 492">
                  <a:extLst>
                    <a:ext uri="{FF2B5EF4-FFF2-40B4-BE49-F238E27FC236}">
                      <a16:creationId xmlns:a16="http://schemas.microsoft.com/office/drawing/2014/main" xmlns="" id="{7D6598DC-1C3E-417F-8991-576356FBD6BF}"/>
                    </a:ext>
                  </a:extLst>
                </p:cNvPr>
                <p:cNvGrpSpPr/>
                <p:nvPr/>
              </p:nvGrpSpPr>
              <p:grpSpPr>
                <a:xfrm>
                  <a:off x="1319157" y="836712"/>
                  <a:ext cx="588547" cy="856227"/>
                  <a:chOff x="1319157" y="836712"/>
                  <a:chExt cx="588547" cy="856227"/>
                </a:xfrm>
              </p:grpSpPr>
              <p:sp>
                <p:nvSpPr>
                  <p:cNvPr id="500" name="Ellipse 499">
                    <a:extLst>
                      <a:ext uri="{FF2B5EF4-FFF2-40B4-BE49-F238E27FC236}">
                        <a16:creationId xmlns:a16="http://schemas.microsoft.com/office/drawing/2014/main" xmlns="" id="{C30C4F40-7CED-40FC-9495-CDF8FF202539}"/>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01" name="Ellipse 500">
                    <a:extLst>
                      <a:ext uri="{FF2B5EF4-FFF2-40B4-BE49-F238E27FC236}">
                        <a16:creationId xmlns:a16="http://schemas.microsoft.com/office/drawing/2014/main" xmlns="" id="{FCC75D7C-5893-474E-808B-6701892E204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02" name="Ellipse 501">
                    <a:extLst>
                      <a:ext uri="{FF2B5EF4-FFF2-40B4-BE49-F238E27FC236}">
                        <a16:creationId xmlns:a16="http://schemas.microsoft.com/office/drawing/2014/main" xmlns="" id="{9D55BFA3-081D-470C-B051-5BBBD7C281CB}"/>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03" name="Ellipse 502">
                    <a:extLst>
                      <a:ext uri="{FF2B5EF4-FFF2-40B4-BE49-F238E27FC236}">
                        <a16:creationId xmlns:a16="http://schemas.microsoft.com/office/drawing/2014/main" xmlns="" id="{BEACDECE-2054-487E-8E22-FC355EA73857}"/>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04" name="Ellipse 503">
                    <a:extLst>
                      <a:ext uri="{FF2B5EF4-FFF2-40B4-BE49-F238E27FC236}">
                        <a16:creationId xmlns:a16="http://schemas.microsoft.com/office/drawing/2014/main" xmlns="" id="{A88661E4-2575-4D89-B3EB-A81969BF149C}"/>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94" name="Groupe 493">
                  <a:extLst>
                    <a:ext uri="{FF2B5EF4-FFF2-40B4-BE49-F238E27FC236}">
                      <a16:creationId xmlns:a16="http://schemas.microsoft.com/office/drawing/2014/main" xmlns="" id="{B0A50687-89D9-4F7C-ADE1-6EEC439278EE}"/>
                    </a:ext>
                  </a:extLst>
                </p:cNvPr>
                <p:cNvGrpSpPr/>
                <p:nvPr/>
              </p:nvGrpSpPr>
              <p:grpSpPr>
                <a:xfrm>
                  <a:off x="2051720" y="428266"/>
                  <a:ext cx="588547" cy="1296885"/>
                  <a:chOff x="1319157" y="430478"/>
                  <a:chExt cx="588547" cy="1296885"/>
                </a:xfrm>
              </p:grpSpPr>
              <p:sp>
                <p:nvSpPr>
                  <p:cNvPr id="495" name="Ellipse 494">
                    <a:extLst>
                      <a:ext uri="{FF2B5EF4-FFF2-40B4-BE49-F238E27FC236}">
                        <a16:creationId xmlns:a16="http://schemas.microsoft.com/office/drawing/2014/main" xmlns="" id="{E7961C00-965D-4D6E-A4F1-D2956C273DF3}"/>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96" name="Ellipse 495">
                    <a:extLst>
                      <a:ext uri="{FF2B5EF4-FFF2-40B4-BE49-F238E27FC236}">
                        <a16:creationId xmlns:a16="http://schemas.microsoft.com/office/drawing/2014/main" xmlns="" id="{780A9F65-D950-478A-8FE3-17C86FE465E4}"/>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97" name="Ellipse 496">
                    <a:extLst>
                      <a:ext uri="{FF2B5EF4-FFF2-40B4-BE49-F238E27FC236}">
                        <a16:creationId xmlns:a16="http://schemas.microsoft.com/office/drawing/2014/main" xmlns="" id="{7B7F02F5-30CE-4AD1-BFAE-C7AA23DF362D}"/>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98" name="Ellipse 497">
                    <a:extLst>
                      <a:ext uri="{FF2B5EF4-FFF2-40B4-BE49-F238E27FC236}">
                        <a16:creationId xmlns:a16="http://schemas.microsoft.com/office/drawing/2014/main" xmlns="" id="{586FF353-1867-478E-A73C-9F04E16D5802}"/>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99" name="Ellipse 498">
                    <a:extLst>
                      <a:ext uri="{FF2B5EF4-FFF2-40B4-BE49-F238E27FC236}">
                        <a16:creationId xmlns:a16="http://schemas.microsoft.com/office/drawing/2014/main" xmlns="" id="{1C24A352-0662-46B7-95B6-4A8EA02676A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92" name="Rectangle 491">
                <a:extLst>
                  <a:ext uri="{FF2B5EF4-FFF2-40B4-BE49-F238E27FC236}">
                    <a16:creationId xmlns:a16="http://schemas.microsoft.com/office/drawing/2014/main" xmlns="" id="{6C8275CE-43FF-4F6A-B3C3-2B00BB252C10}"/>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grpSp>
        <p:nvGrpSpPr>
          <p:cNvPr id="622" name="Groupe 621">
            <a:extLst>
              <a:ext uri="{FF2B5EF4-FFF2-40B4-BE49-F238E27FC236}">
                <a16:creationId xmlns:a16="http://schemas.microsoft.com/office/drawing/2014/main" xmlns="" id="{99FE24E8-071B-4A7F-A096-49A55894A643}"/>
              </a:ext>
            </a:extLst>
          </p:cNvPr>
          <p:cNvGrpSpPr/>
          <p:nvPr/>
        </p:nvGrpSpPr>
        <p:grpSpPr>
          <a:xfrm>
            <a:off x="395536" y="182880"/>
            <a:ext cx="8064896" cy="547903"/>
            <a:chOff x="395536" y="182880"/>
            <a:chExt cx="8064896" cy="547903"/>
          </a:xfrm>
        </p:grpSpPr>
        <p:sp>
          <p:nvSpPr>
            <p:cNvPr id="623" name="Rectangle 622">
              <a:extLst>
                <a:ext uri="{FF2B5EF4-FFF2-40B4-BE49-F238E27FC236}">
                  <a16:creationId xmlns:a16="http://schemas.microsoft.com/office/drawing/2014/main" xmlns="" id="{4C9C0555-DC07-446A-A16E-2EB24B0428FC}"/>
                </a:ext>
              </a:extLst>
            </p:cNvPr>
            <p:cNvSpPr/>
            <p:nvPr/>
          </p:nvSpPr>
          <p:spPr>
            <a:xfrm>
              <a:off x="395536" y="219738"/>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[cinquante-deux]</a:t>
              </a:r>
            </a:p>
          </p:txBody>
        </p:sp>
        <p:sp>
          <p:nvSpPr>
            <p:cNvPr id="624" name="Rectangle 623">
              <a:extLst>
                <a:ext uri="{FF2B5EF4-FFF2-40B4-BE49-F238E27FC236}">
                  <a16:creationId xmlns:a16="http://schemas.microsoft.com/office/drawing/2014/main" xmlns="" id="{CE25255C-D0B0-4DB4-8D5A-65C1C8BD2196}"/>
                </a:ext>
              </a:extLst>
            </p:cNvPr>
            <p:cNvSpPr/>
            <p:nvPr/>
          </p:nvSpPr>
          <p:spPr>
            <a:xfrm>
              <a:off x="5076056" y="182880"/>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 52 »</a:t>
              </a:r>
            </a:p>
          </p:txBody>
        </p:sp>
      </p:grpSp>
    </p:spTree>
    <p:extLst>
      <p:ext uri="{BB962C8B-B14F-4D97-AF65-F5344CB8AC3E}">
        <p14:creationId xmlns:p14="http://schemas.microsoft.com/office/powerpoint/2010/main" val="3721523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4"/>
          <p:cNvSpPr>
            <a:spLocks noChangeArrowheads="1"/>
          </p:cNvSpPr>
          <p:nvPr/>
        </p:nvSpPr>
        <p:spPr bwMode="auto">
          <a:xfrm>
            <a:off x="270459" y="1611933"/>
            <a:ext cx="3429040" cy="4645496"/>
          </a:xfrm>
          <a:prstGeom prst="ellipse">
            <a:avLst/>
          </a:prstGeom>
          <a:solidFill>
            <a:schemeClr val="bg1">
              <a:lumMod val="85000"/>
            </a:schemeClr>
          </a:solidFill>
          <a:ln w="9525">
            <a:solidFill>
              <a:schemeClr val="tx1"/>
            </a:solidFill>
            <a:round/>
            <a:headEnd/>
            <a:tailEnd/>
          </a:ln>
          <a:effectLst/>
          <a:extLst/>
        </p:spPr>
        <p:txBody>
          <a:bodyPr wrap="none" anchor="ctr"/>
          <a:lstStyle/>
          <a:p>
            <a:pPr algn="ctr"/>
            <a:endParaRPr lang="fr-FR" sz="1400"/>
          </a:p>
        </p:txBody>
      </p:sp>
      <p:sp>
        <p:nvSpPr>
          <p:cNvPr id="143363" name="Rectangle 3"/>
          <p:cNvSpPr>
            <a:spLocks noGrp="1" noChangeArrowheads="1"/>
          </p:cNvSpPr>
          <p:nvPr>
            <p:ph idx="1"/>
          </p:nvPr>
        </p:nvSpPr>
        <p:spPr>
          <a:xfrm>
            <a:off x="212337" y="521375"/>
            <a:ext cx="8839200" cy="519831"/>
          </a:xfrm>
          <a:solidFill>
            <a:srgbClr val="CCFFFF">
              <a:alpha val="0"/>
            </a:srgbClr>
          </a:solidFill>
        </p:spPr>
        <p:txBody>
          <a:bodyPr bIns="0">
            <a:normAutofit/>
          </a:bodyPr>
          <a:lstStyle/>
          <a:p>
            <a:pPr marL="0" indent="0" algn="ctr">
              <a:lnSpc>
                <a:spcPct val="80000"/>
              </a:lnSpc>
              <a:buNone/>
            </a:pPr>
            <a:r>
              <a:rPr lang="fr-FR" dirty="0"/>
              <a:t>De la maternelle au CP</a:t>
            </a:r>
          </a:p>
          <a:p>
            <a:pPr marL="0" indent="0" eaLnBrk="1" hangingPunct="1">
              <a:lnSpc>
                <a:spcPct val="80000"/>
              </a:lnSpc>
              <a:buNone/>
            </a:pPr>
            <a:endParaRPr lang="fr-FR" sz="2400" dirty="0"/>
          </a:p>
          <a:p>
            <a:pPr eaLnBrk="1" hangingPunct="1">
              <a:lnSpc>
                <a:spcPct val="80000"/>
              </a:lnSpc>
            </a:pPr>
            <a:endParaRPr lang="fr-FR" sz="2400" dirty="0"/>
          </a:p>
          <a:p>
            <a:pPr eaLnBrk="1" hangingPunct="1">
              <a:lnSpc>
                <a:spcPct val="80000"/>
              </a:lnSpc>
              <a:buFont typeface="Wingdings" pitchFamily="2" charset="2"/>
              <a:buNone/>
            </a:pPr>
            <a:endParaRPr lang="fr-FR" sz="2400" dirty="0"/>
          </a:p>
          <a:p>
            <a:pPr eaLnBrk="1" hangingPunct="1">
              <a:lnSpc>
                <a:spcPct val="80000"/>
              </a:lnSpc>
            </a:pPr>
            <a:endParaRPr lang="fr-FR" sz="2400" dirty="0"/>
          </a:p>
          <a:p>
            <a:pPr eaLnBrk="1" hangingPunct="1">
              <a:lnSpc>
                <a:spcPct val="80000"/>
              </a:lnSpc>
            </a:pPr>
            <a:endParaRPr lang="fr-FR" sz="2400" dirty="0"/>
          </a:p>
          <a:p>
            <a:pPr eaLnBrk="1" hangingPunct="1">
              <a:lnSpc>
                <a:spcPct val="80000"/>
              </a:lnSpc>
              <a:buFont typeface="Wingdings" pitchFamily="2" charset="2"/>
              <a:buNone/>
            </a:pPr>
            <a:endParaRPr lang="fr-FR" sz="2400" dirty="0"/>
          </a:p>
          <a:p>
            <a:pPr eaLnBrk="1" hangingPunct="1">
              <a:lnSpc>
                <a:spcPct val="80000"/>
              </a:lnSpc>
            </a:pPr>
            <a:endParaRPr lang="fr-FR" sz="2400" dirty="0"/>
          </a:p>
          <a:p>
            <a:pPr eaLnBrk="1" hangingPunct="1">
              <a:lnSpc>
                <a:spcPct val="80000"/>
              </a:lnSpc>
            </a:pPr>
            <a:endParaRPr lang="fr-FR" dirty="0"/>
          </a:p>
          <a:p>
            <a:pPr eaLnBrk="1" hangingPunct="1">
              <a:lnSpc>
                <a:spcPct val="80000"/>
              </a:lnSpc>
            </a:pPr>
            <a:endParaRPr lang="fr-FR" sz="2400" dirty="0"/>
          </a:p>
          <a:p>
            <a:pPr eaLnBrk="1" hangingPunct="1">
              <a:lnSpc>
                <a:spcPct val="80000"/>
              </a:lnSpc>
            </a:pPr>
            <a:endParaRPr lang="fr-FR" dirty="0"/>
          </a:p>
          <a:p>
            <a:pPr eaLnBrk="1" hangingPunct="1">
              <a:lnSpc>
                <a:spcPct val="80000"/>
              </a:lnSpc>
            </a:pPr>
            <a:endParaRPr lang="fr-FR" sz="2400" dirty="0"/>
          </a:p>
          <a:p>
            <a:pPr eaLnBrk="1" hangingPunct="1">
              <a:lnSpc>
                <a:spcPct val="80000"/>
              </a:lnSpc>
            </a:pPr>
            <a:endParaRPr lang="fr-FR" dirty="0"/>
          </a:p>
          <a:p>
            <a:pPr eaLnBrk="1" hangingPunct="1">
              <a:lnSpc>
                <a:spcPct val="80000"/>
              </a:lnSpc>
            </a:pPr>
            <a:endParaRPr lang="fr-FR" sz="2400" dirty="0"/>
          </a:p>
        </p:txBody>
      </p:sp>
      <p:sp>
        <p:nvSpPr>
          <p:cNvPr id="4098" name="Espace réservé du numéro de diapositive 5"/>
          <p:cNvSpPr>
            <a:spLocks noGrp="1"/>
          </p:cNvSpPr>
          <p:nvPr>
            <p:ph type="sldNum" sz="quarter" idx="12"/>
          </p:nvPr>
        </p:nvSpPr>
        <p:spPr>
          <a:xfrm>
            <a:off x="8077200" y="0"/>
            <a:ext cx="1066800" cy="329184"/>
          </a:xfrm>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fld id="{A9C0C260-C994-4467-B1ED-5E7724E3407B}" type="slidenum">
              <a:rPr lang="fr-FR" sz="1400" b="0" smtClean="0"/>
              <a:pPr algn="ctr" eaLnBrk="1" hangingPunct="1"/>
              <a:t>19</a:t>
            </a:fld>
            <a:endParaRPr lang="fr-FR" sz="1400" b="0" dirty="0"/>
          </a:p>
        </p:txBody>
      </p:sp>
      <p:sp>
        <p:nvSpPr>
          <p:cNvPr id="143364" name="Oval 4"/>
          <p:cNvSpPr>
            <a:spLocks noChangeArrowheads="1"/>
          </p:cNvSpPr>
          <p:nvPr/>
        </p:nvSpPr>
        <p:spPr bwMode="auto">
          <a:xfrm>
            <a:off x="5159896" y="1659136"/>
            <a:ext cx="3429040" cy="46454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400"/>
          </a:p>
        </p:txBody>
      </p:sp>
      <p:sp>
        <p:nvSpPr>
          <p:cNvPr id="16" name="Text Box 11"/>
          <p:cNvSpPr txBox="1">
            <a:spLocks noChangeArrowheads="1"/>
          </p:cNvSpPr>
          <p:nvPr/>
        </p:nvSpPr>
        <p:spPr bwMode="auto">
          <a:xfrm>
            <a:off x="568525" y="1242601"/>
            <a:ext cx="2820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latin typeface="+mn-lt"/>
              </a:rPr>
              <a:t>Maternelle</a:t>
            </a:r>
          </a:p>
        </p:txBody>
      </p:sp>
      <p:sp>
        <p:nvSpPr>
          <p:cNvPr id="19" name="Text Box 11"/>
          <p:cNvSpPr txBox="1">
            <a:spLocks noChangeArrowheads="1"/>
          </p:cNvSpPr>
          <p:nvPr/>
        </p:nvSpPr>
        <p:spPr bwMode="auto">
          <a:xfrm>
            <a:off x="5424040" y="1272513"/>
            <a:ext cx="2820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latin typeface="+mn-lt"/>
              </a:rPr>
              <a:t>CP</a:t>
            </a:r>
          </a:p>
        </p:txBody>
      </p:sp>
      <p:sp>
        <p:nvSpPr>
          <p:cNvPr id="33" name="Espace réservé du numéro de diapositive 3"/>
          <p:cNvSpPr txBox="1">
            <a:spLocks/>
          </p:cNvSpPr>
          <p:nvPr/>
        </p:nvSpPr>
        <p:spPr>
          <a:xfrm>
            <a:off x="8244408" y="6528816"/>
            <a:ext cx="899592" cy="329184"/>
          </a:xfrm>
          <a:prstGeom prst="rect">
            <a:avLst/>
          </a:prstGeom>
        </p:spPr>
        <p:txBody>
          <a:bodyPr vert="horz" lIns="91440" tIns="45720" rIns="91440" bIns="45720" rtlCol="0" anchor="ctr"/>
          <a:lstStyle>
            <a:defPPr>
              <a:defRPr lang="fr-FR"/>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dirty="0">
                <a:ln>
                  <a:noFill/>
                </a:ln>
                <a:solidFill>
                  <a:schemeClr val="tx1"/>
                </a:solidFill>
                <a:effectLst/>
                <a:uLnTx/>
                <a:uFillTx/>
                <a:latin typeface="Arial"/>
                <a:ea typeface="+mn-ea"/>
                <a:cs typeface="+mn-cs"/>
              </a:rPr>
              <a:t>1</a:t>
            </a:r>
            <a:r>
              <a:rPr kumimoji="0" lang="fr-BE" sz="1400" b="1" i="0" u="none" strike="noStrike" kern="1200" cap="none" spc="0" normalizeH="0" baseline="30000" noProof="0" dirty="0">
                <a:ln>
                  <a:noFill/>
                </a:ln>
                <a:solidFill>
                  <a:schemeClr val="tx1"/>
                </a:solidFill>
                <a:effectLst/>
                <a:uLnTx/>
                <a:uFillTx/>
                <a:latin typeface="Arial"/>
                <a:ea typeface="+mn-ea"/>
                <a:cs typeface="+mn-cs"/>
              </a:rPr>
              <a:t>e</a:t>
            </a:r>
            <a:r>
              <a:rPr kumimoji="0" lang="fr-BE" sz="1400" b="1" i="0" u="none" strike="noStrike" kern="1200" cap="none" spc="0" normalizeH="0" baseline="0" noProof="0" dirty="0">
                <a:ln>
                  <a:noFill/>
                </a:ln>
                <a:solidFill>
                  <a:schemeClr val="tx1"/>
                </a:solidFill>
                <a:effectLst/>
                <a:uLnTx/>
                <a:uFillTx/>
                <a:latin typeface="Arial"/>
                <a:ea typeface="+mn-ea"/>
                <a:cs typeface="+mn-cs"/>
              </a:rPr>
              <a:t> partie</a:t>
            </a:r>
          </a:p>
        </p:txBody>
      </p:sp>
    </p:spTree>
    <p:extLst>
      <p:ext uri="{BB962C8B-B14F-4D97-AF65-F5344CB8AC3E}">
        <p14:creationId xmlns:p14="http://schemas.microsoft.com/office/powerpoint/2010/main" val="2014083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1CF47153-C9F3-45EB-9865-C2C27A6AC1F0}"/>
              </a:ext>
            </a:extLst>
          </p:cNvPr>
          <p:cNvSpPr>
            <a:spLocks noGrp="1"/>
          </p:cNvSpPr>
          <p:nvPr>
            <p:ph type="sldNum" sz="quarter" idx="12"/>
          </p:nvPr>
        </p:nvSpPr>
        <p:spPr/>
        <p:txBody>
          <a:bodyPr/>
          <a:lstStyle/>
          <a:p>
            <a:fld id="{CF4668DC-857F-487D-BFFA-8C0CA5037977}" type="slidenum">
              <a:rPr lang="fr-BE" smtClean="0"/>
              <a:pPr/>
              <a:t>2</a:t>
            </a:fld>
            <a:endParaRPr lang="fr-BE"/>
          </a:p>
        </p:txBody>
      </p:sp>
      <p:sp>
        <p:nvSpPr>
          <p:cNvPr id="6" name="Rectangle 4">
            <a:extLst>
              <a:ext uri="{FF2B5EF4-FFF2-40B4-BE49-F238E27FC236}">
                <a16:creationId xmlns:a16="http://schemas.microsoft.com/office/drawing/2014/main" xmlns="" id="{C565220B-FC1A-4876-B471-96B4D1131B30}"/>
              </a:ext>
            </a:extLst>
          </p:cNvPr>
          <p:cNvSpPr txBox="1">
            <a:spLocks noChangeArrowheads="1"/>
          </p:cNvSpPr>
          <p:nvPr/>
        </p:nvSpPr>
        <p:spPr>
          <a:xfrm>
            <a:off x="230387" y="987316"/>
            <a:ext cx="8594522" cy="525658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fr-FR" sz="2400" u="sng" dirty="0">
                <a:solidFill>
                  <a:srgbClr val="292934">
                    <a:lumMod val="75000"/>
                    <a:lumOff val="25000"/>
                  </a:srgbClr>
                </a:solidFill>
                <a:latin typeface="+mn-lt"/>
                <a:ea typeface="+mn-ea"/>
                <a:cs typeface="+mn-cs"/>
              </a:rPr>
              <a:t>Ressources pour le cycle 2</a:t>
            </a:r>
          </a:p>
          <a:p>
            <a:pPr marL="342900" indent="-342900">
              <a:buFont typeface="Wingdings" panose="05000000000000000000" pitchFamily="2" charset="2"/>
              <a:buChar char="Ø"/>
            </a:pPr>
            <a:endParaRPr lang="fr-FR" sz="2400" i="1" dirty="0">
              <a:solidFill>
                <a:srgbClr val="292934">
                  <a:lumMod val="75000"/>
                  <a:lumOff val="25000"/>
                </a:srgbClr>
              </a:solidFill>
              <a:latin typeface="+mn-lt"/>
              <a:ea typeface="+mn-ea"/>
              <a:cs typeface="+mn-cs"/>
            </a:endParaRPr>
          </a:p>
          <a:p>
            <a:endParaRPr lang="fr-FR" sz="2400" i="1" dirty="0">
              <a:solidFill>
                <a:srgbClr val="292934">
                  <a:lumMod val="75000"/>
                  <a:lumOff val="25000"/>
                </a:srgbClr>
              </a:solidFill>
              <a:latin typeface="+mn-lt"/>
              <a:ea typeface="+mn-ea"/>
              <a:cs typeface="+mn-cs"/>
            </a:endParaRPr>
          </a:p>
          <a:p>
            <a:pPr marL="342900" indent="-342900">
              <a:buFont typeface="Wingdings" panose="05000000000000000000" pitchFamily="2" charset="2"/>
              <a:buChar char="Ø"/>
            </a:pPr>
            <a:r>
              <a:rPr lang="fr-FR" sz="2400" i="1" dirty="0">
                <a:solidFill>
                  <a:srgbClr val="292934">
                    <a:lumMod val="75000"/>
                    <a:lumOff val="25000"/>
                  </a:srgbClr>
                </a:solidFill>
                <a:latin typeface="+mn-lt"/>
                <a:ea typeface="+mn-ea"/>
                <a:cs typeface="+mn-cs"/>
              </a:rPr>
              <a:t>Numération et calcul au CP. </a:t>
            </a:r>
          </a:p>
          <a:p>
            <a:r>
              <a:rPr lang="fr-FR" sz="2400" i="1" dirty="0">
                <a:solidFill>
                  <a:srgbClr val="292934">
                    <a:lumMod val="75000"/>
                    <a:lumOff val="25000"/>
                  </a:srgbClr>
                </a:solidFill>
                <a:latin typeface="+mn-lt"/>
                <a:ea typeface="+mn-ea"/>
                <a:cs typeface="+mn-cs"/>
              </a:rPr>
              <a:t>Comprendre le nombre pour mieux résoudre des problèmes</a:t>
            </a:r>
            <a:r>
              <a:rPr lang="fr-FR" sz="2400" dirty="0">
                <a:solidFill>
                  <a:srgbClr val="292934">
                    <a:lumMod val="75000"/>
                    <a:lumOff val="25000"/>
                  </a:srgbClr>
                </a:solidFill>
                <a:latin typeface="+mn-lt"/>
                <a:ea typeface="+mn-ea"/>
                <a:cs typeface="+mn-cs"/>
              </a:rPr>
              <a:t>. </a:t>
            </a:r>
          </a:p>
          <a:p>
            <a:r>
              <a:rPr lang="fr-FR" sz="2400" dirty="0">
                <a:solidFill>
                  <a:srgbClr val="292934">
                    <a:lumMod val="75000"/>
                    <a:lumOff val="25000"/>
                  </a:srgbClr>
                </a:solidFill>
                <a:latin typeface="+mn-lt"/>
                <a:ea typeface="+mn-ea"/>
                <a:cs typeface="+mn-cs"/>
              </a:rPr>
              <a:t>	Editions Retz (2016)</a:t>
            </a:r>
          </a:p>
          <a:p>
            <a:pPr marL="342900" indent="-342900">
              <a:buFont typeface="Wingdings" panose="05000000000000000000" pitchFamily="2" charset="2"/>
              <a:buChar char="Ø"/>
            </a:pPr>
            <a:endParaRPr lang="fr-FR" sz="2400" dirty="0">
              <a:solidFill>
                <a:srgbClr val="292934">
                  <a:lumMod val="75000"/>
                  <a:lumOff val="25000"/>
                </a:srgbClr>
              </a:solidFill>
              <a:latin typeface="+mn-lt"/>
              <a:ea typeface="+mn-ea"/>
              <a:cs typeface="+mn-cs"/>
            </a:endParaRPr>
          </a:p>
          <a:p>
            <a:pPr marL="285750" indent="-285750">
              <a:buFont typeface="Wingdings" panose="05000000000000000000" pitchFamily="2" charset="2"/>
              <a:buChar char="Ø"/>
            </a:pPr>
            <a:endParaRPr lang="fr-FR" sz="2400" i="1" dirty="0">
              <a:solidFill>
                <a:srgbClr val="292934">
                  <a:lumMod val="75000"/>
                  <a:lumOff val="25000"/>
                </a:srgbClr>
              </a:solidFill>
              <a:latin typeface="+mn-lt"/>
              <a:ea typeface="+mn-ea"/>
              <a:cs typeface="+mn-cs"/>
            </a:endParaRPr>
          </a:p>
          <a:p>
            <a:endParaRPr lang="fr-FR" sz="2400" i="1" dirty="0">
              <a:solidFill>
                <a:srgbClr val="292934">
                  <a:lumMod val="75000"/>
                  <a:lumOff val="25000"/>
                </a:srgbClr>
              </a:solidFill>
              <a:latin typeface="+mn-lt"/>
              <a:ea typeface="+mn-ea"/>
              <a:cs typeface="+mn-cs"/>
            </a:endParaRPr>
          </a:p>
          <a:p>
            <a:pPr marL="285750" indent="-285750">
              <a:buFont typeface="Wingdings" panose="05000000000000000000" pitchFamily="2" charset="2"/>
              <a:buChar char="Ø"/>
            </a:pPr>
            <a:endParaRPr lang="fr-FR" sz="2400" i="1" dirty="0">
              <a:solidFill>
                <a:srgbClr val="292934">
                  <a:lumMod val="75000"/>
                  <a:lumOff val="25000"/>
                </a:srgbClr>
              </a:solidFill>
              <a:latin typeface="+mn-lt"/>
              <a:ea typeface="+mn-ea"/>
              <a:cs typeface="+mn-cs"/>
            </a:endParaRPr>
          </a:p>
          <a:p>
            <a:pPr marL="285750" indent="-285750">
              <a:buFont typeface="Wingdings" panose="05000000000000000000" pitchFamily="2" charset="2"/>
              <a:buChar char="Ø"/>
            </a:pPr>
            <a:r>
              <a:rPr lang="fr-FR" sz="2400" i="1" dirty="0">
                <a:solidFill>
                  <a:srgbClr val="292934">
                    <a:lumMod val="75000"/>
                    <a:lumOff val="25000"/>
                  </a:srgbClr>
                </a:solidFill>
                <a:latin typeface="+mn-lt"/>
                <a:ea typeface="+mn-ea"/>
                <a:cs typeface="+mn-cs"/>
              </a:rPr>
              <a:t>Mon Année de Maths </a:t>
            </a:r>
            <a:r>
              <a:rPr lang="fr-FR" sz="2400" dirty="0">
                <a:solidFill>
                  <a:srgbClr val="292934">
                    <a:lumMod val="75000"/>
                    <a:lumOff val="25000"/>
                  </a:srgbClr>
                </a:solidFill>
                <a:latin typeface="+mn-lt"/>
                <a:ea typeface="+mn-ea"/>
                <a:cs typeface="+mn-cs"/>
              </a:rPr>
              <a:t>(CP, CE1, CE2). </a:t>
            </a:r>
          </a:p>
          <a:p>
            <a:r>
              <a:rPr lang="fr-FR" sz="2400" dirty="0">
                <a:solidFill>
                  <a:srgbClr val="292934">
                    <a:lumMod val="75000"/>
                    <a:lumOff val="25000"/>
                  </a:srgbClr>
                </a:solidFill>
                <a:latin typeface="+mn-lt"/>
                <a:ea typeface="+mn-ea"/>
                <a:cs typeface="+mn-cs"/>
              </a:rPr>
              <a:t>Avec </a:t>
            </a:r>
            <a:r>
              <a:rPr lang="fr-FR" sz="2400" b="1" dirty="0" err="1">
                <a:solidFill>
                  <a:srgbClr val="292934">
                    <a:lumMod val="75000"/>
                    <a:lumOff val="25000"/>
                  </a:srgbClr>
                </a:solidFill>
                <a:latin typeface="+mn-lt"/>
                <a:ea typeface="+mn-ea"/>
                <a:cs typeface="+mn-cs"/>
              </a:rPr>
              <a:t>Marie-Sohie</a:t>
            </a:r>
            <a:r>
              <a:rPr lang="fr-FR" sz="2400" b="1" dirty="0">
                <a:solidFill>
                  <a:srgbClr val="292934">
                    <a:lumMod val="75000"/>
                    <a:lumOff val="25000"/>
                  </a:srgbClr>
                </a:solidFill>
                <a:latin typeface="+mn-lt"/>
                <a:ea typeface="+mn-ea"/>
                <a:cs typeface="+mn-cs"/>
              </a:rPr>
              <a:t> Mazollier </a:t>
            </a:r>
            <a:r>
              <a:rPr lang="fr-FR" sz="2400" dirty="0">
                <a:solidFill>
                  <a:srgbClr val="292934">
                    <a:lumMod val="75000"/>
                    <a:lumOff val="25000"/>
                  </a:srgbClr>
                </a:solidFill>
                <a:latin typeface="+mn-lt"/>
                <a:ea typeface="+mn-ea"/>
                <a:cs typeface="+mn-cs"/>
              </a:rPr>
              <a:t>et </a:t>
            </a:r>
            <a:r>
              <a:rPr lang="fr-FR" sz="2400" b="1" dirty="0">
                <a:solidFill>
                  <a:srgbClr val="292934">
                    <a:lumMod val="75000"/>
                    <a:lumOff val="25000"/>
                  </a:srgbClr>
                </a:solidFill>
                <a:latin typeface="+mn-lt"/>
                <a:ea typeface="+mn-ea"/>
                <a:cs typeface="+mn-cs"/>
              </a:rPr>
              <a:t>Nathalie Pfaff </a:t>
            </a:r>
          </a:p>
          <a:p>
            <a:endParaRPr lang="fr-FR" sz="2400" dirty="0">
              <a:solidFill>
                <a:srgbClr val="292934">
                  <a:lumMod val="75000"/>
                  <a:lumOff val="25000"/>
                </a:srgbClr>
              </a:solidFill>
              <a:latin typeface="+mn-lt"/>
              <a:ea typeface="+mn-ea"/>
              <a:cs typeface="+mn-cs"/>
            </a:endParaRPr>
          </a:p>
          <a:p>
            <a:r>
              <a:rPr lang="fr-FR" sz="2400" dirty="0">
                <a:solidFill>
                  <a:srgbClr val="292934">
                    <a:lumMod val="75000"/>
                    <a:lumOff val="25000"/>
                  </a:srgbClr>
                </a:solidFill>
                <a:latin typeface="+mn-lt"/>
              </a:rPr>
              <a:t>	Editions SED (2016, 2017, 2018)</a:t>
            </a:r>
          </a:p>
        </p:txBody>
      </p:sp>
      <p:pic>
        <p:nvPicPr>
          <p:cNvPr id="8" name="Image 7">
            <a:extLst>
              <a:ext uri="{FF2B5EF4-FFF2-40B4-BE49-F238E27FC236}">
                <a16:creationId xmlns:a16="http://schemas.microsoft.com/office/drawing/2014/main" xmlns="" id="{DD04E5EC-65A3-4DDE-8882-E7636ECCDC42}"/>
              </a:ext>
            </a:extLst>
          </p:cNvPr>
          <p:cNvPicPr>
            <a:picLocks noChangeAspect="1"/>
          </p:cNvPicPr>
          <p:nvPr/>
        </p:nvPicPr>
        <p:blipFill>
          <a:blip r:embed="rId3" cstate="print"/>
          <a:stretch>
            <a:fillRect/>
          </a:stretch>
        </p:blipFill>
        <p:spPr>
          <a:xfrm>
            <a:off x="4788024" y="1268760"/>
            <a:ext cx="866388" cy="1237989"/>
          </a:xfrm>
          <a:prstGeom prst="rect">
            <a:avLst/>
          </a:prstGeom>
        </p:spPr>
      </p:pic>
      <p:grpSp>
        <p:nvGrpSpPr>
          <p:cNvPr id="2" name="Groupe 1">
            <a:extLst>
              <a:ext uri="{FF2B5EF4-FFF2-40B4-BE49-F238E27FC236}">
                <a16:creationId xmlns:a16="http://schemas.microsoft.com/office/drawing/2014/main" xmlns="" id="{3731B895-BD4D-4E2B-ACDD-B911B8CC52D9}"/>
              </a:ext>
            </a:extLst>
          </p:cNvPr>
          <p:cNvGrpSpPr/>
          <p:nvPr/>
        </p:nvGrpSpPr>
        <p:grpSpPr>
          <a:xfrm>
            <a:off x="6546714" y="4928305"/>
            <a:ext cx="2563846" cy="1372755"/>
            <a:chOff x="6546714" y="4928305"/>
            <a:chExt cx="2563846" cy="1372755"/>
          </a:xfrm>
        </p:grpSpPr>
        <p:grpSp>
          <p:nvGrpSpPr>
            <p:cNvPr id="5" name="Groupe 4">
              <a:extLst>
                <a:ext uri="{FF2B5EF4-FFF2-40B4-BE49-F238E27FC236}">
                  <a16:creationId xmlns:a16="http://schemas.microsoft.com/office/drawing/2014/main" xmlns="" id="{75590204-D41B-44FB-AD27-68DEF340B1C3}"/>
                </a:ext>
              </a:extLst>
            </p:cNvPr>
            <p:cNvGrpSpPr/>
            <p:nvPr/>
          </p:nvGrpSpPr>
          <p:grpSpPr>
            <a:xfrm>
              <a:off x="6546714" y="4941168"/>
              <a:ext cx="1706892" cy="1196752"/>
              <a:chOff x="251520" y="5591647"/>
              <a:chExt cx="1706892" cy="1196752"/>
            </a:xfrm>
          </p:grpSpPr>
          <p:pic>
            <p:nvPicPr>
              <p:cNvPr id="7" name="Image 6">
                <a:extLst>
                  <a:ext uri="{FF2B5EF4-FFF2-40B4-BE49-F238E27FC236}">
                    <a16:creationId xmlns:a16="http://schemas.microsoft.com/office/drawing/2014/main" xmlns="" id="{BFA82185-55C3-490D-8B88-16BD023026AD}"/>
                  </a:ext>
                </a:extLst>
              </p:cNvPr>
              <p:cNvPicPr>
                <a:picLocks noChangeAspect="1"/>
              </p:cNvPicPr>
              <p:nvPr/>
            </p:nvPicPr>
            <p:blipFill>
              <a:blip r:embed="rId4" cstate="print"/>
              <a:stretch>
                <a:fillRect/>
              </a:stretch>
            </p:blipFill>
            <p:spPr>
              <a:xfrm>
                <a:off x="1108276" y="5591647"/>
                <a:ext cx="850136" cy="1196752"/>
              </a:xfrm>
              <a:prstGeom prst="rect">
                <a:avLst/>
              </a:prstGeom>
            </p:spPr>
          </p:pic>
          <p:pic>
            <p:nvPicPr>
              <p:cNvPr id="9" name="Image 8">
                <a:extLst>
                  <a:ext uri="{FF2B5EF4-FFF2-40B4-BE49-F238E27FC236}">
                    <a16:creationId xmlns:a16="http://schemas.microsoft.com/office/drawing/2014/main" xmlns="" id="{C1F11273-9983-47EA-BAE0-335D91A8429F}"/>
                  </a:ext>
                </a:extLst>
              </p:cNvPr>
              <p:cNvPicPr>
                <a:picLocks noChangeAspect="1"/>
              </p:cNvPicPr>
              <p:nvPr/>
            </p:nvPicPr>
            <p:blipFill>
              <a:blip r:embed="rId5" cstate="print"/>
              <a:stretch>
                <a:fillRect/>
              </a:stretch>
            </p:blipFill>
            <p:spPr>
              <a:xfrm>
                <a:off x="251520" y="5591647"/>
                <a:ext cx="839576" cy="1196752"/>
              </a:xfrm>
              <a:prstGeom prst="rect">
                <a:avLst/>
              </a:prstGeom>
            </p:spPr>
          </p:pic>
        </p:grpSp>
        <p:pic>
          <p:nvPicPr>
            <p:cNvPr id="4098" name="97AECB3E-5BEB-4DCE-A132-40785E66E4A3" descr="FF24B030-8062-42EA-A3A4-61FEC7ECD87A">
              <a:extLst>
                <a:ext uri="{FF2B5EF4-FFF2-40B4-BE49-F238E27FC236}">
                  <a16:creationId xmlns:a16="http://schemas.microsoft.com/office/drawing/2014/main" xmlns="" id="{BA9B647C-81E2-427F-9858-D994ACF8731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8829" y="4928305"/>
              <a:ext cx="881731" cy="137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02568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4"/>
          <p:cNvSpPr>
            <a:spLocks noChangeArrowheads="1"/>
          </p:cNvSpPr>
          <p:nvPr/>
        </p:nvSpPr>
        <p:spPr bwMode="auto">
          <a:xfrm>
            <a:off x="270459" y="1611933"/>
            <a:ext cx="3429040" cy="4645496"/>
          </a:xfrm>
          <a:prstGeom prst="ellipse">
            <a:avLst/>
          </a:prstGeom>
          <a:solidFill>
            <a:schemeClr val="bg1">
              <a:lumMod val="85000"/>
            </a:schemeClr>
          </a:solidFill>
          <a:ln w="9525">
            <a:solidFill>
              <a:schemeClr val="tx1"/>
            </a:solidFill>
            <a:round/>
            <a:headEnd/>
            <a:tailEnd/>
          </a:ln>
          <a:effectLst/>
          <a:extLst/>
        </p:spPr>
        <p:txBody>
          <a:bodyPr wrap="none" anchor="ctr"/>
          <a:lstStyle/>
          <a:p>
            <a:pPr algn="ctr"/>
            <a:endParaRPr lang="fr-FR" sz="1400"/>
          </a:p>
        </p:txBody>
      </p:sp>
      <p:sp>
        <p:nvSpPr>
          <p:cNvPr id="143363" name="Rectangle 3"/>
          <p:cNvSpPr>
            <a:spLocks noGrp="1" noChangeArrowheads="1"/>
          </p:cNvSpPr>
          <p:nvPr>
            <p:ph idx="1"/>
          </p:nvPr>
        </p:nvSpPr>
        <p:spPr>
          <a:xfrm>
            <a:off x="212337" y="521375"/>
            <a:ext cx="8839200" cy="519831"/>
          </a:xfrm>
          <a:solidFill>
            <a:srgbClr val="CCFFFF">
              <a:alpha val="0"/>
            </a:srgbClr>
          </a:solidFill>
        </p:spPr>
        <p:txBody>
          <a:bodyPr bIns="0">
            <a:normAutofit/>
          </a:bodyPr>
          <a:lstStyle/>
          <a:p>
            <a:pPr marL="0" indent="0" algn="ctr">
              <a:lnSpc>
                <a:spcPct val="80000"/>
              </a:lnSpc>
              <a:buNone/>
            </a:pPr>
            <a:r>
              <a:rPr lang="fr-FR" dirty="0"/>
              <a:t>De la maternelle au CP</a:t>
            </a:r>
          </a:p>
          <a:p>
            <a:pPr marL="0" indent="0" eaLnBrk="1" hangingPunct="1">
              <a:lnSpc>
                <a:spcPct val="80000"/>
              </a:lnSpc>
              <a:buNone/>
            </a:pPr>
            <a:endParaRPr lang="fr-FR" sz="2400" dirty="0"/>
          </a:p>
          <a:p>
            <a:pPr eaLnBrk="1" hangingPunct="1">
              <a:lnSpc>
                <a:spcPct val="80000"/>
              </a:lnSpc>
            </a:pPr>
            <a:endParaRPr lang="fr-FR" sz="2400" dirty="0"/>
          </a:p>
          <a:p>
            <a:pPr eaLnBrk="1" hangingPunct="1">
              <a:lnSpc>
                <a:spcPct val="80000"/>
              </a:lnSpc>
              <a:buFont typeface="Wingdings" pitchFamily="2" charset="2"/>
              <a:buNone/>
            </a:pPr>
            <a:endParaRPr lang="fr-FR" sz="2400" dirty="0"/>
          </a:p>
          <a:p>
            <a:pPr eaLnBrk="1" hangingPunct="1">
              <a:lnSpc>
                <a:spcPct val="80000"/>
              </a:lnSpc>
            </a:pPr>
            <a:endParaRPr lang="fr-FR" sz="2400" dirty="0"/>
          </a:p>
          <a:p>
            <a:pPr eaLnBrk="1" hangingPunct="1">
              <a:lnSpc>
                <a:spcPct val="80000"/>
              </a:lnSpc>
            </a:pPr>
            <a:endParaRPr lang="fr-FR" sz="2400" dirty="0"/>
          </a:p>
          <a:p>
            <a:pPr eaLnBrk="1" hangingPunct="1">
              <a:lnSpc>
                <a:spcPct val="80000"/>
              </a:lnSpc>
              <a:buFont typeface="Wingdings" pitchFamily="2" charset="2"/>
              <a:buNone/>
            </a:pPr>
            <a:endParaRPr lang="fr-FR" sz="2400" dirty="0"/>
          </a:p>
          <a:p>
            <a:pPr eaLnBrk="1" hangingPunct="1">
              <a:lnSpc>
                <a:spcPct val="80000"/>
              </a:lnSpc>
            </a:pPr>
            <a:endParaRPr lang="fr-FR" sz="2400" dirty="0"/>
          </a:p>
          <a:p>
            <a:pPr eaLnBrk="1" hangingPunct="1">
              <a:lnSpc>
                <a:spcPct val="80000"/>
              </a:lnSpc>
            </a:pPr>
            <a:endParaRPr lang="fr-FR" dirty="0"/>
          </a:p>
          <a:p>
            <a:pPr eaLnBrk="1" hangingPunct="1">
              <a:lnSpc>
                <a:spcPct val="80000"/>
              </a:lnSpc>
            </a:pPr>
            <a:endParaRPr lang="fr-FR" sz="2400" dirty="0"/>
          </a:p>
          <a:p>
            <a:pPr eaLnBrk="1" hangingPunct="1">
              <a:lnSpc>
                <a:spcPct val="80000"/>
              </a:lnSpc>
            </a:pPr>
            <a:endParaRPr lang="fr-FR" dirty="0"/>
          </a:p>
          <a:p>
            <a:pPr eaLnBrk="1" hangingPunct="1">
              <a:lnSpc>
                <a:spcPct val="80000"/>
              </a:lnSpc>
            </a:pPr>
            <a:endParaRPr lang="fr-FR" sz="2400" dirty="0"/>
          </a:p>
          <a:p>
            <a:pPr eaLnBrk="1" hangingPunct="1">
              <a:lnSpc>
                <a:spcPct val="80000"/>
              </a:lnSpc>
            </a:pPr>
            <a:endParaRPr lang="fr-FR" dirty="0"/>
          </a:p>
          <a:p>
            <a:pPr eaLnBrk="1" hangingPunct="1">
              <a:lnSpc>
                <a:spcPct val="80000"/>
              </a:lnSpc>
            </a:pPr>
            <a:endParaRPr lang="fr-FR" sz="2400" dirty="0"/>
          </a:p>
        </p:txBody>
      </p:sp>
      <p:sp>
        <p:nvSpPr>
          <p:cNvPr id="4098" name="Espace réservé du numéro de diapositive 5"/>
          <p:cNvSpPr>
            <a:spLocks noGrp="1"/>
          </p:cNvSpPr>
          <p:nvPr>
            <p:ph type="sldNum" sz="quarter" idx="12"/>
          </p:nvPr>
        </p:nvSpPr>
        <p:spPr>
          <a:xfrm>
            <a:off x="8077200" y="0"/>
            <a:ext cx="1066800" cy="329184"/>
          </a:xfrm>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fld id="{A9C0C260-C994-4467-B1ED-5E7724E3407B}" type="slidenum">
              <a:rPr lang="fr-FR" sz="1400" b="0" smtClean="0"/>
              <a:pPr algn="ctr" eaLnBrk="1" hangingPunct="1"/>
              <a:t>20</a:t>
            </a:fld>
            <a:endParaRPr lang="fr-FR" sz="1400" b="0" dirty="0"/>
          </a:p>
        </p:txBody>
      </p:sp>
      <p:sp>
        <p:nvSpPr>
          <p:cNvPr id="143364" name="Oval 4"/>
          <p:cNvSpPr>
            <a:spLocks noChangeArrowheads="1"/>
          </p:cNvSpPr>
          <p:nvPr/>
        </p:nvSpPr>
        <p:spPr bwMode="auto">
          <a:xfrm>
            <a:off x="5159896" y="1659136"/>
            <a:ext cx="3429040" cy="46454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400"/>
          </a:p>
        </p:txBody>
      </p:sp>
      <p:pic>
        <p:nvPicPr>
          <p:cNvPr id="143368" name="Picture 8" descr="collection perles pour present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6098" y="5507248"/>
            <a:ext cx="708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70" name="Text Box 10"/>
          <p:cNvSpPr txBox="1">
            <a:spLocks noChangeArrowheads="1"/>
          </p:cNvSpPr>
          <p:nvPr/>
        </p:nvSpPr>
        <p:spPr bwMode="auto">
          <a:xfrm>
            <a:off x="691036" y="5210685"/>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r>
              <a:rPr lang="fr-FR" sz="1400" dirty="0">
                <a:latin typeface="+mn-lt"/>
              </a:rPr>
              <a:t>Réponse (écriture du mot)</a:t>
            </a:r>
          </a:p>
        </p:txBody>
      </p:sp>
      <p:sp>
        <p:nvSpPr>
          <p:cNvPr id="143371" name="Text Box 11"/>
          <p:cNvSpPr txBox="1">
            <a:spLocks noChangeArrowheads="1"/>
          </p:cNvSpPr>
          <p:nvPr/>
        </p:nvSpPr>
        <p:spPr bwMode="auto">
          <a:xfrm>
            <a:off x="644268" y="3362393"/>
            <a:ext cx="32771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spcBef>
                <a:spcPct val="50000"/>
              </a:spcBef>
            </a:pPr>
            <a:r>
              <a:rPr lang="fr-FR" sz="1400" dirty="0">
                <a:latin typeface="+mn-lt"/>
              </a:rPr>
              <a:t>Mémorisation : quatorze s’écrit </a:t>
            </a:r>
            <a:r>
              <a:rPr lang="fr-FR" sz="1400" b="1" dirty="0">
                <a:latin typeface="+mn-lt"/>
              </a:rPr>
              <a:t>14</a:t>
            </a:r>
          </a:p>
          <a:p>
            <a:pPr eaLnBrk="1" hangingPunct="1">
              <a:spcBef>
                <a:spcPct val="50000"/>
              </a:spcBef>
            </a:pPr>
            <a:r>
              <a:rPr lang="fr-FR" sz="1400" dirty="0">
                <a:latin typeface="+mn-lt"/>
              </a:rPr>
              <a:t>ou utilisation de la file numérique des écritures chiffrées (correspondance mot/geste sur la file)</a:t>
            </a:r>
          </a:p>
          <a:p>
            <a:pPr eaLnBrk="1" hangingPunct="1">
              <a:spcBef>
                <a:spcPct val="50000"/>
              </a:spcBef>
            </a:pPr>
            <a:r>
              <a:rPr lang="fr-FR" sz="1400" dirty="0">
                <a:latin typeface="+mn-lt"/>
              </a:rPr>
              <a:t>1 2 3 4 5 6 7 8 9 10 11 12 13 </a:t>
            </a:r>
            <a:r>
              <a:rPr lang="fr-FR" sz="1400" b="1" dirty="0">
                <a:latin typeface="+mn-lt"/>
              </a:rPr>
              <a:t>14</a:t>
            </a:r>
          </a:p>
        </p:txBody>
      </p:sp>
      <p:sp>
        <p:nvSpPr>
          <p:cNvPr id="16" name="Text Box 11"/>
          <p:cNvSpPr txBox="1">
            <a:spLocks noChangeArrowheads="1"/>
          </p:cNvSpPr>
          <p:nvPr/>
        </p:nvSpPr>
        <p:spPr bwMode="auto">
          <a:xfrm>
            <a:off x="568525" y="1242601"/>
            <a:ext cx="2820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t>Maternelle</a:t>
            </a:r>
          </a:p>
        </p:txBody>
      </p:sp>
      <p:sp>
        <p:nvSpPr>
          <p:cNvPr id="17" name="Text Box 11"/>
          <p:cNvSpPr txBox="1">
            <a:spLocks noChangeArrowheads="1"/>
          </p:cNvSpPr>
          <p:nvPr/>
        </p:nvSpPr>
        <p:spPr bwMode="auto">
          <a:xfrm>
            <a:off x="574795" y="2150891"/>
            <a:ext cx="2820368"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400" dirty="0">
                <a:latin typeface="+mn-lt"/>
              </a:rPr>
              <a:t>Comptage oral un à un : </a:t>
            </a:r>
          </a:p>
          <a:p>
            <a:pPr eaLnBrk="1" hangingPunct="1">
              <a:spcBef>
                <a:spcPct val="50000"/>
              </a:spcBef>
            </a:pPr>
            <a:r>
              <a:rPr lang="fr-FR" sz="1400" dirty="0">
                <a:latin typeface="+mn-lt"/>
              </a:rPr>
              <a:t>Un, deux, trois, ... , quatorze</a:t>
            </a:r>
          </a:p>
        </p:txBody>
      </p:sp>
      <p:sp>
        <p:nvSpPr>
          <p:cNvPr id="18" name="Text Box 10"/>
          <p:cNvSpPr txBox="1">
            <a:spLocks noChangeArrowheads="1"/>
          </p:cNvSpPr>
          <p:nvPr/>
        </p:nvSpPr>
        <p:spPr bwMode="auto">
          <a:xfrm>
            <a:off x="568525" y="5666352"/>
            <a:ext cx="289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r>
              <a:rPr lang="fr-FR" sz="2800" dirty="0">
                <a:latin typeface="+mn-lt"/>
              </a:rPr>
              <a:t>14</a:t>
            </a:r>
          </a:p>
        </p:txBody>
      </p:sp>
      <p:sp>
        <p:nvSpPr>
          <p:cNvPr id="19" name="Text Box 11"/>
          <p:cNvSpPr txBox="1">
            <a:spLocks noChangeArrowheads="1"/>
          </p:cNvSpPr>
          <p:nvPr/>
        </p:nvSpPr>
        <p:spPr bwMode="auto">
          <a:xfrm>
            <a:off x="5424040" y="1272513"/>
            <a:ext cx="2820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t>CP</a:t>
            </a:r>
          </a:p>
        </p:txBody>
      </p:sp>
      <p:sp>
        <p:nvSpPr>
          <p:cNvPr id="23" name="Line 6"/>
          <p:cNvSpPr>
            <a:spLocks noChangeShapeType="1"/>
          </p:cNvSpPr>
          <p:nvPr/>
        </p:nvSpPr>
        <p:spPr bwMode="auto">
          <a:xfrm>
            <a:off x="1984979" y="4741987"/>
            <a:ext cx="0" cy="5192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 name="Line 6"/>
          <p:cNvSpPr>
            <a:spLocks noChangeShapeType="1"/>
          </p:cNvSpPr>
          <p:nvPr/>
        </p:nvSpPr>
        <p:spPr bwMode="auto">
          <a:xfrm>
            <a:off x="2003506" y="2837698"/>
            <a:ext cx="0" cy="5192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 name="Espace réservé du numéro de diapositive 3"/>
          <p:cNvSpPr txBox="1">
            <a:spLocks/>
          </p:cNvSpPr>
          <p:nvPr/>
        </p:nvSpPr>
        <p:spPr>
          <a:xfrm>
            <a:off x="8244408" y="6528816"/>
            <a:ext cx="899592" cy="329184"/>
          </a:xfrm>
          <a:prstGeom prst="rect">
            <a:avLst/>
          </a:prstGeom>
        </p:spPr>
        <p:txBody>
          <a:bodyPr vert="horz" lIns="91440" tIns="45720" rIns="91440" bIns="45720" rtlCol="0" anchor="ctr"/>
          <a:lstStyle>
            <a:defPPr>
              <a:defRPr lang="fr-FR"/>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dirty="0">
                <a:ln>
                  <a:noFill/>
                </a:ln>
                <a:solidFill>
                  <a:schemeClr val="tx1"/>
                </a:solidFill>
                <a:effectLst/>
                <a:uLnTx/>
                <a:uFillTx/>
                <a:latin typeface="Arial"/>
                <a:ea typeface="+mn-ea"/>
                <a:cs typeface="+mn-cs"/>
              </a:rPr>
              <a:t>1</a:t>
            </a:r>
            <a:r>
              <a:rPr kumimoji="0" lang="fr-BE" sz="1400" b="1" i="0" u="none" strike="noStrike" kern="1200" cap="none" spc="0" normalizeH="0" baseline="30000" noProof="0" dirty="0">
                <a:ln>
                  <a:noFill/>
                </a:ln>
                <a:solidFill>
                  <a:schemeClr val="tx1"/>
                </a:solidFill>
                <a:effectLst/>
                <a:uLnTx/>
                <a:uFillTx/>
                <a:latin typeface="Arial"/>
                <a:ea typeface="+mn-ea"/>
                <a:cs typeface="+mn-cs"/>
              </a:rPr>
              <a:t>e</a:t>
            </a:r>
            <a:r>
              <a:rPr kumimoji="0" lang="fr-BE" sz="1400" b="1" i="0" u="none" strike="noStrike" kern="1200" cap="none" spc="0" normalizeH="0" baseline="0" noProof="0" dirty="0">
                <a:ln>
                  <a:noFill/>
                </a:ln>
                <a:solidFill>
                  <a:schemeClr val="tx1"/>
                </a:solidFill>
                <a:effectLst/>
                <a:uLnTx/>
                <a:uFillTx/>
                <a:latin typeface="Arial"/>
                <a:ea typeface="+mn-ea"/>
                <a:cs typeface="+mn-cs"/>
              </a:rPr>
              <a:t> partie</a:t>
            </a:r>
          </a:p>
        </p:txBody>
      </p:sp>
    </p:spTree>
    <p:extLst>
      <p:ext uri="{BB962C8B-B14F-4D97-AF65-F5344CB8AC3E}">
        <p14:creationId xmlns:p14="http://schemas.microsoft.com/office/powerpoint/2010/main" val="619848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4"/>
          <p:cNvSpPr>
            <a:spLocks noChangeArrowheads="1"/>
          </p:cNvSpPr>
          <p:nvPr/>
        </p:nvSpPr>
        <p:spPr bwMode="auto">
          <a:xfrm>
            <a:off x="270459" y="1611933"/>
            <a:ext cx="3429040" cy="4645496"/>
          </a:xfrm>
          <a:prstGeom prst="ellipse">
            <a:avLst/>
          </a:prstGeom>
          <a:solidFill>
            <a:schemeClr val="bg1">
              <a:lumMod val="85000"/>
            </a:schemeClr>
          </a:solidFill>
          <a:ln w="9525">
            <a:solidFill>
              <a:schemeClr val="tx1"/>
            </a:solidFill>
            <a:round/>
            <a:headEnd/>
            <a:tailEnd/>
          </a:ln>
          <a:effectLst/>
          <a:extLst/>
        </p:spPr>
        <p:txBody>
          <a:bodyPr wrap="none" anchor="ctr"/>
          <a:lstStyle/>
          <a:p>
            <a:pPr algn="ctr"/>
            <a:endParaRPr lang="fr-FR" sz="1400"/>
          </a:p>
        </p:txBody>
      </p:sp>
      <p:sp>
        <p:nvSpPr>
          <p:cNvPr id="143363" name="Rectangle 3"/>
          <p:cNvSpPr>
            <a:spLocks noGrp="1" noChangeArrowheads="1"/>
          </p:cNvSpPr>
          <p:nvPr>
            <p:ph idx="1"/>
          </p:nvPr>
        </p:nvSpPr>
        <p:spPr>
          <a:xfrm>
            <a:off x="212337" y="521375"/>
            <a:ext cx="8839200" cy="519831"/>
          </a:xfrm>
          <a:solidFill>
            <a:srgbClr val="CCFFFF">
              <a:alpha val="0"/>
            </a:srgbClr>
          </a:solidFill>
        </p:spPr>
        <p:txBody>
          <a:bodyPr bIns="0">
            <a:normAutofit/>
          </a:bodyPr>
          <a:lstStyle/>
          <a:p>
            <a:pPr marL="0" indent="0" algn="ctr">
              <a:lnSpc>
                <a:spcPct val="80000"/>
              </a:lnSpc>
              <a:buNone/>
            </a:pPr>
            <a:r>
              <a:rPr lang="fr-FR" dirty="0"/>
              <a:t>L’écriture chiffrée de la maternelle au CP</a:t>
            </a:r>
          </a:p>
          <a:p>
            <a:pPr marL="0" indent="0" eaLnBrk="1" hangingPunct="1">
              <a:lnSpc>
                <a:spcPct val="80000"/>
              </a:lnSpc>
              <a:buNone/>
            </a:pPr>
            <a:endParaRPr lang="fr-FR" sz="2400" dirty="0"/>
          </a:p>
          <a:p>
            <a:pPr eaLnBrk="1" hangingPunct="1">
              <a:lnSpc>
                <a:spcPct val="80000"/>
              </a:lnSpc>
            </a:pPr>
            <a:endParaRPr lang="fr-FR" sz="2400" dirty="0"/>
          </a:p>
          <a:p>
            <a:pPr eaLnBrk="1" hangingPunct="1">
              <a:lnSpc>
                <a:spcPct val="80000"/>
              </a:lnSpc>
              <a:buFont typeface="Wingdings" pitchFamily="2" charset="2"/>
              <a:buNone/>
            </a:pPr>
            <a:endParaRPr lang="fr-FR" sz="2400" dirty="0"/>
          </a:p>
          <a:p>
            <a:pPr eaLnBrk="1" hangingPunct="1">
              <a:lnSpc>
                <a:spcPct val="80000"/>
              </a:lnSpc>
            </a:pPr>
            <a:endParaRPr lang="fr-FR" sz="2400" dirty="0"/>
          </a:p>
          <a:p>
            <a:pPr eaLnBrk="1" hangingPunct="1">
              <a:lnSpc>
                <a:spcPct val="80000"/>
              </a:lnSpc>
            </a:pPr>
            <a:endParaRPr lang="fr-FR" sz="2400" dirty="0"/>
          </a:p>
          <a:p>
            <a:pPr eaLnBrk="1" hangingPunct="1">
              <a:lnSpc>
                <a:spcPct val="80000"/>
              </a:lnSpc>
              <a:buFont typeface="Wingdings" pitchFamily="2" charset="2"/>
              <a:buNone/>
            </a:pPr>
            <a:endParaRPr lang="fr-FR" sz="2400" dirty="0"/>
          </a:p>
          <a:p>
            <a:pPr eaLnBrk="1" hangingPunct="1">
              <a:lnSpc>
                <a:spcPct val="80000"/>
              </a:lnSpc>
            </a:pPr>
            <a:endParaRPr lang="fr-FR" sz="2400" dirty="0"/>
          </a:p>
          <a:p>
            <a:pPr eaLnBrk="1" hangingPunct="1">
              <a:lnSpc>
                <a:spcPct val="80000"/>
              </a:lnSpc>
            </a:pPr>
            <a:endParaRPr lang="fr-FR" dirty="0"/>
          </a:p>
          <a:p>
            <a:pPr eaLnBrk="1" hangingPunct="1">
              <a:lnSpc>
                <a:spcPct val="80000"/>
              </a:lnSpc>
            </a:pPr>
            <a:endParaRPr lang="fr-FR" sz="2400" dirty="0"/>
          </a:p>
          <a:p>
            <a:pPr eaLnBrk="1" hangingPunct="1">
              <a:lnSpc>
                <a:spcPct val="80000"/>
              </a:lnSpc>
            </a:pPr>
            <a:endParaRPr lang="fr-FR" dirty="0"/>
          </a:p>
          <a:p>
            <a:pPr eaLnBrk="1" hangingPunct="1">
              <a:lnSpc>
                <a:spcPct val="80000"/>
              </a:lnSpc>
            </a:pPr>
            <a:endParaRPr lang="fr-FR" sz="2400" dirty="0"/>
          </a:p>
          <a:p>
            <a:pPr eaLnBrk="1" hangingPunct="1">
              <a:lnSpc>
                <a:spcPct val="80000"/>
              </a:lnSpc>
            </a:pPr>
            <a:endParaRPr lang="fr-FR" dirty="0"/>
          </a:p>
          <a:p>
            <a:pPr eaLnBrk="1" hangingPunct="1">
              <a:lnSpc>
                <a:spcPct val="80000"/>
              </a:lnSpc>
            </a:pPr>
            <a:endParaRPr lang="fr-FR" sz="2400" dirty="0"/>
          </a:p>
        </p:txBody>
      </p:sp>
      <p:sp>
        <p:nvSpPr>
          <p:cNvPr id="4098" name="Espace réservé du numéro de diapositive 5"/>
          <p:cNvSpPr>
            <a:spLocks noGrp="1"/>
          </p:cNvSpPr>
          <p:nvPr>
            <p:ph type="sldNum" sz="quarter" idx="12"/>
          </p:nvPr>
        </p:nvSpPr>
        <p:spPr>
          <a:xfrm>
            <a:off x="8077200" y="0"/>
            <a:ext cx="1066800" cy="329184"/>
          </a:xfrm>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fld id="{A9C0C260-C994-4467-B1ED-5E7724E3407B}" type="slidenum">
              <a:rPr lang="fr-FR" sz="1400" b="0" smtClean="0"/>
              <a:pPr algn="ctr" eaLnBrk="1" hangingPunct="1"/>
              <a:t>21</a:t>
            </a:fld>
            <a:endParaRPr lang="fr-FR" sz="1400" b="0" dirty="0"/>
          </a:p>
        </p:txBody>
      </p:sp>
      <p:sp>
        <p:nvSpPr>
          <p:cNvPr id="143364" name="Oval 4"/>
          <p:cNvSpPr>
            <a:spLocks noChangeArrowheads="1"/>
          </p:cNvSpPr>
          <p:nvPr/>
        </p:nvSpPr>
        <p:spPr bwMode="auto">
          <a:xfrm>
            <a:off x="5159896" y="1659136"/>
            <a:ext cx="3429040" cy="46454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400"/>
          </a:p>
        </p:txBody>
      </p:sp>
      <p:sp>
        <p:nvSpPr>
          <p:cNvPr id="143366" name="Line 6"/>
          <p:cNvSpPr>
            <a:spLocks noChangeShapeType="1"/>
          </p:cNvSpPr>
          <p:nvPr/>
        </p:nvSpPr>
        <p:spPr bwMode="auto">
          <a:xfrm flipV="1">
            <a:off x="3699498" y="3931489"/>
            <a:ext cx="1448565" cy="3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pic>
        <p:nvPicPr>
          <p:cNvPr id="143368" name="Picture 8" descr="collection perles pour present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6098" y="5507248"/>
            <a:ext cx="708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9" name="Picture 9" descr="collection perles pour presentaion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937" y="5547771"/>
            <a:ext cx="1112838"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70" name="Text Box 10"/>
          <p:cNvSpPr txBox="1">
            <a:spLocks noChangeArrowheads="1"/>
          </p:cNvSpPr>
          <p:nvPr/>
        </p:nvSpPr>
        <p:spPr bwMode="auto">
          <a:xfrm>
            <a:off x="691036" y="5210685"/>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r>
              <a:rPr lang="fr-FR" sz="1400" dirty="0">
                <a:latin typeface="+mn-lt"/>
              </a:rPr>
              <a:t>Réponse (écriture du mot)</a:t>
            </a:r>
          </a:p>
        </p:txBody>
      </p:sp>
      <p:sp>
        <p:nvSpPr>
          <p:cNvPr id="143371" name="Text Box 11"/>
          <p:cNvSpPr txBox="1">
            <a:spLocks noChangeArrowheads="1"/>
          </p:cNvSpPr>
          <p:nvPr/>
        </p:nvSpPr>
        <p:spPr bwMode="auto">
          <a:xfrm>
            <a:off x="644268" y="3362393"/>
            <a:ext cx="32771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spcBef>
                <a:spcPct val="50000"/>
              </a:spcBef>
            </a:pPr>
            <a:r>
              <a:rPr lang="fr-FR" sz="1400" dirty="0">
                <a:latin typeface="+mn-lt"/>
              </a:rPr>
              <a:t>Mémorisation : quatorze s’écrit </a:t>
            </a:r>
            <a:r>
              <a:rPr lang="fr-FR" sz="1400" b="1" dirty="0">
                <a:latin typeface="+mn-lt"/>
              </a:rPr>
              <a:t>14</a:t>
            </a:r>
          </a:p>
          <a:p>
            <a:pPr eaLnBrk="1" hangingPunct="1">
              <a:spcBef>
                <a:spcPct val="50000"/>
              </a:spcBef>
            </a:pPr>
            <a:r>
              <a:rPr lang="fr-FR" sz="1400" dirty="0">
                <a:latin typeface="+mn-lt"/>
              </a:rPr>
              <a:t>ou utilisation de la file numérique des écritures chiffrées (correspondance mot/geste sur la file)</a:t>
            </a:r>
          </a:p>
          <a:p>
            <a:pPr eaLnBrk="1" hangingPunct="1">
              <a:spcBef>
                <a:spcPct val="50000"/>
              </a:spcBef>
            </a:pPr>
            <a:r>
              <a:rPr lang="fr-FR" sz="1400" dirty="0">
                <a:latin typeface="+mn-lt"/>
              </a:rPr>
              <a:t>1 2 3 4 5 6 7 8 9 10 11 12 13 </a:t>
            </a:r>
            <a:r>
              <a:rPr lang="fr-FR" sz="1400" b="1" dirty="0">
                <a:latin typeface="+mn-lt"/>
              </a:rPr>
              <a:t>14</a:t>
            </a:r>
          </a:p>
        </p:txBody>
      </p:sp>
      <p:sp>
        <p:nvSpPr>
          <p:cNvPr id="16" name="Text Box 11"/>
          <p:cNvSpPr txBox="1">
            <a:spLocks noChangeArrowheads="1"/>
          </p:cNvSpPr>
          <p:nvPr/>
        </p:nvSpPr>
        <p:spPr bwMode="auto">
          <a:xfrm>
            <a:off x="568525" y="1242601"/>
            <a:ext cx="2820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latin typeface="+mn-lt"/>
              </a:rPr>
              <a:t>Maternelle</a:t>
            </a:r>
          </a:p>
        </p:txBody>
      </p:sp>
      <p:sp>
        <p:nvSpPr>
          <p:cNvPr id="17" name="Text Box 11"/>
          <p:cNvSpPr txBox="1">
            <a:spLocks noChangeArrowheads="1"/>
          </p:cNvSpPr>
          <p:nvPr/>
        </p:nvSpPr>
        <p:spPr bwMode="auto">
          <a:xfrm>
            <a:off x="574795" y="2150891"/>
            <a:ext cx="2820368"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400" dirty="0">
                <a:latin typeface="+mn-lt"/>
              </a:rPr>
              <a:t>Comptage oral un à un : </a:t>
            </a:r>
          </a:p>
          <a:p>
            <a:pPr eaLnBrk="1" hangingPunct="1">
              <a:spcBef>
                <a:spcPct val="50000"/>
              </a:spcBef>
            </a:pPr>
            <a:r>
              <a:rPr lang="fr-FR" sz="1400" dirty="0">
                <a:latin typeface="+mn-lt"/>
              </a:rPr>
              <a:t>Un, deux, trois, ... , quatorze</a:t>
            </a:r>
          </a:p>
        </p:txBody>
      </p:sp>
      <p:sp>
        <p:nvSpPr>
          <p:cNvPr id="18" name="Text Box 10"/>
          <p:cNvSpPr txBox="1">
            <a:spLocks noChangeArrowheads="1"/>
          </p:cNvSpPr>
          <p:nvPr/>
        </p:nvSpPr>
        <p:spPr bwMode="auto">
          <a:xfrm>
            <a:off x="568525" y="5666352"/>
            <a:ext cx="289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r>
              <a:rPr lang="fr-FR" sz="2800" dirty="0">
                <a:latin typeface="+mn-lt"/>
              </a:rPr>
              <a:t>14</a:t>
            </a:r>
          </a:p>
        </p:txBody>
      </p:sp>
      <p:sp>
        <p:nvSpPr>
          <p:cNvPr id="19" name="Text Box 11"/>
          <p:cNvSpPr txBox="1">
            <a:spLocks noChangeArrowheads="1"/>
          </p:cNvSpPr>
          <p:nvPr/>
        </p:nvSpPr>
        <p:spPr bwMode="auto">
          <a:xfrm>
            <a:off x="5424040" y="1272513"/>
            <a:ext cx="2820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latin typeface="+mn-lt"/>
              </a:rPr>
              <a:t>CP</a:t>
            </a:r>
          </a:p>
        </p:txBody>
      </p:sp>
      <p:sp>
        <p:nvSpPr>
          <p:cNvPr id="23" name="Line 6"/>
          <p:cNvSpPr>
            <a:spLocks noChangeShapeType="1"/>
          </p:cNvSpPr>
          <p:nvPr/>
        </p:nvSpPr>
        <p:spPr bwMode="auto">
          <a:xfrm>
            <a:off x="1984979" y="4741987"/>
            <a:ext cx="0" cy="5192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 name="Line 6"/>
          <p:cNvSpPr>
            <a:spLocks noChangeShapeType="1"/>
          </p:cNvSpPr>
          <p:nvPr/>
        </p:nvSpPr>
        <p:spPr bwMode="auto">
          <a:xfrm>
            <a:off x="2003506" y="2837698"/>
            <a:ext cx="0" cy="5192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0" name="Text Box 11"/>
          <p:cNvSpPr txBox="1">
            <a:spLocks noChangeArrowheads="1"/>
          </p:cNvSpPr>
          <p:nvPr/>
        </p:nvSpPr>
        <p:spPr bwMode="auto">
          <a:xfrm>
            <a:off x="5517791" y="2258018"/>
            <a:ext cx="28203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400" dirty="0">
                <a:latin typeface="+mn-lt"/>
              </a:rPr>
              <a:t>Organisation de la collection en dizaine(s) et unité(s)</a:t>
            </a:r>
          </a:p>
        </p:txBody>
      </p:sp>
      <p:sp>
        <p:nvSpPr>
          <p:cNvPr id="36" name="Text Box 10"/>
          <p:cNvSpPr txBox="1">
            <a:spLocks noChangeArrowheads="1"/>
          </p:cNvSpPr>
          <p:nvPr/>
        </p:nvSpPr>
        <p:spPr bwMode="auto">
          <a:xfrm>
            <a:off x="5435731" y="5210685"/>
            <a:ext cx="289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400" dirty="0">
                <a:latin typeface="+mn-lt"/>
              </a:rPr>
              <a:t>Réponse (positionnement des chiffres)</a:t>
            </a:r>
          </a:p>
        </p:txBody>
      </p:sp>
      <p:sp>
        <p:nvSpPr>
          <p:cNvPr id="37" name="Text Box 11"/>
          <p:cNvSpPr txBox="1">
            <a:spLocks noChangeArrowheads="1"/>
          </p:cNvSpPr>
          <p:nvPr/>
        </p:nvSpPr>
        <p:spPr bwMode="auto">
          <a:xfrm>
            <a:off x="5415535" y="3341519"/>
            <a:ext cx="3277125"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spcBef>
                <a:spcPct val="50000"/>
              </a:spcBef>
            </a:pPr>
            <a:r>
              <a:rPr lang="fr-FR" sz="1400" dirty="0">
                <a:latin typeface="+mn-lt"/>
              </a:rPr>
              <a:t>Codage de l’organisation :</a:t>
            </a:r>
          </a:p>
          <a:p>
            <a:pPr eaLnBrk="1" hangingPunct="1">
              <a:spcBef>
                <a:spcPct val="50000"/>
              </a:spcBef>
            </a:pPr>
            <a:r>
              <a:rPr lang="fr-FR" sz="1400" dirty="0">
                <a:latin typeface="+mn-lt"/>
              </a:rPr>
              <a:t>Pour le nombre d’unité(s) : 4</a:t>
            </a:r>
          </a:p>
          <a:p>
            <a:pPr eaLnBrk="1" hangingPunct="1">
              <a:spcBef>
                <a:spcPct val="50000"/>
              </a:spcBef>
            </a:pPr>
            <a:r>
              <a:rPr lang="fr-FR" sz="1400" dirty="0">
                <a:latin typeface="+mn-lt"/>
              </a:rPr>
              <a:t>Pour le nombre de dizaine(s) : 1</a:t>
            </a:r>
          </a:p>
          <a:p>
            <a:pPr eaLnBrk="1" hangingPunct="1">
              <a:spcBef>
                <a:spcPct val="50000"/>
              </a:spcBef>
            </a:pPr>
            <a:endParaRPr lang="fr-FR" sz="1400" b="1" dirty="0"/>
          </a:p>
        </p:txBody>
      </p:sp>
      <p:sp>
        <p:nvSpPr>
          <p:cNvPr id="38" name="Text Box 10"/>
          <p:cNvSpPr txBox="1">
            <a:spLocks noChangeArrowheads="1"/>
          </p:cNvSpPr>
          <p:nvPr/>
        </p:nvSpPr>
        <p:spPr bwMode="auto">
          <a:xfrm>
            <a:off x="5364088" y="5665246"/>
            <a:ext cx="289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3200" dirty="0">
                <a:latin typeface="+mn-lt"/>
              </a:rPr>
              <a:t>14</a:t>
            </a:r>
          </a:p>
        </p:txBody>
      </p:sp>
      <p:sp>
        <p:nvSpPr>
          <p:cNvPr id="39" name="Line 6"/>
          <p:cNvSpPr>
            <a:spLocks noChangeShapeType="1"/>
          </p:cNvSpPr>
          <p:nvPr/>
        </p:nvSpPr>
        <p:spPr bwMode="auto">
          <a:xfrm>
            <a:off x="6811888" y="4726514"/>
            <a:ext cx="0" cy="5192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 name="Line 6"/>
          <p:cNvSpPr>
            <a:spLocks noChangeShapeType="1"/>
          </p:cNvSpPr>
          <p:nvPr/>
        </p:nvSpPr>
        <p:spPr bwMode="auto">
          <a:xfrm>
            <a:off x="6830415" y="2822225"/>
            <a:ext cx="0" cy="5192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 name="Espace réservé du numéro de diapositive 3"/>
          <p:cNvSpPr txBox="1">
            <a:spLocks/>
          </p:cNvSpPr>
          <p:nvPr/>
        </p:nvSpPr>
        <p:spPr>
          <a:xfrm>
            <a:off x="8244408" y="6528816"/>
            <a:ext cx="899592" cy="329184"/>
          </a:xfrm>
          <a:prstGeom prst="rect">
            <a:avLst/>
          </a:prstGeom>
        </p:spPr>
        <p:txBody>
          <a:bodyPr vert="horz" lIns="91440" tIns="45720" rIns="91440" bIns="45720" rtlCol="0" anchor="ctr"/>
          <a:lstStyle>
            <a:defPPr>
              <a:defRPr lang="fr-FR"/>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dirty="0">
                <a:ln>
                  <a:noFill/>
                </a:ln>
                <a:solidFill>
                  <a:schemeClr val="tx1"/>
                </a:solidFill>
                <a:effectLst/>
                <a:uLnTx/>
                <a:uFillTx/>
                <a:latin typeface="Arial"/>
                <a:ea typeface="+mn-ea"/>
                <a:cs typeface="+mn-cs"/>
              </a:rPr>
              <a:t>1</a:t>
            </a:r>
            <a:r>
              <a:rPr kumimoji="0" lang="fr-BE" sz="1400" b="1" i="0" u="none" strike="noStrike" kern="1200" cap="none" spc="0" normalizeH="0" baseline="30000" noProof="0" dirty="0">
                <a:ln>
                  <a:noFill/>
                </a:ln>
                <a:solidFill>
                  <a:schemeClr val="tx1"/>
                </a:solidFill>
                <a:effectLst/>
                <a:uLnTx/>
                <a:uFillTx/>
                <a:latin typeface="Arial"/>
                <a:ea typeface="+mn-ea"/>
                <a:cs typeface="+mn-cs"/>
              </a:rPr>
              <a:t>e</a:t>
            </a:r>
            <a:r>
              <a:rPr kumimoji="0" lang="fr-BE" sz="1400" b="1" i="0" u="none" strike="noStrike" kern="1200" cap="none" spc="0" normalizeH="0" baseline="0" noProof="0" dirty="0">
                <a:ln>
                  <a:noFill/>
                </a:ln>
                <a:solidFill>
                  <a:schemeClr val="tx1"/>
                </a:solidFill>
                <a:effectLst/>
                <a:uLnTx/>
                <a:uFillTx/>
                <a:latin typeface="Arial"/>
                <a:ea typeface="+mn-ea"/>
                <a:cs typeface="+mn-cs"/>
              </a:rPr>
              <a:t> partie</a:t>
            </a:r>
          </a:p>
        </p:txBody>
      </p:sp>
    </p:spTree>
    <p:extLst>
      <p:ext uri="{BB962C8B-B14F-4D97-AF65-F5344CB8AC3E}">
        <p14:creationId xmlns:p14="http://schemas.microsoft.com/office/powerpoint/2010/main" val="2460036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4"/>
          <p:cNvSpPr>
            <a:spLocks noChangeArrowheads="1"/>
          </p:cNvSpPr>
          <p:nvPr/>
        </p:nvSpPr>
        <p:spPr bwMode="auto">
          <a:xfrm>
            <a:off x="270459" y="1611933"/>
            <a:ext cx="3429040" cy="4645496"/>
          </a:xfrm>
          <a:prstGeom prst="ellipse">
            <a:avLst/>
          </a:prstGeom>
          <a:solidFill>
            <a:schemeClr val="bg1">
              <a:lumMod val="85000"/>
            </a:schemeClr>
          </a:solidFill>
          <a:ln w="9525">
            <a:solidFill>
              <a:schemeClr val="tx1"/>
            </a:solidFill>
            <a:round/>
            <a:headEnd/>
            <a:tailEnd/>
          </a:ln>
          <a:effectLst/>
          <a:extLst/>
        </p:spPr>
        <p:txBody>
          <a:bodyPr wrap="none" anchor="ctr"/>
          <a:lstStyle/>
          <a:p>
            <a:pPr algn="ctr"/>
            <a:endParaRPr lang="fr-FR" sz="1400"/>
          </a:p>
        </p:txBody>
      </p:sp>
      <p:sp>
        <p:nvSpPr>
          <p:cNvPr id="4098" name="Espace réservé du numéro de diapositive 5"/>
          <p:cNvSpPr>
            <a:spLocks noGrp="1"/>
          </p:cNvSpPr>
          <p:nvPr>
            <p:ph type="sldNum" sz="quarter" idx="12"/>
          </p:nvPr>
        </p:nvSpPr>
        <p:spPr>
          <a:xfrm>
            <a:off x="8077200" y="0"/>
            <a:ext cx="1066800" cy="329184"/>
          </a:xfrm>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fld id="{A9C0C260-C994-4467-B1ED-5E7724E3407B}" type="slidenum">
              <a:rPr lang="fr-FR" sz="1400" b="0" smtClean="0"/>
              <a:pPr algn="ctr" eaLnBrk="1" hangingPunct="1"/>
              <a:t>22</a:t>
            </a:fld>
            <a:endParaRPr lang="fr-FR" sz="1400" b="0" dirty="0"/>
          </a:p>
        </p:txBody>
      </p:sp>
      <p:sp>
        <p:nvSpPr>
          <p:cNvPr id="143364" name="Oval 4"/>
          <p:cNvSpPr>
            <a:spLocks noChangeArrowheads="1"/>
          </p:cNvSpPr>
          <p:nvPr/>
        </p:nvSpPr>
        <p:spPr bwMode="auto">
          <a:xfrm>
            <a:off x="5215484" y="1662151"/>
            <a:ext cx="3429040" cy="46454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400"/>
          </a:p>
        </p:txBody>
      </p:sp>
      <p:sp>
        <p:nvSpPr>
          <p:cNvPr id="143366" name="Line 6"/>
          <p:cNvSpPr>
            <a:spLocks noChangeShapeType="1"/>
          </p:cNvSpPr>
          <p:nvPr/>
        </p:nvSpPr>
        <p:spPr bwMode="auto">
          <a:xfrm flipV="1">
            <a:off x="3699498" y="3931489"/>
            <a:ext cx="1448565" cy="3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pic>
        <p:nvPicPr>
          <p:cNvPr id="143368" name="Picture 8" descr="collection perles pour present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6098" y="5507248"/>
            <a:ext cx="708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9" name="Picture 9" descr="collection perles pour presentaion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937" y="5547771"/>
            <a:ext cx="1112838"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1"/>
          <p:cNvSpPr txBox="1">
            <a:spLocks noChangeArrowheads="1"/>
          </p:cNvSpPr>
          <p:nvPr/>
        </p:nvSpPr>
        <p:spPr bwMode="auto">
          <a:xfrm>
            <a:off x="568525" y="1242601"/>
            <a:ext cx="2820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latin typeface="+mn-lt"/>
              </a:rPr>
              <a:t>Maternelle</a:t>
            </a:r>
          </a:p>
        </p:txBody>
      </p:sp>
      <p:sp>
        <p:nvSpPr>
          <p:cNvPr id="18" name="Text Box 10"/>
          <p:cNvSpPr txBox="1">
            <a:spLocks noChangeArrowheads="1"/>
          </p:cNvSpPr>
          <p:nvPr/>
        </p:nvSpPr>
        <p:spPr bwMode="auto">
          <a:xfrm>
            <a:off x="568525" y="5666352"/>
            <a:ext cx="289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r>
              <a:rPr lang="fr-FR" sz="2800" dirty="0"/>
              <a:t>14</a:t>
            </a:r>
          </a:p>
        </p:txBody>
      </p:sp>
      <p:sp>
        <p:nvSpPr>
          <p:cNvPr id="19" name="Text Box 11"/>
          <p:cNvSpPr txBox="1">
            <a:spLocks noChangeArrowheads="1"/>
          </p:cNvSpPr>
          <p:nvPr/>
        </p:nvSpPr>
        <p:spPr bwMode="auto">
          <a:xfrm>
            <a:off x="5472021" y="1283750"/>
            <a:ext cx="2820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latin typeface="+mn-lt"/>
              </a:rPr>
              <a:t>CP</a:t>
            </a:r>
          </a:p>
        </p:txBody>
      </p:sp>
      <p:sp>
        <p:nvSpPr>
          <p:cNvPr id="23" name="Line 6"/>
          <p:cNvSpPr>
            <a:spLocks noChangeShapeType="1"/>
          </p:cNvSpPr>
          <p:nvPr/>
        </p:nvSpPr>
        <p:spPr bwMode="auto">
          <a:xfrm>
            <a:off x="1984979" y="4741987"/>
            <a:ext cx="0" cy="5192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 name="Line 6"/>
          <p:cNvSpPr>
            <a:spLocks noChangeShapeType="1"/>
          </p:cNvSpPr>
          <p:nvPr/>
        </p:nvSpPr>
        <p:spPr bwMode="auto">
          <a:xfrm flipH="1">
            <a:off x="1984979" y="3412194"/>
            <a:ext cx="24179" cy="76319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38" name="Text Box 10"/>
          <p:cNvSpPr txBox="1">
            <a:spLocks noChangeArrowheads="1"/>
          </p:cNvSpPr>
          <p:nvPr/>
        </p:nvSpPr>
        <p:spPr bwMode="auto">
          <a:xfrm>
            <a:off x="5364088" y="5665246"/>
            <a:ext cx="289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r>
              <a:rPr lang="fr-FR" sz="2800" dirty="0"/>
              <a:t>14</a:t>
            </a:r>
          </a:p>
        </p:txBody>
      </p:sp>
      <p:sp>
        <p:nvSpPr>
          <p:cNvPr id="33" name="Espace réservé du numéro de diapositive 3"/>
          <p:cNvSpPr txBox="1">
            <a:spLocks/>
          </p:cNvSpPr>
          <p:nvPr/>
        </p:nvSpPr>
        <p:spPr>
          <a:xfrm>
            <a:off x="8244408" y="6528816"/>
            <a:ext cx="899592" cy="329184"/>
          </a:xfrm>
          <a:prstGeom prst="rect">
            <a:avLst/>
          </a:prstGeom>
        </p:spPr>
        <p:txBody>
          <a:bodyPr vert="horz" lIns="91440" tIns="45720" rIns="91440" bIns="45720" rtlCol="0" anchor="ctr"/>
          <a:lstStyle>
            <a:defPPr>
              <a:defRPr lang="fr-FR"/>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dirty="0">
                <a:ln>
                  <a:noFill/>
                </a:ln>
                <a:solidFill>
                  <a:schemeClr val="tx1"/>
                </a:solidFill>
                <a:effectLst/>
                <a:uLnTx/>
                <a:uFillTx/>
                <a:latin typeface="Arial"/>
                <a:ea typeface="+mn-ea"/>
                <a:cs typeface="+mn-cs"/>
              </a:rPr>
              <a:t>1</a:t>
            </a:r>
            <a:r>
              <a:rPr kumimoji="0" lang="fr-BE" sz="1400" b="1" i="0" u="none" strike="noStrike" kern="1200" cap="none" spc="0" normalizeH="0" baseline="30000" noProof="0" dirty="0">
                <a:ln>
                  <a:noFill/>
                </a:ln>
                <a:solidFill>
                  <a:schemeClr val="tx1"/>
                </a:solidFill>
                <a:effectLst/>
                <a:uLnTx/>
                <a:uFillTx/>
                <a:latin typeface="Arial"/>
                <a:ea typeface="+mn-ea"/>
                <a:cs typeface="+mn-cs"/>
              </a:rPr>
              <a:t>e</a:t>
            </a:r>
            <a:r>
              <a:rPr kumimoji="0" lang="fr-BE" sz="1400" b="1" i="0" u="none" strike="noStrike" kern="1200" cap="none" spc="0" normalizeH="0" baseline="0" noProof="0" dirty="0">
                <a:ln>
                  <a:noFill/>
                </a:ln>
                <a:solidFill>
                  <a:schemeClr val="tx1"/>
                </a:solidFill>
                <a:effectLst/>
                <a:uLnTx/>
                <a:uFillTx/>
                <a:latin typeface="Arial"/>
                <a:ea typeface="+mn-ea"/>
                <a:cs typeface="+mn-cs"/>
              </a:rPr>
              <a:t> partie</a:t>
            </a:r>
          </a:p>
        </p:txBody>
      </p:sp>
      <p:sp>
        <p:nvSpPr>
          <p:cNvPr id="2" name="Ellipse 1">
            <a:extLst>
              <a:ext uri="{FF2B5EF4-FFF2-40B4-BE49-F238E27FC236}">
                <a16:creationId xmlns:a16="http://schemas.microsoft.com/office/drawing/2014/main" xmlns="" id="{D0B796C3-8B29-42B7-A08D-44ACA563060D}"/>
              </a:ext>
            </a:extLst>
          </p:cNvPr>
          <p:cNvSpPr/>
          <p:nvPr/>
        </p:nvSpPr>
        <p:spPr>
          <a:xfrm>
            <a:off x="712113" y="1813328"/>
            <a:ext cx="2584819" cy="1613793"/>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fr-FR" sz="1600" dirty="0">
                <a:solidFill>
                  <a:srgbClr val="292934"/>
                </a:solidFill>
              </a:rPr>
              <a:t>Désignation orale obtenu par la comptine : énumération un à un</a:t>
            </a:r>
          </a:p>
        </p:txBody>
      </p:sp>
      <p:sp>
        <p:nvSpPr>
          <p:cNvPr id="25" name="Ellipse 24">
            <a:extLst>
              <a:ext uri="{FF2B5EF4-FFF2-40B4-BE49-F238E27FC236}">
                <a16:creationId xmlns:a16="http://schemas.microsoft.com/office/drawing/2014/main" xmlns="" id="{8F5FD9C7-7D0A-40E6-AC5F-3D5DC47EA179}"/>
              </a:ext>
            </a:extLst>
          </p:cNvPr>
          <p:cNvSpPr/>
          <p:nvPr/>
        </p:nvSpPr>
        <p:spPr>
          <a:xfrm>
            <a:off x="641677" y="4175394"/>
            <a:ext cx="2584819" cy="1424687"/>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fr-FR" sz="1600" dirty="0">
                <a:solidFill>
                  <a:srgbClr val="292934"/>
                </a:solidFill>
              </a:rPr>
              <a:t>Recherche de l’écriture chiffrée correspondante </a:t>
            </a:r>
            <a:endParaRPr lang="fr-FR" sz="1600" b="1" dirty="0">
              <a:solidFill>
                <a:srgbClr val="292934"/>
              </a:solidFill>
            </a:endParaRPr>
          </a:p>
        </p:txBody>
      </p:sp>
      <p:sp>
        <p:nvSpPr>
          <p:cNvPr id="26" name="Ellipse 25">
            <a:extLst>
              <a:ext uri="{FF2B5EF4-FFF2-40B4-BE49-F238E27FC236}">
                <a16:creationId xmlns:a16="http://schemas.microsoft.com/office/drawing/2014/main" xmlns="" id="{56E0C22B-18EA-4684-8B40-CEDC7DFFE376}"/>
              </a:ext>
            </a:extLst>
          </p:cNvPr>
          <p:cNvSpPr/>
          <p:nvPr/>
        </p:nvSpPr>
        <p:spPr>
          <a:xfrm>
            <a:off x="5626475" y="1861115"/>
            <a:ext cx="2584819" cy="161379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fr-FR" sz="1600" dirty="0">
                <a:solidFill>
                  <a:srgbClr val="292934"/>
                </a:solidFill>
              </a:rPr>
              <a:t>Organisation de la collection</a:t>
            </a:r>
          </a:p>
        </p:txBody>
      </p:sp>
      <p:sp>
        <p:nvSpPr>
          <p:cNvPr id="27" name="Ellipse 26">
            <a:extLst>
              <a:ext uri="{FF2B5EF4-FFF2-40B4-BE49-F238E27FC236}">
                <a16:creationId xmlns:a16="http://schemas.microsoft.com/office/drawing/2014/main" xmlns="" id="{1BCDAC2A-B185-4507-ADC2-4E07F240A993}"/>
              </a:ext>
            </a:extLst>
          </p:cNvPr>
          <p:cNvSpPr/>
          <p:nvPr/>
        </p:nvSpPr>
        <p:spPr>
          <a:xfrm>
            <a:off x="5530414" y="4175393"/>
            <a:ext cx="2584819" cy="140975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fr-FR" sz="1600" dirty="0">
                <a:solidFill>
                  <a:srgbClr val="292934"/>
                </a:solidFill>
              </a:rPr>
              <a:t>Codage de l’organisation</a:t>
            </a:r>
          </a:p>
        </p:txBody>
      </p:sp>
      <p:sp>
        <p:nvSpPr>
          <p:cNvPr id="28" name="Line 6">
            <a:extLst>
              <a:ext uri="{FF2B5EF4-FFF2-40B4-BE49-F238E27FC236}">
                <a16:creationId xmlns:a16="http://schemas.microsoft.com/office/drawing/2014/main" xmlns="" id="{FA9B7A1F-D654-4E43-916D-FB742EF8E9F5}"/>
              </a:ext>
            </a:extLst>
          </p:cNvPr>
          <p:cNvSpPr>
            <a:spLocks noChangeShapeType="1"/>
          </p:cNvSpPr>
          <p:nvPr/>
        </p:nvSpPr>
        <p:spPr bwMode="auto">
          <a:xfrm flipH="1">
            <a:off x="6930003" y="3483321"/>
            <a:ext cx="0" cy="68300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29" name="Rectangle 3">
            <a:extLst>
              <a:ext uri="{FF2B5EF4-FFF2-40B4-BE49-F238E27FC236}">
                <a16:creationId xmlns:a16="http://schemas.microsoft.com/office/drawing/2014/main" xmlns="" id="{66559248-729A-4C20-98A5-41393A657748}"/>
              </a:ext>
            </a:extLst>
          </p:cNvPr>
          <p:cNvSpPr txBox="1">
            <a:spLocks noChangeArrowheads="1"/>
          </p:cNvSpPr>
          <p:nvPr/>
        </p:nvSpPr>
        <p:spPr>
          <a:xfrm>
            <a:off x="212337" y="521375"/>
            <a:ext cx="8839200" cy="519831"/>
          </a:xfrm>
          <a:prstGeom prst="rect">
            <a:avLst/>
          </a:prstGeom>
          <a:solidFill>
            <a:srgbClr val="CCFFFF">
              <a:alpha val="0"/>
            </a:srgbClr>
          </a:solidFill>
        </p:spPr>
        <p:txBody>
          <a:bodyPr vert="horz" lIns="91440" tIns="45720" rIns="91440" bIns="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lnSpc>
                <a:spcPct val="80000"/>
              </a:lnSpc>
              <a:buFont typeface="Arial" pitchFamily="34" charset="0"/>
              <a:buNone/>
            </a:pPr>
            <a:r>
              <a:rPr lang="fr-FR" dirty="0"/>
              <a:t>L’écriture chiffrée de la maternelle au CP</a:t>
            </a:r>
          </a:p>
          <a:p>
            <a:pPr marL="0" indent="0">
              <a:lnSpc>
                <a:spcPct val="80000"/>
              </a:lnSpc>
              <a:buFont typeface="Arial" pitchFamily="34" charset="0"/>
              <a:buNone/>
            </a:pPr>
            <a:endParaRPr lang="fr-FR" dirty="0"/>
          </a:p>
          <a:p>
            <a:pPr>
              <a:lnSpc>
                <a:spcPct val="80000"/>
              </a:lnSpc>
            </a:pPr>
            <a:endParaRPr lang="fr-FR" dirty="0"/>
          </a:p>
          <a:p>
            <a:pPr>
              <a:lnSpc>
                <a:spcPct val="80000"/>
              </a:lnSpc>
              <a:buFont typeface="Wingdings" pitchFamily="2" charset="2"/>
              <a:buNone/>
            </a:pPr>
            <a:endParaRPr lang="fr-FR" dirty="0"/>
          </a:p>
          <a:p>
            <a:pPr>
              <a:lnSpc>
                <a:spcPct val="80000"/>
              </a:lnSpc>
            </a:pPr>
            <a:endParaRPr lang="fr-FR" dirty="0"/>
          </a:p>
          <a:p>
            <a:pPr>
              <a:lnSpc>
                <a:spcPct val="80000"/>
              </a:lnSpc>
            </a:pPr>
            <a:endParaRPr lang="fr-FR" dirty="0"/>
          </a:p>
          <a:p>
            <a:pPr>
              <a:lnSpc>
                <a:spcPct val="80000"/>
              </a:lnSpc>
              <a:buFont typeface="Wingdings" pitchFamily="2" charset="2"/>
              <a:buNone/>
            </a:pPr>
            <a:endParaRPr lang="fr-FR" dirty="0"/>
          </a:p>
          <a:p>
            <a:pPr>
              <a:lnSpc>
                <a:spcPct val="80000"/>
              </a:lnSpc>
            </a:pPr>
            <a:endParaRPr lang="fr-FR" dirty="0"/>
          </a:p>
          <a:p>
            <a:pPr>
              <a:lnSpc>
                <a:spcPct val="80000"/>
              </a:lnSpc>
            </a:pPr>
            <a:endParaRPr lang="fr-FR" dirty="0"/>
          </a:p>
          <a:p>
            <a:pPr>
              <a:lnSpc>
                <a:spcPct val="80000"/>
              </a:lnSpc>
            </a:pPr>
            <a:endParaRPr lang="fr-FR" dirty="0"/>
          </a:p>
          <a:p>
            <a:pPr>
              <a:lnSpc>
                <a:spcPct val="80000"/>
              </a:lnSpc>
            </a:pPr>
            <a:endParaRPr lang="fr-FR" dirty="0"/>
          </a:p>
          <a:p>
            <a:pPr>
              <a:lnSpc>
                <a:spcPct val="80000"/>
              </a:lnSpc>
            </a:pPr>
            <a:endParaRPr lang="fr-FR" dirty="0"/>
          </a:p>
          <a:p>
            <a:pPr>
              <a:lnSpc>
                <a:spcPct val="80000"/>
              </a:lnSpc>
            </a:pPr>
            <a:endParaRPr lang="fr-FR" dirty="0"/>
          </a:p>
          <a:p>
            <a:pPr>
              <a:lnSpc>
                <a:spcPct val="80000"/>
              </a:lnSpc>
            </a:pPr>
            <a:endParaRPr lang="fr-FR" dirty="0"/>
          </a:p>
        </p:txBody>
      </p:sp>
    </p:spTree>
    <p:extLst>
      <p:ext uri="{BB962C8B-B14F-4D97-AF65-F5344CB8AC3E}">
        <p14:creationId xmlns:p14="http://schemas.microsoft.com/office/powerpoint/2010/main" val="355275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194084" y="548680"/>
            <a:ext cx="8507288" cy="648073"/>
          </a:xfrm>
          <a:ln w="25400">
            <a:noFill/>
          </a:ln>
        </p:spPr>
        <p:txBody>
          <a:bodyPr>
            <a:normAutofit/>
          </a:bodyPr>
          <a:lstStyle/>
          <a:p>
            <a:pPr marL="0" indent="0">
              <a:buNone/>
            </a:pPr>
            <a:r>
              <a:rPr lang="fr-FR" sz="3600" spc="-100" dirty="0">
                <a:solidFill>
                  <a:schemeClr val="tx2"/>
                </a:solidFill>
                <a:latin typeface="+mj-lt"/>
                <a:ea typeface="+mj-ea"/>
                <a:cs typeface="+mj-cs"/>
              </a:rPr>
              <a:t>Difficultés d’enseignement</a:t>
            </a:r>
            <a:r>
              <a:rPr lang="fr-FR" sz="3600" spc="-100" dirty="0">
                <a:solidFill>
                  <a:schemeClr val="tx2"/>
                </a:solidFill>
              </a:rPr>
              <a:t> au cycle 2</a:t>
            </a:r>
            <a:endParaRPr lang="fr-FR" sz="3600" spc="-100" dirty="0">
              <a:solidFill>
                <a:schemeClr val="tx2"/>
              </a:solidFill>
              <a:latin typeface="+mj-lt"/>
              <a:ea typeface="+mj-ea"/>
              <a:cs typeface="+mj-cs"/>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23</a:t>
            </a:fld>
            <a:endParaRPr lang="fr-BE"/>
          </a:p>
        </p:txBody>
      </p:sp>
    </p:spTree>
    <p:extLst>
      <p:ext uri="{BB962C8B-B14F-4D97-AF65-F5344CB8AC3E}">
        <p14:creationId xmlns:p14="http://schemas.microsoft.com/office/powerpoint/2010/main" val="1084599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194084" y="548680"/>
            <a:ext cx="8507288" cy="648073"/>
          </a:xfrm>
          <a:ln w="25400">
            <a:noFill/>
          </a:ln>
        </p:spPr>
        <p:txBody>
          <a:bodyPr>
            <a:normAutofit/>
          </a:bodyPr>
          <a:lstStyle/>
          <a:p>
            <a:pPr marL="0" indent="0">
              <a:buNone/>
            </a:pPr>
            <a:r>
              <a:rPr lang="fr-FR" sz="3600" spc="-100" dirty="0">
                <a:solidFill>
                  <a:schemeClr val="tx2"/>
                </a:solidFill>
                <a:latin typeface="+mj-lt"/>
                <a:ea typeface="+mj-ea"/>
                <a:cs typeface="+mj-cs"/>
              </a:rPr>
              <a:t>Difficultés d’enseignement au cycle 2</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24</a:t>
            </a:fld>
            <a:endParaRPr lang="fr-BE"/>
          </a:p>
        </p:txBody>
      </p:sp>
      <p:sp>
        <p:nvSpPr>
          <p:cNvPr id="7" name="Espace réservé du contenu 2"/>
          <p:cNvSpPr txBox="1">
            <a:spLocks/>
          </p:cNvSpPr>
          <p:nvPr/>
        </p:nvSpPr>
        <p:spPr>
          <a:xfrm>
            <a:off x="194084" y="1203629"/>
            <a:ext cx="8842412" cy="5105692"/>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Font typeface="Wingdings" panose="05000000000000000000" pitchFamily="2" charset="2"/>
              <a:buChar char="Ø"/>
            </a:pPr>
            <a:r>
              <a:rPr lang="fr-FR" sz="2300" dirty="0"/>
              <a:t> A la maternelle: compréhension du nombre via la numération orale</a:t>
            </a:r>
          </a:p>
          <a:p>
            <a:pPr lvl="1"/>
            <a:r>
              <a:rPr lang="fr-FR" sz="2300" dirty="0"/>
              <a:t>Emploi de l’écriture chiffrée comme traduction écrite du nom des nombres : « 14 = quatorze »</a:t>
            </a:r>
          </a:p>
          <a:p>
            <a:pPr lvl="1"/>
            <a:r>
              <a:rPr lang="fr-FR" sz="2300" dirty="0"/>
              <a:t>Tâches de dénombrement via l’utilisation de la comptine numérique (orale)</a:t>
            </a:r>
          </a:p>
          <a:p>
            <a:pPr>
              <a:buFont typeface="Wingdings" panose="05000000000000000000" pitchFamily="2" charset="2"/>
              <a:buChar char="Ø"/>
            </a:pPr>
            <a:endParaRPr lang="fr-FR" sz="2300" dirty="0"/>
          </a:p>
        </p:txBody>
      </p:sp>
    </p:spTree>
    <p:extLst>
      <p:ext uri="{BB962C8B-B14F-4D97-AF65-F5344CB8AC3E}">
        <p14:creationId xmlns:p14="http://schemas.microsoft.com/office/powerpoint/2010/main" val="1514235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194084" y="548680"/>
            <a:ext cx="8507288" cy="648073"/>
          </a:xfrm>
          <a:ln w="25400">
            <a:noFill/>
          </a:ln>
        </p:spPr>
        <p:txBody>
          <a:bodyPr>
            <a:normAutofit/>
          </a:bodyPr>
          <a:lstStyle/>
          <a:p>
            <a:pPr marL="0" indent="0">
              <a:buNone/>
            </a:pPr>
            <a:r>
              <a:rPr lang="fr-FR" sz="3600" spc="-100" dirty="0">
                <a:solidFill>
                  <a:schemeClr val="tx2"/>
                </a:solidFill>
                <a:latin typeface="+mj-lt"/>
                <a:ea typeface="+mj-ea"/>
                <a:cs typeface="+mj-cs"/>
              </a:rPr>
              <a:t>Difficultés d’enseignement </a:t>
            </a:r>
            <a:r>
              <a:rPr lang="fr-FR" sz="3600" spc="-100" dirty="0">
                <a:solidFill>
                  <a:schemeClr val="tx2"/>
                </a:solidFill>
              </a:rPr>
              <a:t>au cycle 2</a:t>
            </a:r>
            <a:endParaRPr lang="fr-FR" sz="3600" spc="-100" dirty="0">
              <a:solidFill>
                <a:schemeClr val="tx2"/>
              </a:solidFill>
              <a:latin typeface="+mj-lt"/>
              <a:ea typeface="+mj-ea"/>
              <a:cs typeface="+mj-cs"/>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25</a:t>
            </a:fld>
            <a:endParaRPr lang="fr-BE"/>
          </a:p>
        </p:txBody>
      </p:sp>
      <p:sp>
        <p:nvSpPr>
          <p:cNvPr id="7" name="Espace réservé du contenu 2"/>
          <p:cNvSpPr txBox="1">
            <a:spLocks/>
          </p:cNvSpPr>
          <p:nvPr/>
        </p:nvSpPr>
        <p:spPr>
          <a:xfrm>
            <a:off x="194084" y="1203629"/>
            <a:ext cx="8842412" cy="5105692"/>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Font typeface="Wingdings" panose="05000000000000000000" pitchFamily="2" charset="2"/>
              <a:buChar char="Ø"/>
            </a:pPr>
            <a:r>
              <a:rPr lang="fr-FR" sz="2300" dirty="0"/>
              <a:t> A la maternelle: compréhension du nombre via la numération orale</a:t>
            </a:r>
          </a:p>
          <a:p>
            <a:pPr lvl="1"/>
            <a:r>
              <a:rPr lang="fr-FR" sz="2300" dirty="0"/>
              <a:t>Emploi de l’écriture chiffrée comme traduction écrite du nom des nombres : « 14 = quatorze »</a:t>
            </a:r>
          </a:p>
          <a:p>
            <a:pPr lvl="1"/>
            <a:r>
              <a:rPr lang="fr-FR" sz="2300" dirty="0"/>
              <a:t>Tâches de dénombrement via l’utilisation de la comptine numérique (orale)</a:t>
            </a:r>
          </a:p>
          <a:p>
            <a:pPr>
              <a:buFont typeface="Wingdings" panose="05000000000000000000" pitchFamily="2" charset="2"/>
              <a:buChar char="Ø"/>
            </a:pPr>
            <a:r>
              <a:rPr lang="fr-FR" sz="2300" dirty="0"/>
              <a:t> Au CP : comment comprendre le nombre via la numération écrite chiffrée ? Alors que :</a:t>
            </a:r>
          </a:p>
          <a:p>
            <a:pPr lvl="1"/>
            <a:r>
              <a:rPr lang="fr-FR" sz="2300" dirty="0"/>
              <a:t>Apprentissage de la lecture/écriture du français : les écritures chiffrées comme la traduction de l’oral …</a:t>
            </a:r>
          </a:p>
          <a:p>
            <a:pPr lvl="1"/>
            <a:r>
              <a:rPr lang="fr-FR" sz="2300" dirty="0"/>
              <a:t>Travail sur « la » numération et non les numérations</a:t>
            </a:r>
          </a:p>
          <a:p>
            <a:pPr lvl="1"/>
            <a:r>
              <a:rPr lang="fr-FR" sz="2300" dirty="0"/>
              <a:t>Décrypter les écritures chiffrées « déjà-là » (exemple de 42)</a:t>
            </a:r>
          </a:p>
          <a:p>
            <a:pPr marL="0" indent="0">
              <a:buFont typeface="Arial" pitchFamily="34" charset="0"/>
              <a:buNone/>
            </a:pPr>
            <a:endParaRPr lang="fr-FR" sz="2300" dirty="0"/>
          </a:p>
        </p:txBody>
      </p:sp>
    </p:spTree>
    <p:extLst>
      <p:ext uri="{BB962C8B-B14F-4D97-AF65-F5344CB8AC3E}">
        <p14:creationId xmlns:p14="http://schemas.microsoft.com/office/powerpoint/2010/main" val="29411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Les connaissances des élèves</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26</a:t>
            </a:fld>
            <a:endParaRPr lang="fr-BE"/>
          </a:p>
        </p:txBody>
      </p:sp>
      <p:sp>
        <p:nvSpPr>
          <p:cNvPr id="10" name="ZoneTexte 9">
            <a:extLst>
              <a:ext uri="{FF2B5EF4-FFF2-40B4-BE49-F238E27FC236}">
                <a16:creationId xmlns:a16="http://schemas.microsoft.com/office/drawing/2014/main" xmlns="" id="{15C8C4FD-A9E2-45BC-96C0-4A25BC72AC2B}"/>
              </a:ext>
            </a:extLst>
          </p:cNvPr>
          <p:cNvSpPr txBox="1"/>
          <p:nvPr/>
        </p:nvSpPr>
        <p:spPr>
          <a:xfrm>
            <a:off x="611560" y="1412776"/>
            <a:ext cx="6696744" cy="646331"/>
          </a:xfrm>
          <a:prstGeom prst="rect">
            <a:avLst/>
          </a:prstGeom>
          <a:noFill/>
        </p:spPr>
        <p:txBody>
          <a:bodyPr wrap="square" rtlCol="0">
            <a:spAutoFit/>
          </a:bodyPr>
          <a:lstStyle/>
          <a:p>
            <a:r>
              <a:rPr lang="fr-FR" dirty="0"/>
              <a:t>Recherches menées depuis 2010 avec Nadine Grapin, Nathalie Pfaff et Elsa Prigent, et la participation de PE et de leurs élèves</a:t>
            </a:r>
          </a:p>
        </p:txBody>
      </p:sp>
    </p:spTree>
    <p:extLst>
      <p:ext uri="{BB962C8B-B14F-4D97-AF65-F5344CB8AC3E}">
        <p14:creationId xmlns:p14="http://schemas.microsoft.com/office/powerpoint/2010/main" val="371528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Les connaissances des élèves</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27</a:t>
            </a:fld>
            <a:endParaRPr lang="fr-BE" dirty="0"/>
          </a:p>
        </p:txBody>
      </p:sp>
      <p:sp>
        <p:nvSpPr>
          <p:cNvPr id="5" name="ZoneTexte 4">
            <a:extLst>
              <a:ext uri="{FF2B5EF4-FFF2-40B4-BE49-F238E27FC236}">
                <a16:creationId xmlns:a16="http://schemas.microsoft.com/office/drawing/2014/main" xmlns="" id="{3494DD23-5658-4C8D-9160-34AD3118FFF1}"/>
              </a:ext>
            </a:extLst>
          </p:cNvPr>
          <p:cNvSpPr txBox="1"/>
          <p:nvPr/>
        </p:nvSpPr>
        <p:spPr>
          <a:xfrm>
            <a:off x="683568" y="2204864"/>
            <a:ext cx="7776864" cy="3785652"/>
          </a:xfrm>
          <a:prstGeom prst="rect">
            <a:avLst/>
          </a:prstGeom>
          <a:noFill/>
        </p:spPr>
        <p:txBody>
          <a:bodyPr wrap="square" rtlCol="0">
            <a:spAutoFit/>
          </a:bodyPr>
          <a:lstStyle/>
          <a:p>
            <a:r>
              <a:rPr lang="fr-FR" sz="2400" dirty="0"/>
              <a:t>Evaluations début CE1 en </a:t>
            </a:r>
            <a:r>
              <a:rPr lang="fr-FR" sz="2400" dirty="0">
                <a:solidFill>
                  <a:srgbClr val="000000"/>
                </a:solidFill>
              </a:rPr>
              <a:t>2013 et 2014</a:t>
            </a:r>
          </a:p>
          <a:p>
            <a:endParaRPr lang="fr-FR" sz="2400" dirty="0">
              <a:solidFill>
                <a:srgbClr val="000000"/>
              </a:solidFill>
            </a:endParaRPr>
          </a:p>
          <a:p>
            <a:endParaRPr lang="fr-FR" sz="2400" dirty="0"/>
          </a:p>
          <a:p>
            <a:endParaRPr lang="fr-FR" sz="2400" dirty="0"/>
          </a:p>
          <a:p>
            <a:endParaRPr lang="fr-FR" sz="2400" dirty="0"/>
          </a:p>
          <a:p>
            <a:endParaRPr lang="fr-FR" sz="2400" dirty="0"/>
          </a:p>
          <a:p>
            <a:r>
              <a:rPr lang="fr-FR" sz="2400" dirty="0"/>
              <a:t>Lire/écrire (test 0)</a:t>
            </a:r>
          </a:p>
          <a:p>
            <a:endParaRPr lang="fr-FR" sz="2400" dirty="0"/>
          </a:p>
          <a:p>
            <a:r>
              <a:rPr lang="fr-FR" sz="2400" dirty="0"/>
              <a:t>Compréhension des écritures chiffrées à travers des tâches de dénombrement (tests 1 &amp; 2)</a:t>
            </a:r>
          </a:p>
        </p:txBody>
      </p:sp>
      <p:sp>
        <p:nvSpPr>
          <p:cNvPr id="10" name="ZoneTexte 9">
            <a:extLst>
              <a:ext uri="{FF2B5EF4-FFF2-40B4-BE49-F238E27FC236}">
                <a16:creationId xmlns:a16="http://schemas.microsoft.com/office/drawing/2014/main" xmlns="" id="{15C8C4FD-A9E2-45BC-96C0-4A25BC72AC2B}"/>
              </a:ext>
            </a:extLst>
          </p:cNvPr>
          <p:cNvSpPr txBox="1"/>
          <p:nvPr/>
        </p:nvSpPr>
        <p:spPr>
          <a:xfrm>
            <a:off x="611560" y="1412776"/>
            <a:ext cx="6696744" cy="646331"/>
          </a:xfrm>
          <a:prstGeom prst="rect">
            <a:avLst/>
          </a:prstGeom>
          <a:noFill/>
        </p:spPr>
        <p:txBody>
          <a:bodyPr wrap="square" rtlCol="0">
            <a:spAutoFit/>
          </a:bodyPr>
          <a:lstStyle/>
          <a:p>
            <a:r>
              <a:rPr lang="fr-FR" dirty="0"/>
              <a:t>Recherches menées depuis 2010 avec Nadine Grapin, Nathalie Pfaff et Elsa Prigent, et la participation de PE et de leurs élèves</a:t>
            </a:r>
          </a:p>
        </p:txBody>
      </p:sp>
      <p:sp>
        <p:nvSpPr>
          <p:cNvPr id="3" name="ZoneTexte 2">
            <a:extLst>
              <a:ext uri="{FF2B5EF4-FFF2-40B4-BE49-F238E27FC236}">
                <a16:creationId xmlns:a16="http://schemas.microsoft.com/office/drawing/2014/main" xmlns="" id="{0F49891C-C5F0-4846-8CE4-A08B87F28E66}"/>
              </a:ext>
            </a:extLst>
          </p:cNvPr>
          <p:cNvSpPr txBox="1"/>
          <p:nvPr/>
        </p:nvSpPr>
        <p:spPr>
          <a:xfrm>
            <a:off x="457200" y="2962489"/>
            <a:ext cx="8352928" cy="830997"/>
          </a:xfrm>
          <a:prstGeom prst="rect">
            <a:avLst/>
          </a:prstGeom>
          <a:noFill/>
          <a:ln>
            <a:solidFill>
              <a:schemeClr val="tx1"/>
            </a:solidFill>
          </a:ln>
        </p:spPr>
        <p:txBody>
          <a:bodyPr wrap="square" rtlCol="0">
            <a:spAutoFit/>
          </a:bodyPr>
          <a:lstStyle/>
          <a:p>
            <a:r>
              <a:rPr lang="fr-FR" sz="2400" dirty="0">
                <a:solidFill>
                  <a:srgbClr val="000000"/>
                </a:solidFill>
              </a:rPr>
              <a:t>Population T : </a:t>
            </a:r>
          </a:p>
          <a:p>
            <a:r>
              <a:rPr lang="fr-FR" sz="2400" dirty="0">
                <a:solidFill>
                  <a:srgbClr val="000000"/>
                </a:solidFill>
              </a:rPr>
              <a:t>266 élèves d’écoles de Seine-Saint-Denis</a:t>
            </a:r>
            <a:endParaRPr lang="fr-FR" sz="2400" dirty="0"/>
          </a:p>
        </p:txBody>
      </p:sp>
    </p:spTree>
    <p:extLst>
      <p:ext uri="{BB962C8B-B14F-4D97-AF65-F5344CB8AC3E}">
        <p14:creationId xmlns:p14="http://schemas.microsoft.com/office/powerpoint/2010/main" val="1914900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23528" y="476672"/>
            <a:ext cx="1440160" cy="923330"/>
          </a:xfrm>
          <a:prstGeom prst="rect">
            <a:avLst/>
          </a:prstGeom>
          <a:solidFill>
            <a:schemeClr val="accent5">
              <a:lumMod val="40000"/>
              <a:lumOff val="60000"/>
            </a:schemeClr>
          </a:solidFill>
          <a:ln>
            <a:solidFill>
              <a:schemeClr val="tx2"/>
            </a:solidFill>
          </a:ln>
        </p:spPr>
        <p:txBody>
          <a:bodyPr wrap="square" rtlCol="0">
            <a:spAutoFit/>
          </a:bodyPr>
          <a:lstStyle/>
          <a:p>
            <a:r>
              <a:rPr lang="fr-FR" dirty="0"/>
              <a:t>Test 0</a:t>
            </a:r>
          </a:p>
          <a:p>
            <a:r>
              <a:rPr lang="fr-FR" dirty="0"/>
              <a:t>Ecrire en chiffres</a:t>
            </a:r>
          </a:p>
        </p:txBody>
      </p:sp>
      <p:graphicFrame>
        <p:nvGraphicFramePr>
          <p:cNvPr id="2" name="Tableau 1">
            <a:extLst>
              <a:ext uri="{FF2B5EF4-FFF2-40B4-BE49-F238E27FC236}">
                <a16:creationId xmlns:a16="http://schemas.microsoft.com/office/drawing/2014/main" xmlns="" id="{ABA7560D-E1F6-4CD7-830A-37D4BBE9AB6D}"/>
              </a:ext>
            </a:extLst>
          </p:cNvPr>
          <p:cNvGraphicFramePr>
            <a:graphicFrameLocks noGrp="1"/>
          </p:cNvGraphicFramePr>
          <p:nvPr>
            <p:extLst>
              <p:ext uri="{D42A27DB-BD31-4B8C-83A1-F6EECF244321}">
                <p14:modId xmlns:p14="http://schemas.microsoft.com/office/powerpoint/2010/main" val="1674728074"/>
              </p:ext>
            </p:extLst>
          </p:nvPr>
        </p:nvGraphicFramePr>
        <p:xfrm>
          <a:off x="323528" y="2348880"/>
          <a:ext cx="8544965" cy="1187181"/>
        </p:xfrm>
        <a:graphic>
          <a:graphicData uri="http://schemas.openxmlformats.org/drawingml/2006/table">
            <a:tbl>
              <a:tblPr>
                <a:tableStyleId>{5C22544A-7EE6-4342-B048-85BDC9FD1C3A}</a:tableStyleId>
              </a:tblPr>
              <a:tblGrid>
                <a:gridCol w="837162">
                  <a:extLst>
                    <a:ext uri="{9D8B030D-6E8A-4147-A177-3AD203B41FA5}">
                      <a16:colId xmlns:a16="http://schemas.microsoft.com/office/drawing/2014/main" xmlns="" val="80691474"/>
                    </a:ext>
                  </a:extLst>
                </a:gridCol>
                <a:gridCol w="1288700">
                  <a:extLst>
                    <a:ext uri="{9D8B030D-6E8A-4147-A177-3AD203B41FA5}">
                      <a16:colId xmlns:a16="http://schemas.microsoft.com/office/drawing/2014/main" xmlns="" val="1480793808"/>
                    </a:ext>
                  </a:extLst>
                </a:gridCol>
                <a:gridCol w="1167110">
                  <a:extLst>
                    <a:ext uri="{9D8B030D-6E8A-4147-A177-3AD203B41FA5}">
                      <a16:colId xmlns:a16="http://schemas.microsoft.com/office/drawing/2014/main" xmlns="" val="1664064117"/>
                    </a:ext>
                  </a:extLst>
                </a:gridCol>
                <a:gridCol w="1750665">
                  <a:extLst>
                    <a:ext uri="{9D8B030D-6E8A-4147-A177-3AD203B41FA5}">
                      <a16:colId xmlns:a16="http://schemas.microsoft.com/office/drawing/2014/main" xmlns="" val="1840291010"/>
                    </a:ext>
                  </a:extLst>
                </a:gridCol>
                <a:gridCol w="1677720">
                  <a:extLst>
                    <a:ext uri="{9D8B030D-6E8A-4147-A177-3AD203B41FA5}">
                      <a16:colId xmlns:a16="http://schemas.microsoft.com/office/drawing/2014/main" xmlns="" val="1825359601"/>
                    </a:ext>
                  </a:extLst>
                </a:gridCol>
                <a:gridCol w="1823608">
                  <a:extLst>
                    <a:ext uri="{9D8B030D-6E8A-4147-A177-3AD203B41FA5}">
                      <a16:colId xmlns:a16="http://schemas.microsoft.com/office/drawing/2014/main" xmlns="" val="3668262656"/>
                    </a:ext>
                  </a:extLst>
                </a:gridCol>
              </a:tblGrid>
              <a:tr h="937386">
                <a:tc>
                  <a:txBody>
                    <a:bodyPr/>
                    <a:lstStyle/>
                    <a:p>
                      <a:pPr algn="ctr" fontAlgn="b"/>
                      <a:r>
                        <a:rPr lang="fr-FR" sz="1600" b="1" u="none" strike="noStrike" dirty="0">
                          <a:effectLst/>
                        </a:rPr>
                        <a:t>Huit</a:t>
                      </a:r>
                    </a:p>
                    <a:p>
                      <a:pPr algn="ctr" fontAlgn="b"/>
                      <a:r>
                        <a:rPr lang="fr-FR" sz="1600" u="none" strike="noStrike" dirty="0">
                          <a:effectLst/>
                        </a:rPr>
                        <a:t>écrit 8</a:t>
                      </a:r>
                      <a:endParaRPr lang="fr-FR" sz="1600" b="0" i="0" u="none" strike="noStrike" dirty="0">
                        <a:solidFill>
                          <a:srgbClr val="000000"/>
                        </a:solidFill>
                        <a:effectLst/>
                        <a:latin typeface="Calibri" panose="020F0502020204030204" pitchFamily="34" charset="0"/>
                      </a:endParaRPr>
                    </a:p>
                  </a:txBody>
                  <a:tcPr marL="5955" marR="5955" marT="5955" marB="0" anchor="ctr"/>
                </a:tc>
                <a:tc>
                  <a:txBody>
                    <a:bodyPr/>
                    <a:lstStyle/>
                    <a:p>
                      <a:pPr algn="ctr" fontAlgn="b"/>
                      <a:r>
                        <a:rPr lang="fr-FR" sz="1600" b="1" u="none" strike="noStrike" dirty="0">
                          <a:effectLst/>
                        </a:rPr>
                        <a:t>Treize</a:t>
                      </a:r>
                    </a:p>
                    <a:p>
                      <a:pPr algn="ctr" fontAlgn="b"/>
                      <a:r>
                        <a:rPr lang="fr-FR" sz="1600" u="none" strike="noStrike" dirty="0">
                          <a:effectLst/>
                        </a:rPr>
                        <a:t>écrit 13</a:t>
                      </a:r>
                      <a:endParaRPr lang="fr-FR" sz="1600" b="0" i="0" u="none" strike="noStrike" dirty="0">
                        <a:solidFill>
                          <a:srgbClr val="000000"/>
                        </a:solidFill>
                        <a:effectLst/>
                        <a:latin typeface="Calibri" panose="020F0502020204030204" pitchFamily="34" charset="0"/>
                      </a:endParaRPr>
                    </a:p>
                  </a:txBody>
                  <a:tcPr marL="5955" marR="5955" marT="5955" marB="0" anchor="ctr"/>
                </a:tc>
                <a:tc>
                  <a:txBody>
                    <a:bodyPr/>
                    <a:lstStyle/>
                    <a:p>
                      <a:pPr algn="ctr" fontAlgn="b"/>
                      <a:r>
                        <a:rPr lang="fr-FR" sz="1600" b="1" u="none" strike="noStrike" dirty="0">
                          <a:effectLst/>
                        </a:rPr>
                        <a:t>Vingt-six </a:t>
                      </a:r>
                    </a:p>
                    <a:p>
                      <a:pPr algn="ctr" fontAlgn="b"/>
                      <a:r>
                        <a:rPr lang="fr-FR" sz="1600" u="none" strike="noStrike" dirty="0">
                          <a:effectLst/>
                        </a:rPr>
                        <a:t>écrit 26</a:t>
                      </a:r>
                      <a:endParaRPr lang="fr-FR" sz="1600" b="0" i="0" u="none" strike="noStrike" dirty="0">
                        <a:solidFill>
                          <a:srgbClr val="000000"/>
                        </a:solidFill>
                        <a:effectLst/>
                        <a:latin typeface="Calibri" panose="020F0502020204030204" pitchFamily="34" charset="0"/>
                      </a:endParaRPr>
                    </a:p>
                  </a:txBody>
                  <a:tcPr marL="5955" marR="5955" marT="5955" marB="0" anchor="ctr"/>
                </a:tc>
                <a:tc>
                  <a:txBody>
                    <a:bodyPr/>
                    <a:lstStyle/>
                    <a:p>
                      <a:pPr algn="ctr" fontAlgn="b"/>
                      <a:r>
                        <a:rPr lang="fr-FR" sz="1600" b="1" u="none" strike="noStrike" dirty="0">
                          <a:effectLst/>
                        </a:rPr>
                        <a:t>Cinquante-trois</a:t>
                      </a:r>
                      <a:r>
                        <a:rPr lang="fr-FR" sz="1600" u="none" strike="noStrike" dirty="0">
                          <a:effectLst/>
                        </a:rPr>
                        <a:t> </a:t>
                      </a:r>
                    </a:p>
                    <a:p>
                      <a:pPr algn="ctr" fontAlgn="b"/>
                      <a:r>
                        <a:rPr lang="fr-FR" sz="1600" u="none" strike="noStrike" dirty="0">
                          <a:effectLst/>
                        </a:rPr>
                        <a:t>écrit 53</a:t>
                      </a:r>
                      <a:endParaRPr lang="fr-FR" sz="1600" b="0" i="0" u="none" strike="noStrike" dirty="0">
                        <a:solidFill>
                          <a:srgbClr val="000000"/>
                        </a:solidFill>
                        <a:effectLst/>
                        <a:latin typeface="Calibri" panose="020F0502020204030204" pitchFamily="34" charset="0"/>
                      </a:endParaRPr>
                    </a:p>
                  </a:txBody>
                  <a:tcPr marL="5955" marR="5955" marT="5955" marB="0" anchor="ctr"/>
                </a:tc>
                <a:tc>
                  <a:txBody>
                    <a:bodyPr/>
                    <a:lstStyle/>
                    <a:p>
                      <a:pPr algn="ctr" fontAlgn="b"/>
                      <a:r>
                        <a:rPr lang="fr-FR" sz="1600" b="1" u="none" strike="noStrike" dirty="0">
                          <a:effectLst/>
                        </a:rPr>
                        <a:t>Soixante-quinze</a:t>
                      </a:r>
                      <a:r>
                        <a:rPr lang="fr-FR" sz="1600" u="none" strike="noStrike" dirty="0">
                          <a:effectLst/>
                        </a:rPr>
                        <a:t> </a:t>
                      </a:r>
                    </a:p>
                    <a:p>
                      <a:pPr algn="ctr" fontAlgn="b"/>
                      <a:r>
                        <a:rPr lang="fr-FR" sz="1600" u="none" strike="noStrike" dirty="0">
                          <a:effectLst/>
                        </a:rPr>
                        <a:t>écrit 75</a:t>
                      </a:r>
                      <a:endParaRPr lang="fr-FR" sz="1600" b="0" i="0" u="none" strike="noStrike" dirty="0">
                        <a:solidFill>
                          <a:srgbClr val="000000"/>
                        </a:solidFill>
                        <a:effectLst/>
                        <a:latin typeface="Calibri" panose="020F0502020204030204" pitchFamily="34" charset="0"/>
                      </a:endParaRPr>
                    </a:p>
                  </a:txBody>
                  <a:tcPr marL="5955" marR="5955" marT="5955" marB="0" anchor="ctr"/>
                </a:tc>
                <a:tc>
                  <a:txBody>
                    <a:bodyPr/>
                    <a:lstStyle/>
                    <a:p>
                      <a:pPr algn="ctr" fontAlgn="b"/>
                      <a:r>
                        <a:rPr lang="fr-FR" sz="1600" b="1" u="none" strike="noStrike" dirty="0">
                          <a:effectLst/>
                        </a:rPr>
                        <a:t>Quatre-vingt-treize</a:t>
                      </a:r>
                      <a:r>
                        <a:rPr lang="fr-FR" sz="1600" u="none" strike="noStrike" dirty="0">
                          <a:effectLst/>
                        </a:rPr>
                        <a:t> </a:t>
                      </a:r>
                    </a:p>
                    <a:p>
                      <a:pPr algn="ctr" fontAlgn="b"/>
                      <a:r>
                        <a:rPr lang="fr-FR" sz="1600" u="none" strike="noStrike" dirty="0">
                          <a:effectLst/>
                        </a:rPr>
                        <a:t>écrit 93</a:t>
                      </a:r>
                      <a:endParaRPr lang="fr-FR" sz="1600" b="0" i="0" u="none" strike="noStrike" dirty="0">
                        <a:solidFill>
                          <a:srgbClr val="000000"/>
                        </a:solidFill>
                        <a:effectLst/>
                        <a:latin typeface="Calibri" panose="020F0502020204030204" pitchFamily="34" charset="0"/>
                      </a:endParaRPr>
                    </a:p>
                  </a:txBody>
                  <a:tcPr marL="5955" marR="5955" marT="5955" marB="0" anchor="ctr"/>
                </a:tc>
                <a:extLst>
                  <a:ext uri="{0D108BD9-81ED-4DB2-BD59-A6C34878D82A}">
                    <a16:rowId xmlns:a16="http://schemas.microsoft.com/office/drawing/2014/main" xmlns="" val="1444788316"/>
                  </a:ext>
                </a:extLst>
              </a:tr>
              <a:tr h="154687">
                <a:tc>
                  <a:txBody>
                    <a:bodyPr/>
                    <a:lstStyle/>
                    <a:p>
                      <a:pPr algn="ctr" fontAlgn="b"/>
                      <a:r>
                        <a:rPr lang="fr-FR" sz="1600" u="none" strike="noStrike" dirty="0">
                          <a:effectLst/>
                        </a:rPr>
                        <a:t>97%</a:t>
                      </a:r>
                      <a:endParaRPr lang="fr-FR" sz="1600" b="0" i="0" u="none" strike="noStrike" dirty="0">
                        <a:solidFill>
                          <a:srgbClr val="000000"/>
                        </a:solidFill>
                        <a:effectLst/>
                        <a:latin typeface="Calibri" panose="020F0502020204030204" pitchFamily="34" charset="0"/>
                      </a:endParaRPr>
                    </a:p>
                  </a:txBody>
                  <a:tcPr marL="5955" marR="5955" marT="5955" marB="0" anchor="ctr">
                    <a:solidFill>
                      <a:schemeClr val="accent1"/>
                    </a:solidFill>
                  </a:tcPr>
                </a:tc>
                <a:tc>
                  <a:txBody>
                    <a:bodyPr/>
                    <a:lstStyle/>
                    <a:p>
                      <a:pPr algn="ctr" fontAlgn="b"/>
                      <a:r>
                        <a:rPr lang="fr-FR" sz="1600" u="none" strike="noStrike" dirty="0">
                          <a:effectLst/>
                        </a:rPr>
                        <a:t>95%</a:t>
                      </a:r>
                      <a:endParaRPr lang="fr-FR" sz="1600" b="0" i="0" u="none" strike="noStrike" dirty="0">
                        <a:solidFill>
                          <a:srgbClr val="000000"/>
                        </a:solidFill>
                        <a:effectLst/>
                        <a:latin typeface="Calibri" panose="020F0502020204030204" pitchFamily="34" charset="0"/>
                      </a:endParaRPr>
                    </a:p>
                  </a:txBody>
                  <a:tcPr marL="5955" marR="5955" marT="5955" marB="0" anchor="ctr">
                    <a:solidFill>
                      <a:schemeClr val="accent1"/>
                    </a:solidFill>
                  </a:tcPr>
                </a:tc>
                <a:tc>
                  <a:txBody>
                    <a:bodyPr/>
                    <a:lstStyle/>
                    <a:p>
                      <a:pPr algn="ctr" fontAlgn="b"/>
                      <a:r>
                        <a:rPr lang="fr-FR" sz="1600" u="none" strike="noStrike" dirty="0">
                          <a:effectLst/>
                        </a:rPr>
                        <a:t>92%</a:t>
                      </a:r>
                      <a:endParaRPr lang="fr-FR" sz="1600" b="0" i="0" u="none" strike="noStrike" dirty="0">
                        <a:solidFill>
                          <a:srgbClr val="000000"/>
                        </a:solidFill>
                        <a:effectLst/>
                        <a:latin typeface="Calibri" panose="020F0502020204030204" pitchFamily="34" charset="0"/>
                      </a:endParaRPr>
                    </a:p>
                  </a:txBody>
                  <a:tcPr marL="5955" marR="5955" marT="5955" marB="0" anchor="ctr">
                    <a:solidFill>
                      <a:schemeClr val="accent1"/>
                    </a:solidFill>
                  </a:tcPr>
                </a:tc>
                <a:tc>
                  <a:txBody>
                    <a:bodyPr/>
                    <a:lstStyle/>
                    <a:p>
                      <a:pPr algn="ctr" fontAlgn="b"/>
                      <a:r>
                        <a:rPr lang="fr-FR" sz="1600" u="none" strike="noStrike" dirty="0">
                          <a:effectLst/>
                        </a:rPr>
                        <a:t>92%</a:t>
                      </a:r>
                      <a:endParaRPr lang="fr-FR" sz="1600" b="0" i="0" u="none" strike="noStrike" dirty="0">
                        <a:solidFill>
                          <a:srgbClr val="000000"/>
                        </a:solidFill>
                        <a:effectLst/>
                        <a:latin typeface="Calibri" panose="020F0502020204030204" pitchFamily="34" charset="0"/>
                      </a:endParaRPr>
                    </a:p>
                  </a:txBody>
                  <a:tcPr marL="5955" marR="5955" marT="5955" marB="0" anchor="ctr">
                    <a:solidFill>
                      <a:schemeClr val="accent1"/>
                    </a:solidFill>
                  </a:tcPr>
                </a:tc>
                <a:tc>
                  <a:txBody>
                    <a:bodyPr/>
                    <a:lstStyle/>
                    <a:p>
                      <a:pPr algn="ctr" fontAlgn="b"/>
                      <a:r>
                        <a:rPr lang="fr-FR" sz="1600" u="none" strike="noStrike" dirty="0">
                          <a:effectLst/>
                        </a:rPr>
                        <a:t>72%</a:t>
                      </a:r>
                      <a:endParaRPr lang="fr-FR" sz="1600" b="0" i="0" u="none" strike="noStrike" dirty="0">
                        <a:solidFill>
                          <a:srgbClr val="000000"/>
                        </a:solidFill>
                        <a:effectLst/>
                        <a:latin typeface="Calibri" panose="020F0502020204030204" pitchFamily="34" charset="0"/>
                      </a:endParaRPr>
                    </a:p>
                  </a:txBody>
                  <a:tcPr marL="5955" marR="5955" marT="5955" marB="0" anchor="ctr">
                    <a:solidFill>
                      <a:schemeClr val="accent1"/>
                    </a:solidFill>
                  </a:tcPr>
                </a:tc>
                <a:tc>
                  <a:txBody>
                    <a:bodyPr/>
                    <a:lstStyle/>
                    <a:p>
                      <a:pPr algn="ctr" fontAlgn="b"/>
                      <a:r>
                        <a:rPr lang="fr-FR" sz="1600" u="none" strike="noStrike" dirty="0">
                          <a:effectLst/>
                        </a:rPr>
                        <a:t>67%</a:t>
                      </a:r>
                      <a:endParaRPr lang="fr-FR" sz="1600" b="0" i="0" u="none" strike="noStrike" dirty="0">
                        <a:solidFill>
                          <a:srgbClr val="000000"/>
                        </a:solidFill>
                        <a:effectLst/>
                        <a:latin typeface="Calibri" panose="020F0502020204030204" pitchFamily="34" charset="0"/>
                      </a:endParaRPr>
                    </a:p>
                  </a:txBody>
                  <a:tcPr marL="5955" marR="5955" marT="5955" marB="0" anchor="ctr">
                    <a:solidFill>
                      <a:schemeClr val="accent1"/>
                    </a:solidFill>
                  </a:tcPr>
                </a:tc>
                <a:extLst>
                  <a:ext uri="{0D108BD9-81ED-4DB2-BD59-A6C34878D82A}">
                    <a16:rowId xmlns:a16="http://schemas.microsoft.com/office/drawing/2014/main" xmlns="" val="3186690397"/>
                  </a:ext>
                </a:extLst>
              </a:tr>
            </a:tbl>
          </a:graphicData>
        </a:graphic>
      </p:graphicFrame>
      <p:graphicFrame>
        <p:nvGraphicFramePr>
          <p:cNvPr id="4" name="Tableau 3">
            <a:extLst>
              <a:ext uri="{FF2B5EF4-FFF2-40B4-BE49-F238E27FC236}">
                <a16:creationId xmlns:a16="http://schemas.microsoft.com/office/drawing/2014/main" xmlns="" id="{3A3AC987-F749-43E6-9CB3-F3782B17A24C}"/>
              </a:ext>
            </a:extLst>
          </p:cNvPr>
          <p:cNvGraphicFramePr>
            <a:graphicFrameLocks noGrp="1"/>
          </p:cNvGraphicFramePr>
          <p:nvPr>
            <p:extLst>
              <p:ext uri="{D42A27DB-BD31-4B8C-83A1-F6EECF244321}">
                <p14:modId xmlns:p14="http://schemas.microsoft.com/office/powerpoint/2010/main" val="1439895756"/>
              </p:ext>
            </p:extLst>
          </p:nvPr>
        </p:nvGraphicFramePr>
        <p:xfrm>
          <a:off x="755576" y="4484939"/>
          <a:ext cx="1581950" cy="1282088"/>
        </p:xfrm>
        <a:graphic>
          <a:graphicData uri="http://schemas.openxmlformats.org/drawingml/2006/table">
            <a:tbl>
              <a:tblPr>
                <a:tableStyleId>{5C22544A-7EE6-4342-B048-85BDC9FD1C3A}</a:tableStyleId>
              </a:tblPr>
              <a:tblGrid>
                <a:gridCol w="1581950">
                  <a:extLst>
                    <a:ext uri="{9D8B030D-6E8A-4147-A177-3AD203B41FA5}">
                      <a16:colId xmlns:a16="http://schemas.microsoft.com/office/drawing/2014/main" xmlns="" val="1173553373"/>
                    </a:ext>
                  </a:extLst>
                </a:gridCol>
              </a:tblGrid>
              <a:tr h="45622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600" b="1" u="none" strike="noStrike" dirty="0">
                          <a:effectLst/>
                        </a:rPr>
                        <a:t>Soixante-quinze</a:t>
                      </a:r>
                      <a:endParaRPr lang="fr-FR" sz="1600" b="0" i="0" u="none" strike="noStrike" dirty="0">
                        <a:solidFill>
                          <a:srgbClr val="000000"/>
                        </a:solidFill>
                        <a:effectLst/>
                        <a:latin typeface="Calibri" panose="020F0502020204030204" pitchFamily="34" charset="0"/>
                      </a:endParaRPr>
                    </a:p>
                  </a:txBody>
                  <a:tcPr marL="5955" marR="5955" marT="5955" marB="0" anchor="b"/>
                </a:tc>
                <a:extLst>
                  <a:ext uri="{0D108BD9-81ED-4DB2-BD59-A6C34878D82A}">
                    <a16:rowId xmlns:a16="http://schemas.microsoft.com/office/drawing/2014/main" xmlns="" val="3154173682"/>
                  </a:ext>
                </a:extLst>
              </a:tr>
              <a:tr h="576064">
                <a:tc>
                  <a:txBody>
                    <a:bodyPr/>
                    <a:lstStyle/>
                    <a:p>
                      <a:pPr algn="ctr" fontAlgn="b"/>
                      <a:r>
                        <a:rPr lang="fr-FR" sz="1600" u="none" strike="noStrike" dirty="0">
                          <a:effectLst/>
                        </a:rPr>
                        <a:t>écrit 65</a:t>
                      </a:r>
                      <a:endParaRPr lang="fr-FR" sz="1600" b="0" i="0" u="none" strike="noStrike" dirty="0">
                        <a:solidFill>
                          <a:srgbClr val="000000"/>
                        </a:solidFill>
                        <a:effectLst/>
                        <a:latin typeface="Calibri" panose="020F0502020204030204" pitchFamily="34" charset="0"/>
                      </a:endParaRPr>
                    </a:p>
                  </a:txBody>
                  <a:tcPr marL="5955" marR="5955" marT="5955" marB="0" anchor="ctr"/>
                </a:tc>
                <a:extLst>
                  <a:ext uri="{0D108BD9-81ED-4DB2-BD59-A6C34878D82A}">
                    <a16:rowId xmlns:a16="http://schemas.microsoft.com/office/drawing/2014/main" xmlns="" val="764351393"/>
                  </a:ext>
                </a:extLst>
              </a:tr>
              <a:tr h="164886">
                <a:tc>
                  <a:txBody>
                    <a:bodyPr/>
                    <a:lstStyle/>
                    <a:p>
                      <a:pPr algn="ctr" fontAlgn="b"/>
                      <a:r>
                        <a:rPr lang="fr-FR" sz="1600" u="none" strike="noStrike" dirty="0">
                          <a:effectLst/>
                        </a:rPr>
                        <a:t>18%</a:t>
                      </a:r>
                      <a:endParaRPr lang="fr-FR" sz="1600" b="0" i="0" u="none" strike="noStrike" dirty="0">
                        <a:solidFill>
                          <a:srgbClr val="000000"/>
                        </a:solidFill>
                        <a:effectLst/>
                        <a:latin typeface="Calibri" panose="020F0502020204030204" pitchFamily="34" charset="0"/>
                      </a:endParaRPr>
                    </a:p>
                  </a:txBody>
                  <a:tcPr marL="5955" marR="5955" marT="5955" marB="0" anchor="b">
                    <a:solidFill>
                      <a:schemeClr val="accent1"/>
                    </a:solidFill>
                  </a:tcPr>
                </a:tc>
                <a:extLst>
                  <a:ext uri="{0D108BD9-81ED-4DB2-BD59-A6C34878D82A}">
                    <a16:rowId xmlns:a16="http://schemas.microsoft.com/office/drawing/2014/main" xmlns="" val="4147108705"/>
                  </a:ext>
                </a:extLst>
              </a:tr>
            </a:tbl>
          </a:graphicData>
        </a:graphic>
      </p:graphicFrame>
      <p:graphicFrame>
        <p:nvGraphicFramePr>
          <p:cNvPr id="5" name="Tableau 4">
            <a:extLst>
              <a:ext uri="{FF2B5EF4-FFF2-40B4-BE49-F238E27FC236}">
                <a16:creationId xmlns:a16="http://schemas.microsoft.com/office/drawing/2014/main" xmlns="" id="{03D53F6C-5765-4C80-A8A3-32274A039594}"/>
              </a:ext>
            </a:extLst>
          </p:cNvPr>
          <p:cNvGraphicFramePr>
            <a:graphicFrameLocks noGrp="1"/>
          </p:cNvGraphicFramePr>
          <p:nvPr>
            <p:extLst>
              <p:ext uri="{D42A27DB-BD31-4B8C-83A1-F6EECF244321}">
                <p14:modId xmlns:p14="http://schemas.microsoft.com/office/powerpoint/2010/main" val="82142720"/>
              </p:ext>
            </p:extLst>
          </p:nvPr>
        </p:nvGraphicFramePr>
        <p:xfrm>
          <a:off x="2987781" y="4484939"/>
          <a:ext cx="5880712" cy="1282088"/>
        </p:xfrm>
        <a:graphic>
          <a:graphicData uri="http://schemas.openxmlformats.org/drawingml/2006/table">
            <a:tbl>
              <a:tblPr>
                <a:tableStyleId>{5C22544A-7EE6-4342-B048-85BDC9FD1C3A}</a:tableStyleId>
              </a:tblPr>
              <a:tblGrid>
                <a:gridCol w="1740760">
                  <a:extLst>
                    <a:ext uri="{9D8B030D-6E8A-4147-A177-3AD203B41FA5}">
                      <a16:colId xmlns:a16="http://schemas.microsoft.com/office/drawing/2014/main" xmlns="" val="2346639394"/>
                    </a:ext>
                  </a:extLst>
                </a:gridCol>
                <a:gridCol w="2160240">
                  <a:extLst>
                    <a:ext uri="{9D8B030D-6E8A-4147-A177-3AD203B41FA5}">
                      <a16:colId xmlns:a16="http://schemas.microsoft.com/office/drawing/2014/main" xmlns="" val="774031361"/>
                    </a:ext>
                  </a:extLst>
                </a:gridCol>
                <a:gridCol w="1979712">
                  <a:extLst>
                    <a:ext uri="{9D8B030D-6E8A-4147-A177-3AD203B41FA5}">
                      <a16:colId xmlns:a16="http://schemas.microsoft.com/office/drawing/2014/main" xmlns="" val="305608938"/>
                    </a:ext>
                  </a:extLst>
                </a:gridCol>
              </a:tblGrid>
              <a:tr h="456229">
                <a:tc gridSpan="3">
                  <a:txBody>
                    <a:bodyPr/>
                    <a:lstStyle/>
                    <a:p>
                      <a:pPr algn="ctr" fontAlgn="b"/>
                      <a:r>
                        <a:rPr lang="fr-FR" sz="1600" b="1" u="none" strike="noStrike" dirty="0">
                          <a:effectLst/>
                        </a:rPr>
                        <a:t>Quatre-vingt-treize </a:t>
                      </a:r>
                    </a:p>
                  </a:txBody>
                  <a:tcPr marL="5955" marR="5955" marT="5955" marB="0" anchor="b"/>
                </a:tc>
                <a:tc hMerge="1">
                  <a:txBody>
                    <a:bodyPr/>
                    <a:lstStyle/>
                    <a:p>
                      <a:pPr algn="ctr" fontAlgn="b"/>
                      <a:endParaRPr lang="fr-FR" sz="1600" b="0" i="0" u="none" strike="noStrike" dirty="0">
                        <a:solidFill>
                          <a:srgbClr val="000000"/>
                        </a:solidFill>
                        <a:effectLst/>
                        <a:latin typeface="Calibri" panose="020F0502020204030204" pitchFamily="34" charset="0"/>
                      </a:endParaRPr>
                    </a:p>
                  </a:txBody>
                  <a:tcPr marL="5955" marR="5955" marT="5955" marB="0" anchor="b"/>
                </a:tc>
                <a:tc hMerge="1">
                  <a:txBody>
                    <a:bodyPr/>
                    <a:lstStyle/>
                    <a:p>
                      <a:pPr algn="ctr" fontAlgn="b"/>
                      <a:endParaRPr lang="fr-FR" sz="1600" b="0" i="0" u="none" strike="noStrike" dirty="0">
                        <a:solidFill>
                          <a:srgbClr val="000000"/>
                        </a:solidFill>
                        <a:effectLst/>
                        <a:latin typeface="Calibri" panose="020F0502020204030204" pitchFamily="34" charset="0"/>
                      </a:endParaRPr>
                    </a:p>
                  </a:txBody>
                  <a:tcPr marL="5955" marR="5955" marT="5955" marB="0" anchor="b"/>
                </a:tc>
                <a:extLst>
                  <a:ext uri="{0D108BD9-81ED-4DB2-BD59-A6C34878D82A}">
                    <a16:rowId xmlns:a16="http://schemas.microsoft.com/office/drawing/2014/main" xmlns="" val="2832313449"/>
                  </a:ext>
                </a:extLst>
              </a:tr>
              <a:tr h="576064">
                <a:tc>
                  <a:txBody>
                    <a:bodyPr/>
                    <a:lstStyle/>
                    <a:p>
                      <a:pPr algn="ctr" fontAlgn="b"/>
                      <a:r>
                        <a:rPr lang="fr-FR" sz="1600" u="none" strike="noStrike" dirty="0">
                          <a:effectLst/>
                        </a:rPr>
                        <a:t>écrit 83</a:t>
                      </a:r>
                      <a:endParaRPr lang="fr-FR" sz="1600" b="0" i="0" u="none" strike="noStrike" dirty="0">
                        <a:solidFill>
                          <a:srgbClr val="000000"/>
                        </a:solidFill>
                        <a:effectLst/>
                        <a:latin typeface="Calibri" panose="020F0502020204030204" pitchFamily="34" charset="0"/>
                      </a:endParaRPr>
                    </a:p>
                  </a:txBody>
                  <a:tcPr marL="5955" marR="5955" marT="5955" marB="0" anchor="ctr"/>
                </a:tc>
                <a:tc>
                  <a:txBody>
                    <a:bodyPr/>
                    <a:lstStyle/>
                    <a:p>
                      <a:pPr algn="ctr" fontAlgn="b"/>
                      <a:r>
                        <a:rPr lang="fr-FR" sz="1600" u="none" strike="noStrike" dirty="0">
                          <a:effectLst/>
                        </a:rPr>
                        <a:t>écrit 43</a:t>
                      </a:r>
                      <a:endParaRPr lang="fr-FR" sz="1600" b="0" i="0" u="none" strike="noStrike" dirty="0">
                        <a:solidFill>
                          <a:srgbClr val="000000"/>
                        </a:solidFill>
                        <a:effectLst/>
                        <a:latin typeface="Calibri" panose="020F0502020204030204" pitchFamily="34" charset="0"/>
                      </a:endParaRPr>
                    </a:p>
                  </a:txBody>
                  <a:tcPr marL="5955" marR="5955" marT="5955" marB="0" anchor="ctr"/>
                </a:tc>
                <a:tc>
                  <a:txBody>
                    <a:bodyPr/>
                    <a:lstStyle/>
                    <a:p>
                      <a:pPr algn="ctr" fontAlgn="b"/>
                      <a:r>
                        <a:rPr lang="fr-FR" sz="1600" u="none" strike="noStrike" dirty="0">
                          <a:effectLst/>
                        </a:rPr>
                        <a:t>écrit 73</a:t>
                      </a:r>
                      <a:endParaRPr lang="fr-FR" sz="1600" b="0" i="0" u="none" strike="noStrike" dirty="0">
                        <a:solidFill>
                          <a:srgbClr val="000000"/>
                        </a:solidFill>
                        <a:effectLst/>
                        <a:latin typeface="Calibri" panose="020F0502020204030204" pitchFamily="34" charset="0"/>
                      </a:endParaRPr>
                    </a:p>
                  </a:txBody>
                  <a:tcPr marL="5955" marR="5955" marT="5955" marB="0" anchor="ctr"/>
                </a:tc>
                <a:extLst>
                  <a:ext uri="{0D108BD9-81ED-4DB2-BD59-A6C34878D82A}">
                    <a16:rowId xmlns:a16="http://schemas.microsoft.com/office/drawing/2014/main" xmlns="" val="968738553"/>
                  </a:ext>
                </a:extLst>
              </a:tr>
              <a:tr h="164886">
                <a:tc>
                  <a:txBody>
                    <a:bodyPr/>
                    <a:lstStyle/>
                    <a:p>
                      <a:pPr algn="ctr" fontAlgn="b"/>
                      <a:r>
                        <a:rPr lang="fr-FR" sz="1600" u="none" strike="noStrike" dirty="0">
                          <a:effectLst/>
                        </a:rPr>
                        <a:t>12%</a:t>
                      </a:r>
                      <a:endParaRPr lang="fr-FR" sz="1600" b="0" i="0" u="none" strike="noStrike" dirty="0">
                        <a:solidFill>
                          <a:srgbClr val="000000"/>
                        </a:solidFill>
                        <a:effectLst/>
                        <a:latin typeface="Calibri" panose="020F0502020204030204" pitchFamily="34" charset="0"/>
                      </a:endParaRPr>
                    </a:p>
                  </a:txBody>
                  <a:tcPr marL="5955" marR="5955" marT="5955" marB="0" anchor="b">
                    <a:solidFill>
                      <a:schemeClr val="accent1"/>
                    </a:solidFill>
                  </a:tcPr>
                </a:tc>
                <a:tc>
                  <a:txBody>
                    <a:bodyPr/>
                    <a:lstStyle/>
                    <a:p>
                      <a:pPr algn="ctr" fontAlgn="b"/>
                      <a:r>
                        <a:rPr lang="fr-FR" sz="1600" u="none" strike="noStrike" dirty="0">
                          <a:effectLst/>
                        </a:rPr>
                        <a:t>3%</a:t>
                      </a:r>
                      <a:endParaRPr lang="fr-FR" sz="1600" b="0" i="0" u="none" strike="noStrike" dirty="0">
                        <a:solidFill>
                          <a:srgbClr val="000000"/>
                        </a:solidFill>
                        <a:effectLst/>
                        <a:latin typeface="Calibri" panose="020F0502020204030204" pitchFamily="34" charset="0"/>
                      </a:endParaRPr>
                    </a:p>
                  </a:txBody>
                  <a:tcPr marL="5955" marR="5955" marT="5955" marB="0" anchor="b">
                    <a:solidFill>
                      <a:schemeClr val="accent1"/>
                    </a:solidFill>
                  </a:tcPr>
                </a:tc>
                <a:tc>
                  <a:txBody>
                    <a:bodyPr/>
                    <a:lstStyle/>
                    <a:p>
                      <a:pPr algn="ctr" fontAlgn="b"/>
                      <a:r>
                        <a:rPr lang="fr-FR" sz="1600" u="none" strike="noStrike" dirty="0">
                          <a:effectLst/>
                        </a:rPr>
                        <a:t>3%</a:t>
                      </a:r>
                      <a:endParaRPr lang="fr-FR" sz="1600" b="0" i="0" u="none" strike="noStrike" dirty="0">
                        <a:solidFill>
                          <a:srgbClr val="000000"/>
                        </a:solidFill>
                        <a:effectLst/>
                        <a:latin typeface="Calibri" panose="020F0502020204030204" pitchFamily="34" charset="0"/>
                      </a:endParaRPr>
                    </a:p>
                  </a:txBody>
                  <a:tcPr marL="5955" marR="5955" marT="5955" marB="0" anchor="b">
                    <a:solidFill>
                      <a:schemeClr val="accent1"/>
                    </a:solidFill>
                  </a:tcPr>
                </a:tc>
                <a:extLst>
                  <a:ext uri="{0D108BD9-81ED-4DB2-BD59-A6C34878D82A}">
                    <a16:rowId xmlns:a16="http://schemas.microsoft.com/office/drawing/2014/main" xmlns="" val="1461929296"/>
                  </a:ext>
                </a:extLst>
              </a:tr>
            </a:tbl>
          </a:graphicData>
        </a:graphic>
      </p:graphicFrame>
      <p:sp>
        <p:nvSpPr>
          <p:cNvPr id="6" name="Espace réservé du numéro de diapositive 3">
            <a:extLst>
              <a:ext uri="{FF2B5EF4-FFF2-40B4-BE49-F238E27FC236}">
                <a16:creationId xmlns:a16="http://schemas.microsoft.com/office/drawing/2014/main" xmlns="" id="{173EEDB2-40AA-439C-8244-270A048A58AA}"/>
              </a:ext>
            </a:extLst>
          </p:cNvPr>
          <p:cNvSpPr>
            <a:spLocks noGrp="1"/>
          </p:cNvSpPr>
          <p:nvPr>
            <p:ph type="sldNum" sz="quarter" idx="12"/>
          </p:nvPr>
        </p:nvSpPr>
        <p:spPr>
          <a:xfrm>
            <a:off x="7620000" y="18288"/>
            <a:ext cx="1066800" cy="329184"/>
          </a:xfrm>
        </p:spPr>
        <p:txBody>
          <a:bodyPr/>
          <a:lstStyle/>
          <a:p>
            <a:fld id="{CF4668DC-857F-487D-BFFA-8C0CA5037977}" type="slidenum">
              <a:rPr lang="fr-BE" smtClean="0"/>
              <a:pPr/>
              <a:t>28</a:t>
            </a:fld>
            <a:endParaRPr lang="fr-BE" dirty="0"/>
          </a:p>
        </p:txBody>
      </p:sp>
    </p:spTree>
    <p:extLst>
      <p:ext uri="{BB962C8B-B14F-4D97-AF65-F5344CB8AC3E}">
        <p14:creationId xmlns:p14="http://schemas.microsoft.com/office/powerpoint/2010/main" val="1738954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383911"/>
            <a:ext cx="4413562"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7020272" y="5301208"/>
            <a:ext cx="1944216" cy="646331"/>
          </a:xfrm>
          <a:prstGeom prst="rect">
            <a:avLst/>
          </a:prstGeom>
          <a:noFill/>
        </p:spPr>
        <p:txBody>
          <a:bodyPr wrap="square" rtlCol="0">
            <a:spAutoFit/>
          </a:bodyPr>
          <a:lstStyle/>
          <a:p>
            <a:r>
              <a:rPr lang="fr-FR" dirty="0"/>
              <a:t>Ecris ici le nombre de ronds</a:t>
            </a:r>
          </a:p>
        </p:txBody>
      </p:sp>
      <p:sp>
        <p:nvSpPr>
          <p:cNvPr id="5" name="ZoneTexte 4"/>
          <p:cNvSpPr txBox="1"/>
          <p:nvPr/>
        </p:nvSpPr>
        <p:spPr>
          <a:xfrm>
            <a:off x="7020272" y="5949280"/>
            <a:ext cx="1800200" cy="792088"/>
          </a:xfrm>
          <a:prstGeom prst="rect">
            <a:avLst/>
          </a:prstGeom>
          <a:noFill/>
          <a:ln w="25400">
            <a:solidFill>
              <a:schemeClr val="accent1"/>
            </a:solidFill>
          </a:ln>
        </p:spPr>
        <p:txBody>
          <a:bodyPr wrap="square" rtlCol="0">
            <a:noAutofit/>
          </a:bodyPr>
          <a:lstStyle/>
          <a:p>
            <a:pPr algn="ctr"/>
            <a:endParaRPr lang="fr-FR" dirty="0"/>
          </a:p>
        </p:txBody>
      </p:sp>
      <p:sp>
        <p:nvSpPr>
          <p:cNvPr id="7" name="ZoneTexte 6"/>
          <p:cNvSpPr txBox="1"/>
          <p:nvPr/>
        </p:nvSpPr>
        <p:spPr>
          <a:xfrm>
            <a:off x="323528" y="476672"/>
            <a:ext cx="1440160" cy="923330"/>
          </a:xfrm>
          <a:prstGeom prst="rect">
            <a:avLst/>
          </a:prstGeom>
          <a:solidFill>
            <a:schemeClr val="accent5">
              <a:lumMod val="40000"/>
              <a:lumOff val="60000"/>
            </a:schemeClr>
          </a:solidFill>
          <a:ln>
            <a:solidFill>
              <a:schemeClr val="tx2"/>
            </a:solidFill>
          </a:ln>
        </p:spPr>
        <p:txBody>
          <a:bodyPr wrap="square" rtlCol="0">
            <a:spAutoFit/>
          </a:bodyPr>
          <a:lstStyle/>
          <a:p>
            <a:r>
              <a:rPr lang="fr-FR" dirty="0"/>
              <a:t>Test 1 </a:t>
            </a:r>
          </a:p>
          <a:p>
            <a:r>
              <a:rPr lang="fr-FR" dirty="0"/>
              <a:t>Temps </a:t>
            </a:r>
          </a:p>
          <a:p>
            <a:r>
              <a:rPr lang="fr-FR" dirty="0"/>
              <a:t>non limité</a:t>
            </a:r>
          </a:p>
        </p:txBody>
      </p:sp>
      <p:sp>
        <p:nvSpPr>
          <p:cNvPr id="6" name="Espace réservé du numéro de diapositive 3">
            <a:extLst>
              <a:ext uri="{FF2B5EF4-FFF2-40B4-BE49-F238E27FC236}">
                <a16:creationId xmlns:a16="http://schemas.microsoft.com/office/drawing/2014/main" xmlns="" id="{8EE6F095-BE16-4FEF-B99F-39B7B8125BEA}"/>
              </a:ext>
            </a:extLst>
          </p:cNvPr>
          <p:cNvSpPr>
            <a:spLocks noGrp="1"/>
          </p:cNvSpPr>
          <p:nvPr>
            <p:ph type="sldNum" sz="quarter" idx="12"/>
          </p:nvPr>
        </p:nvSpPr>
        <p:spPr>
          <a:xfrm>
            <a:off x="7620000" y="18288"/>
            <a:ext cx="1066800" cy="329184"/>
          </a:xfrm>
        </p:spPr>
        <p:txBody>
          <a:bodyPr/>
          <a:lstStyle/>
          <a:p>
            <a:fld id="{CF4668DC-857F-487D-BFFA-8C0CA5037977}" type="slidenum">
              <a:rPr lang="fr-BE" smtClean="0"/>
              <a:pPr/>
              <a:t>29</a:t>
            </a:fld>
            <a:endParaRPr lang="fr-BE" dirty="0"/>
          </a:p>
        </p:txBody>
      </p:sp>
    </p:spTree>
    <p:extLst>
      <p:ext uri="{BB962C8B-B14F-4D97-AF65-F5344CB8AC3E}">
        <p14:creationId xmlns:p14="http://schemas.microsoft.com/office/powerpoint/2010/main" val="3309268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Plan de la présentation</a:t>
            </a:r>
          </a:p>
        </p:txBody>
      </p:sp>
      <p:sp>
        <p:nvSpPr>
          <p:cNvPr id="3" name="Espace réservé du contenu 2"/>
          <p:cNvSpPr>
            <a:spLocks noGrp="1"/>
          </p:cNvSpPr>
          <p:nvPr>
            <p:ph idx="1"/>
          </p:nvPr>
        </p:nvSpPr>
        <p:spPr>
          <a:xfrm>
            <a:off x="625302" y="1709928"/>
            <a:ext cx="8496944" cy="4671400"/>
          </a:xfrm>
        </p:spPr>
        <p:txBody>
          <a:bodyPr>
            <a:normAutofit/>
          </a:bodyPr>
          <a:lstStyle/>
          <a:p>
            <a:pPr marL="0" indent="0">
              <a:buNone/>
            </a:pPr>
            <a:r>
              <a:rPr lang="fr-FR" u="sng" dirty="0"/>
              <a:t>1</a:t>
            </a:r>
            <a:r>
              <a:rPr lang="fr-FR" u="sng" baseline="30000" dirty="0"/>
              <a:t>e</a:t>
            </a:r>
            <a:r>
              <a:rPr lang="fr-FR" u="sng" dirty="0"/>
              <a:t> partie </a:t>
            </a:r>
            <a:r>
              <a:rPr lang="fr-FR" dirty="0"/>
              <a:t>: </a:t>
            </a:r>
          </a:p>
          <a:p>
            <a:pPr marL="0" indent="0">
              <a:buNone/>
            </a:pPr>
            <a:r>
              <a:rPr lang="fr-FR" dirty="0"/>
              <a:t>Position du problème en classe</a:t>
            </a:r>
          </a:p>
          <a:p>
            <a:pPr marL="0" indent="0">
              <a:buNone/>
            </a:pPr>
            <a:endParaRPr lang="fr-FR" u="sng" dirty="0"/>
          </a:p>
          <a:p>
            <a:pPr marL="0" indent="0">
              <a:buNone/>
            </a:pPr>
            <a:r>
              <a:rPr lang="fr-FR" u="sng" dirty="0"/>
              <a:t>2</a:t>
            </a:r>
            <a:r>
              <a:rPr lang="fr-FR" u="sng" baseline="30000" dirty="0"/>
              <a:t>e</a:t>
            </a:r>
            <a:r>
              <a:rPr lang="fr-FR" u="sng" dirty="0"/>
              <a:t> partie </a:t>
            </a:r>
            <a:r>
              <a:rPr lang="fr-FR" dirty="0"/>
              <a:t>: </a:t>
            </a:r>
          </a:p>
          <a:p>
            <a:pPr marL="0" indent="0">
              <a:buNone/>
            </a:pPr>
            <a:r>
              <a:rPr lang="fr-FR" dirty="0"/>
              <a:t>Eclairages théoriques sur « la » numération</a:t>
            </a:r>
          </a:p>
          <a:p>
            <a:pPr marL="0" indent="0">
              <a:buNone/>
            </a:pPr>
            <a:r>
              <a:rPr lang="fr-FR" dirty="0"/>
              <a:t> </a:t>
            </a:r>
          </a:p>
          <a:p>
            <a:pPr marL="0" indent="0">
              <a:buNone/>
            </a:pPr>
            <a:r>
              <a:rPr lang="fr-FR" u="sng" dirty="0"/>
              <a:t>3</a:t>
            </a:r>
            <a:r>
              <a:rPr lang="fr-FR" u="sng" baseline="30000" dirty="0"/>
              <a:t>e</a:t>
            </a:r>
            <a:r>
              <a:rPr lang="fr-FR" u="sng" dirty="0"/>
              <a:t> partie </a:t>
            </a:r>
            <a:r>
              <a:rPr lang="fr-FR" dirty="0"/>
              <a:t>: </a:t>
            </a:r>
          </a:p>
          <a:p>
            <a:pPr marL="0" indent="0">
              <a:buNone/>
            </a:pPr>
            <a:r>
              <a:rPr lang="fr-FR" dirty="0"/>
              <a:t>De nouveaux outils pour l’enseignement</a:t>
            </a:r>
          </a:p>
          <a:p>
            <a:pPr marL="0" indent="0">
              <a:buNone/>
            </a:pPr>
            <a:endParaRPr lang="fr-FR" dirty="0"/>
          </a:p>
          <a:p>
            <a:pPr>
              <a:buFont typeface="Wingdings" panose="05000000000000000000" pitchFamily="2" charset="2"/>
              <a:buChar char="Ø"/>
            </a:pPr>
            <a:r>
              <a:rPr lang="fr-FR" dirty="0"/>
              <a:t>Vers des outils de formation </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a:t>
            </a:fld>
            <a:endParaRPr lang="fr-BE"/>
          </a:p>
        </p:txBody>
      </p:sp>
    </p:spTree>
    <p:extLst>
      <p:ext uri="{BB962C8B-B14F-4D97-AF65-F5344CB8AC3E}">
        <p14:creationId xmlns:p14="http://schemas.microsoft.com/office/powerpoint/2010/main" val="2572866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2123728" y="332656"/>
            <a:ext cx="5051681" cy="6104431"/>
            <a:chOff x="2123728" y="332656"/>
            <a:chExt cx="5051681" cy="6104431"/>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332656"/>
              <a:ext cx="5051681" cy="465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5265752"/>
              <a:ext cx="1466871" cy="1171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ZoneTexte 3"/>
          <p:cNvSpPr txBox="1"/>
          <p:nvPr/>
        </p:nvSpPr>
        <p:spPr>
          <a:xfrm>
            <a:off x="323528" y="476672"/>
            <a:ext cx="1440160" cy="923330"/>
          </a:xfrm>
          <a:prstGeom prst="rect">
            <a:avLst/>
          </a:prstGeom>
          <a:solidFill>
            <a:schemeClr val="accent5">
              <a:lumMod val="40000"/>
              <a:lumOff val="60000"/>
            </a:schemeClr>
          </a:solidFill>
          <a:ln>
            <a:solidFill>
              <a:schemeClr val="tx2"/>
            </a:solidFill>
          </a:ln>
        </p:spPr>
        <p:txBody>
          <a:bodyPr wrap="square" rtlCol="0">
            <a:spAutoFit/>
          </a:bodyPr>
          <a:lstStyle/>
          <a:p>
            <a:r>
              <a:rPr lang="fr-FR" dirty="0"/>
              <a:t>Test 2</a:t>
            </a:r>
          </a:p>
          <a:p>
            <a:r>
              <a:rPr lang="fr-FR" dirty="0"/>
              <a:t>Temps limité</a:t>
            </a:r>
          </a:p>
        </p:txBody>
      </p:sp>
      <p:sp>
        <p:nvSpPr>
          <p:cNvPr id="5" name="ZoneTexte 4"/>
          <p:cNvSpPr txBox="1"/>
          <p:nvPr/>
        </p:nvSpPr>
        <p:spPr>
          <a:xfrm>
            <a:off x="6876256" y="5301208"/>
            <a:ext cx="2088232" cy="646331"/>
          </a:xfrm>
          <a:prstGeom prst="rect">
            <a:avLst/>
          </a:prstGeom>
          <a:noFill/>
        </p:spPr>
        <p:txBody>
          <a:bodyPr wrap="square" rtlCol="0">
            <a:spAutoFit/>
          </a:bodyPr>
          <a:lstStyle/>
          <a:p>
            <a:r>
              <a:rPr lang="fr-FR" dirty="0"/>
              <a:t>Ecris ici le nombre de carrés</a:t>
            </a:r>
          </a:p>
        </p:txBody>
      </p:sp>
      <p:sp>
        <p:nvSpPr>
          <p:cNvPr id="6" name="ZoneTexte 5"/>
          <p:cNvSpPr txBox="1"/>
          <p:nvPr/>
        </p:nvSpPr>
        <p:spPr>
          <a:xfrm>
            <a:off x="7020272" y="5949280"/>
            <a:ext cx="1800200" cy="792088"/>
          </a:xfrm>
          <a:prstGeom prst="rect">
            <a:avLst/>
          </a:prstGeom>
          <a:noFill/>
          <a:ln w="25400">
            <a:solidFill>
              <a:schemeClr val="accent1"/>
            </a:solidFill>
          </a:ln>
        </p:spPr>
        <p:txBody>
          <a:bodyPr wrap="square" rtlCol="0">
            <a:noAutofit/>
          </a:bodyPr>
          <a:lstStyle/>
          <a:p>
            <a:pPr algn="ctr"/>
            <a:endParaRPr lang="fr-FR" dirty="0"/>
          </a:p>
        </p:txBody>
      </p:sp>
      <p:sp>
        <p:nvSpPr>
          <p:cNvPr id="8" name="Espace réservé du numéro de diapositive 3">
            <a:extLst>
              <a:ext uri="{FF2B5EF4-FFF2-40B4-BE49-F238E27FC236}">
                <a16:creationId xmlns:a16="http://schemas.microsoft.com/office/drawing/2014/main" xmlns="" id="{81AC0A23-0178-4A25-B5FB-D046880003FB}"/>
              </a:ext>
            </a:extLst>
          </p:cNvPr>
          <p:cNvSpPr>
            <a:spLocks noGrp="1"/>
          </p:cNvSpPr>
          <p:nvPr>
            <p:ph type="sldNum" sz="quarter" idx="12"/>
          </p:nvPr>
        </p:nvSpPr>
        <p:spPr>
          <a:xfrm>
            <a:off x="7620000" y="18288"/>
            <a:ext cx="1066800" cy="329184"/>
          </a:xfrm>
        </p:spPr>
        <p:txBody>
          <a:bodyPr/>
          <a:lstStyle/>
          <a:p>
            <a:fld id="{CF4668DC-857F-487D-BFFA-8C0CA5037977}" type="slidenum">
              <a:rPr lang="fr-BE" smtClean="0"/>
              <a:pPr/>
              <a:t>30</a:t>
            </a:fld>
            <a:endParaRPr lang="fr-BE" dirty="0"/>
          </a:p>
        </p:txBody>
      </p:sp>
    </p:spTree>
    <p:extLst>
      <p:ext uri="{BB962C8B-B14F-4D97-AF65-F5344CB8AC3E}">
        <p14:creationId xmlns:p14="http://schemas.microsoft.com/office/powerpoint/2010/main" val="1044995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74264" y="673838"/>
            <a:ext cx="7355160" cy="441345"/>
          </a:xfrm>
        </p:spPr>
        <p:txBody>
          <a:bodyPr>
            <a:normAutofit lnSpcReduction="10000"/>
          </a:bodyPr>
          <a:lstStyle/>
          <a:p>
            <a:r>
              <a:rPr lang="fr-FR" dirty="0"/>
              <a:t>Réponses</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31</a:t>
            </a:fld>
            <a:endParaRPr lang="fr-BE"/>
          </a:p>
        </p:txBody>
      </p:sp>
      <p:grpSp>
        <p:nvGrpSpPr>
          <p:cNvPr id="8" name="Groupe 7">
            <a:extLst>
              <a:ext uri="{FF2B5EF4-FFF2-40B4-BE49-F238E27FC236}">
                <a16:creationId xmlns:a16="http://schemas.microsoft.com/office/drawing/2014/main" xmlns="" id="{0D562919-7D1C-4B12-87D4-0F5AEE3BCC4D}"/>
              </a:ext>
            </a:extLst>
          </p:cNvPr>
          <p:cNvGrpSpPr/>
          <p:nvPr/>
        </p:nvGrpSpPr>
        <p:grpSpPr>
          <a:xfrm>
            <a:off x="107504" y="1268760"/>
            <a:ext cx="4299713" cy="5440690"/>
            <a:chOff x="4546144" y="2235200"/>
            <a:chExt cx="4346336" cy="4622800"/>
          </a:xfrm>
        </p:grpSpPr>
        <p:sp>
          <p:nvSpPr>
            <p:cNvPr id="12" name="Rectangle 11"/>
            <p:cNvSpPr/>
            <p:nvPr/>
          </p:nvSpPr>
          <p:spPr>
            <a:xfrm>
              <a:off x="4546144" y="2235200"/>
              <a:ext cx="4346336" cy="4622800"/>
            </a:xfrm>
            <a:prstGeom prst="rect">
              <a:avLst/>
            </a:prstGeom>
            <a:ln>
              <a:solidFill>
                <a:schemeClr val="accent1"/>
              </a:solidFill>
            </a:ln>
          </p:spPr>
          <p:txBody>
            <a:bodyPr>
              <a:noAutofit/>
            </a:bodyPr>
            <a:lstStyle/>
            <a:p>
              <a:r>
                <a:rPr lang="fr-FR" dirty="0">
                  <a:latin typeface="Times New Roman" panose="02020603050405020304" pitchFamily="18" charset="0"/>
                  <a:ea typeface="Times New Roman" panose="02020603050405020304" pitchFamily="18" charset="0"/>
                </a:rPr>
                <a:t>Test 1 : « écrire 53 ronds non organisés »</a:t>
              </a:r>
              <a:endParaRPr lang="fr-FR" dirty="0"/>
            </a:p>
          </p:txBody>
        </p:sp>
        <p:graphicFrame>
          <p:nvGraphicFramePr>
            <p:cNvPr id="13" name="Graphique 12"/>
            <p:cNvGraphicFramePr/>
            <p:nvPr>
              <p:extLst>
                <p:ext uri="{D42A27DB-BD31-4B8C-83A1-F6EECF244321}">
                  <p14:modId xmlns:p14="http://schemas.microsoft.com/office/powerpoint/2010/main" val="4236617523"/>
                </p:ext>
              </p:extLst>
            </p:nvPr>
          </p:nvGraphicFramePr>
          <p:xfrm>
            <a:off x="4581183" y="2636912"/>
            <a:ext cx="3709927" cy="4077072"/>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 6"/>
            <p:cNvPicPr>
              <a:picLocks noChangeAspect="1"/>
            </p:cNvPicPr>
            <p:nvPr/>
          </p:nvPicPr>
          <p:blipFill>
            <a:blip r:embed="rId4" cstate="print"/>
            <a:stretch>
              <a:fillRect/>
            </a:stretch>
          </p:blipFill>
          <p:spPr>
            <a:xfrm>
              <a:off x="8160673" y="2512063"/>
              <a:ext cx="644857" cy="946800"/>
            </a:xfrm>
            <a:prstGeom prst="rect">
              <a:avLst/>
            </a:prstGeom>
            <a:ln w="12700">
              <a:solidFill>
                <a:schemeClr val="accent1"/>
              </a:solidFill>
            </a:ln>
          </p:spPr>
        </p:pic>
      </p:grpSp>
      <p:grpSp>
        <p:nvGrpSpPr>
          <p:cNvPr id="21" name="Groupe 20">
            <a:extLst>
              <a:ext uri="{FF2B5EF4-FFF2-40B4-BE49-F238E27FC236}">
                <a16:creationId xmlns:a16="http://schemas.microsoft.com/office/drawing/2014/main" xmlns="" id="{96CB0046-24B8-4668-837A-80AAF73ADCDF}"/>
              </a:ext>
            </a:extLst>
          </p:cNvPr>
          <p:cNvGrpSpPr/>
          <p:nvPr/>
        </p:nvGrpSpPr>
        <p:grpSpPr>
          <a:xfrm>
            <a:off x="5039544" y="1284764"/>
            <a:ext cx="4104456" cy="5471785"/>
            <a:chOff x="323528" y="2238079"/>
            <a:chExt cx="4104456" cy="4622800"/>
          </a:xfrm>
        </p:grpSpPr>
        <p:grpSp>
          <p:nvGrpSpPr>
            <p:cNvPr id="22" name="Groupe 21">
              <a:extLst>
                <a:ext uri="{FF2B5EF4-FFF2-40B4-BE49-F238E27FC236}">
                  <a16:creationId xmlns:a16="http://schemas.microsoft.com/office/drawing/2014/main" xmlns="" id="{2F15BF9D-3654-43FC-9496-F3D2218A7F74}"/>
                </a:ext>
              </a:extLst>
            </p:cNvPr>
            <p:cNvGrpSpPr/>
            <p:nvPr/>
          </p:nvGrpSpPr>
          <p:grpSpPr>
            <a:xfrm>
              <a:off x="323528" y="2238079"/>
              <a:ext cx="4104456" cy="4622800"/>
              <a:chOff x="323528" y="2238079"/>
              <a:chExt cx="4104456" cy="4622800"/>
            </a:xfrm>
          </p:grpSpPr>
          <p:graphicFrame>
            <p:nvGraphicFramePr>
              <p:cNvPr id="24" name="Graphique 23">
                <a:extLst>
                  <a:ext uri="{FF2B5EF4-FFF2-40B4-BE49-F238E27FC236}">
                    <a16:creationId xmlns:a16="http://schemas.microsoft.com/office/drawing/2014/main" xmlns="" id="{6B1A8347-375C-49A0-9869-F035F0BDF23B}"/>
                  </a:ext>
                </a:extLst>
              </p:cNvPr>
              <p:cNvGraphicFramePr/>
              <p:nvPr>
                <p:extLst>
                  <p:ext uri="{D42A27DB-BD31-4B8C-83A1-F6EECF244321}">
                    <p14:modId xmlns:p14="http://schemas.microsoft.com/office/powerpoint/2010/main" val="1472796386"/>
                  </p:ext>
                </p:extLst>
              </p:nvPr>
            </p:nvGraphicFramePr>
            <p:xfrm>
              <a:off x="323528" y="2634629"/>
              <a:ext cx="3603974" cy="4106739"/>
            </p:xfrm>
            <a:graphic>
              <a:graphicData uri="http://schemas.openxmlformats.org/drawingml/2006/chart">
                <c:chart xmlns:c="http://schemas.openxmlformats.org/drawingml/2006/chart" xmlns:r="http://schemas.openxmlformats.org/officeDocument/2006/relationships" r:id="rId5"/>
              </a:graphicData>
            </a:graphic>
          </p:graphicFrame>
          <p:sp>
            <p:nvSpPr>
              <p:cNvPr id="26" name="Rectangle 25">
                <a:extLst>
                  <a:ext uri="{FF2B5EF4-FFF2-40B4-BE49-F238E27FC236}">
                    <a16:creationId xmlns:a16="http://schemas.microsoft.com/office/drawing/2014/main" xmlns="" id="{9977E04D-9CEB-4626-990F-B23A36C8FBBE}"/>
                  </a:ext>
                </a:extLst>
              </p:cNvPr>
              <p:cNvSpPr/>
              <p:nvPr/>
            </p:nvSpPr>
            <p:spPr>
              <a:xfrm>
                <a:off x="323528" y="2238079"/>
                <a:ext cx="4104456" cy="4622800"/>
              </a:xfrm>
              <a:prstGeom prst="rect">
                <a:avLst/>
              </a:prstGeom>
              <a:ln>
                <a:solidFill>
                  <a:schemeClr val="accent1"/>
                </a:solidFill>
              </a:ln>
            </p:spPr>
            <p:txBody>
              <a:bodyPr>
                <a:noAutofit/>
              </a:bodyPr>
              <a:lstStyle/>
              <a:p>
                <a:r>
                  <a:rPr lang="fr-FR" dirty="0">
                    <a:ea typeface="Times New Roman" panose="02020603050405020304" pitchFamily="18" charset="0"/>
                  </a:rPr>
                  <a:t>Test 2 : « écrire 75 carrés organisés en dizaines »</a:t>
                </a:r>
                <a:endParaRPr lang="fr-FR" dirty="0"/>
              </a:p>
            </p:txBody>
          </p:sp>
        </p:grpSp>
        <p:pic>
          <p:nvPicPr>
            <p:cNvPr id="23" name="Image 22">
              <a:extLst>
                <a:ext uri="{FF2B5EF4-FFF2-40B4-BE49-F238E27FC236}">
                  <a16:creationId xmlns:a16="http://schemas.microsoft.com/office/drawing/2014/main" xmlns="" id="{BDD6DD00-F7BE-419B-A4B4-B51CA94F7EBB}"/>
                </a:ext>
              </a:extLst>
            </p:cNvPr>
            <p:cNvPicPr>
              <a:picLocks noChangeAspect="1"/>
            </p:cNvPicPr>
            <p:nvPr/>
          </p:nvPicPr>
          <p:blipFill>
            <a:blip r:embed="rId6" cstate="print"/>
            <a:stretch>
              <a:fillRect/>
            </a:stretch>
          </p:blipFill>
          <p:spPr>
            <a:xfrm>
              <a:off x="3291484" y="2567380"/>
              <a:ext cx="832839" cy="1005635"/>
            </a:xfrm>
            <a:prstGeom prst="rect">
              <a:avLst/>
            </a:prstGeom>
          </p:spPr>
        </p:pic>
      </p:grpSp>
    </p:spTree>
    <p:extLst>
      <p:ext uri="{BB962C8B-B14F-4D97-AF65-F5344CB8AC3E}">
        <p14:creationId xmlns:p14="http://schemas.microsoft.com/office/powerpoint/2010/main" val="3258172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74264" y="673838"/>
            <a:ext cx="7355160" cy="441345"/>
          </a:xfrm>
        </p:spPr>
        <p:txBody>
          <a:bodyPr>
            <a:normAutofit lnSpcReduction="10000"/>
          </a:bodyPr>
          <a:lstStyle/>
          <a:p>
            <a:r>
              <a:rPr lang="fr-FR" dirty="0"/>
              <a:t>La dizaine</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32</a:t>
            </a:fld>
            <a:endParaRPr lang="fr-BE"/>
          </a:p>
        </p:txBody>
      </p:sp>
      <p:grpSp>
        <p:nvGrpSpPr>
          <p:cNvPr id="8" name="Groupe 7">
            <a:extLst>
              <a:ext uri="{FF2B5EF4-FFF2-40B4-BE49-F238E27FC236}">
                <a16:creationId xmlns:a16="http://schemas.microsoft.com/office/drawing/2014/main" xmlns="" id="{0D562919-7D1C-4B12-87D4-0F5AEE3BCC4D}"/>
              </a:ext>
            </a:extLst>
          </p:cNvPr>
          <p:cNvGrpSpPr/>
          <p:nvPr/>
        </p:nvGrpSpPr>
        <p:grpSpPr>
          <a:xfrm>
            <a:off x="107504" y="1245378"/>
            <a:ext cx="4566157" cy="5383229"/>
            <a:chOff x="4546144" y="1380692"/>
            <a:chExt cx="4346336" cy="5667291"/>
          </a:xfrm>
        </p:grpSpPr>
        <p:sp>
          <p:nvSpPr>
            <p:cNvPr id="12" name="Rectangle 11"/>
            <p:cNvSpPr/>
            <p:nvPr/>
          </p:nvSpPr>
          <p:spPr>
            <a:xfrm>
              <a:off x="4546144" y="1380692"/>
              <a:ext cx="4346336" cy="5477308"/>
            </a:xfrm>
            <a:prstGeom prst="rect">
              <a:avLst/>
            </a:prstGeom>
            <a:ln>
              <a:solidFill>
                <a:schemeClr val="accent1"/>
              </a:solidFill>
            </a:ln>
          </p:spPr>
          <p:txBody>
            <a:bodyPr>
              <a:noAutofit/>
            </a:bodyPr>
            <a:lstStyle/>
            <a:p>
              <a:r>
                <a:rPr lang="fr-FR" dirty="0">
                  <a:ea typeface="Times New Roman" panose="02020603050405020304" pitchFamily="18" charset="0"/>
                </a:rPr>
                <a:t>Test 1 : « écrire 53 ronds non organisés »</a:t>
              </a:r>
              <a:endParaRPr lang="fr-FR" dirty="0"/>
            </a:p>
          </p:txBody>
        </p:sp>
        <p:graphicFrame>
          <p:nvGraphicFramePr>
            <p:cNvPr id="14" name="Graphique 13"/>
            <p:cNvGraphicFramePr/>
            <p:nvPr>
              <p:extLst>
                <p:ext uri="{D42A27DB-BD31-4B8C-83A1-F6EECF244321}">
                  <p14:modId xmlns:p14="http://schemas.microsoft.com/office/powerpoint/2010/main" val="3113148770"/>
                </p:ext>
              </p:extLst>
            </p:nvPr>
          </p:nvGraphicFramePr>
          <p:xfrm>
            <a:off x="5180805" y="1587215"/>
            <a:ext cx="2173168" cy="5460768"/>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 6"/>
            <p:cNvPicPr>
              <a:picLocks noChangeAspect="1"/>
            </p:cNvPicPr>
            <p:nvPr/>
          </p:nvPicPr>
          <p:blipFill>
            <a:blip r:embed="rId4" cstate="print"/>
            <a:stretch>
              <a:fillRect/>
            </a:stretch>
          </p:blipFill>
          <p:spPr>
            <a:xfrm>
              <a:off x="7716033" y="1799971"/>
              <a:ext cx="766783" cy="1125815"/>
            </a:xfrm>
            <a:prstGeom prst="rect">
              <a:avLst/>
            </a:prstGeom>
            <a:ln w="12700">
              <a:solidFill>
                <a:schemeClr val="accent1"/>
              </a:solidFill>
            </a:ln>
          </p:spPr>
        </p:pic>
      </p:grpSp>
      <p:grpSp>
        <p:nvGrpSpPr>
          <p:cNvPr id="21" name="Groupe 20">
            <a:extLst>
              <a:ext uri="{FF2B5EF4-FFF2-40B4-BE49-F238E27FC236}">
                <a16:creationId xmlns:a16="http://schemas.microsoft.com/office/drawing/2014/main" xmlns="" id="{96CB0046-24B8-4668-837A-80AAF73ADCDF}"/>
              </a:ext>
            </a:extLst>
          </p:cNvPr>
          <p:cNvGrpSpPr>
            <a:grpSpLocks noChangeAspect="1"/>
          </p:cNvGrpSpPr>
          <p:nvPr/>
        </p:nvGrpSpPr>
        <p:grpSpPr>
          <a:xfrm>
            <a:off x="4932040" y="1276009"/>
            <a:ext cx="4104456" cy="5583097"/>
            <a:chOff x="251520" y="2235200"/>
            <a:chExt cx="4104456" cy="5506102"/>
          </a:xfrm>
        </p:grpSpPr>
        <p:grpSp>
          <p:nvGrpSpPr>
            <p:cNvPr id="22" name="Groupe 21">
              <a:extLst>
                <a:ext uri="{FF2B5EF4-FFF2-40B4-BE49-F238E27FC236}">
                  <a16:creationId xmlns:a16="http://schemas.microsoft.com/office/drawing/2014/main" xmlns="" id="{2F15BF9D-3654-43FC-9496-F3D2218A7F74}"/>
                </a:ext>
              </a:extLst>
            </p:cNvPr>
            <p:cNvGrpSpPr/>
            <p:nvPr/>
          </p:nvGrpSpPr>
          <p:grpSpPr>
            <a:xfrm>
              <a:off x="251520" y="2235200"/>
              <a:ext cx="4104456" cy="5506102"/>
              <a:chOff x="251520" y="2235200"/>
              <a:chExt cx="4104456" cy="5506102"/>
            </a:xfrm>
          </p:grpSpPr>
          <p:graphicFrame>
            <p:nvGraphicFramePr>
              <p:cNvPr id="25" name="Graphique 24">
                <a:extLst>
                  <a:ext uri="{FF2B5EF4-FFF2-40B4-BE49-F238E27FC236}">
                    <a16:creationId xmlns:a16="http://schemas.microsoft.com/office/drawing/2014/main" xmlns="" id="{DAFBF5D3-9DD5-43C9-96CF-561FCA25BDC4}"/>
                  </a:ext>
                </a:extLst>
              </p:cNvPr>
              <p:cNvGraphicFramePr/>
              <p:nvPr>
                <p:extLst>
                  <p:ext uri="{D42A27DB-BD31-4B8C-83A1-F6EECF244321}">
                    <p14:modId xmlns:p14="http://schemas.microsoft.com/office/powerpoint/2010/main" val="3411814652"/>
                  </p:ext>
                </p:extLst>
              </p:nvPr>
            </p:nvGraphicFramePr>
            <p:xfrm>
              <a:off x="639376" y="2597762"/>
              <a:ext cx="2253591" cy="5143540"/>
            </p:xfrm>
            <a:graphic>
              <a:graphicData uri="http://schemas.openxmlformats.org/drawingml/2006/chart">
                <c:chart xmlns:c="http://schemas.openxmlformats.org/drawingml/2006/chart" xmlns:r="http://schemas.openxmlformats.org/officeDocument/2006/relationships" r:id="rId5"/>
              </a:graphicData>
            </a:graphic>
          </p:graphicFrame>
          <p:sp>
            <p:nvSpPr>
              <p:cNvPr id="26" name="Rectangle 25">
                <a:extLst>
                  <a:ext uri="{FF2B5EF4-FFF2-40B4-BE49-F238E27FC236}">
                    <a16:creationId xmlns:a16="http://schemas.microsoft.com/office/drawing/2014/main" xmlns="" id="{9977E04D-9CEB-4626-990F-B23A36C8FBBE}"/>
                  </a:ext>
                </a:extLst>
              </p:cNvPr>
              <p:cNvSpPr/>
              <p:nvPr/>
            </p:nvSpPr>
            <p:spPr>
              <a:xfrm>
                <a:off x="251520" y="2235200"/>
                <a:ext cx="4104456" cy="5073774"/>
              </a:xfrm>
              <a:prstGeom prst="rect">
                <a:avLst/>
              </a:prstGeom>
              <a:ln>
                <a:solidFill>
                  <a:schemeClr val="accent1"/>
                </a:solidFill>
              </a:ln>
            </p:spPr>
            <p:txBody>
              <a:bodyPr>
                <a:noAutofit/>
              </a:bodyPr>
              <a:lstStyle/>
              <a:p>
                <a:r>
                  <a:rPr lang="fr-FR" dirty="0">
                    <a:ea typeface="Times New Roman" panose="02020603050405020304" pitchFamily="18" charset="0"/>
                  </a:rPr>
                  <a:t>Test 2 : « écrire 75 carrés organisés en dizaines »</a:t>
                </a:r>
                <a:endParaRPr lang="fr-FR" dirty="0"/>
              </a:p>
            </p:txBody>
          </p:sp>
        </p:grpSp>
        <p:pic>
          <p:nvPicPr>
            <p:cNvPr id="23" name="Image 22">
              <a:extLst>
                <a:ext uri="{FF2B5EF4-FFF2-40B4-BE49-F238E27FC236}">
                  <a16:creationId xmlns:a16="http://schemas.microsoft.com/office/drawing/2014/main" xmlns="" id="{BDD6DD00-F7BE-419B-A4B4-B51CA94F7EBB}"/>
                </a:ext>
              </a:extLst>
            </p:cNvPr>
            <p:cNvPicPr>
              <a:picLocks noChangeAspect="1"/>
            </p:cNvPicPr>
            <p:nvPr/>
          </p:nvPicPr>
          <p:blipFill>
            <a:blip r:embed="rId6" cstate="print"/>
            <a:stretch>
              <a:fillRect/>
            </a:stretch>
          </p:blipFill>
          <p:spPr>
            <a:xfrm>
              <a:off x="3324306" y="2852936"/>
              <a:ext cx="832839" cy="1005635"/>
            </a:xfrm>
            <a:prstGeom prst="rect">
              <a:avLst/>
            </a:prstGeom>
          </p:spPr>
        </p:pic>
      </p:grpSp>
      <p:sp>
        <p:nvSpPr>
          <p:cNvPr id="2" name="ZoneTexte 1">
            <a:extLst>
              <a:ext uri="{FF2B5EF4-FFF2-40B4-BE49-F238E27FC236}">
                <a16:creationId xmlns:a16="http://schemas.microsoft.com/office/drawing/2014/main" xmlns="" id="{FBFE91BD-75DB-49F3-BE53-F1F6106AFEA0}"/>
              </a:ext>
            </a:extLst>
          </p:cNvPr>
          <p:cNvSpPr txBox="1"/>
          <p:nvPr/>
        </p:nvSpPr>
        <p:spPr>
          <a:xfrm>
            <a:off x="3064905" y="5085184"/>
            <a:ext cx="1608755" cy="646331"/>
          </a:xfrm>
          <a:prstGeom prst="rect">
            <a:avLst/>
          </a:prstGeom>
          <a:noFill/>
        </p:spPr>
        <p:txBody>
          <a:bodyPr wrap="square" rtlCol="0">
            <a:spAutoFit/>
          </a:bodyPr>
          <a:lstStyle/>
          <a:p>
            <a:r>
              <a:rPr lang="fr-FR" dirty="0"/>
              <a:t>Efficacité dizaine : 53%</a:t>
            </a:r>
          </a:p>
        </p:txBody>
      </p:sp>
      <p:sp>
        <p:nvSpPr>
          <p:cNvPr id="15" name="ZoneTexte 14">
            <a:extLst>
              <a:ext uri="{FF2B5EF4-FFF2-40B4-BE49-F238E27FC236}">
                <a16:creationId xmlns:a16="http://schemas.microsoft.com/office/drawing/2014/main" xmlns="" id="{2F23EA43-B532-4F69-A9D9-D29CA5517377}"/>
              </a:ext>
            </a:extLst>
          </p:cNvPr>
          <p:cNvSpPr txBox="1"/>
          <p:nvPr/>
        </p:nvSpPr>
        <p:spPr>
          <a:xfrm>
            <a:off x="2915816" y="3573413"/>
            <a:ext cx="1608756" cy="646331"/>
          </a:xfrm>
          <a:prstGeom prst="rect">
            <a:avLst/>
          </a:prstGeom>
          <a:noFill/>
        </p:spPr>
        <p:txBody>
          <a:bodyPr wrap="square" rtlCol="0">
            <a:spAutoFit/>
          </a:bodyPr>
          <a:lstStyle/>
          <a:p>
            <a:r>
              <a:rPr lang="fr-FR" dirty="0"/>
              <a:t>Efficacité non dizaine : 36%</a:t>
            </a:r>
          </a:p>
        </p:txBody>
      </p:sp>
    </p:spTree>
    <p:extLst>
      <p:ext uri="{BB962C8B-B14F-4D97-AF65-F5344CB8AC3E}">
        <p14:creationId xmlns:p14="http://schemas.microsoft.com/office/powerpoint/2010/main" val="2393078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Les connaissances des élèves</a:t>
            </a:r>
          </a:p>
        </p:txBody>
      </p:sp>
      <p:sp>
        <p:nvSpPr>
          <p:cNvPr id="3" name="Espace réservé du contenu 2"/>
          <p:cNvSpPr>
            <a:spLocks noGrp="1"/>
          </p:cNvSpPr>
          <p:nvPr>
            <p:ph idx="1"/>
          </p:nvPr>
        </p:nvSpPr>
        <p:spPr>
          <a:xfrm>
            <a:off x="457200" y="1600200"/>
            <a:ext cx="7355160" cy="441345"/>
          </a:xfrm>
        </p:spPr>
        <p:txBody>
          <a:bodyPr>
            <a:normAutofit lnSpcReduction="10000"/>
          </a:bodyPr>
          <a:lstStyle/>
          <a:p>
            <a:r>
              <a:rPr lang="fr-FR" dirty="0"/>
              <a:t>Bilan des recherches menées depuis 2010</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33</a:t>
            </a:fld>
            <a:endParaRPr lang="fr-BE"/>
          </a:p>
        </p:txBody>
      </p:sp>
      <p:sp>
        <p:nvSpPr>
          <p:cNvPr id="5" name="ZoneTexte 4">
            <a:extLst>
              <a:ext uri="{FF2B5EF4-FFF2-40B4-BE49-F238E27FC236}">
                <a16:creationId xmlns:a16="http://schemas.microsoft.com/office/drawing/2014/main" xmlns="" id="{3494DD23-5658-4C8D-9160-34AD3118FFF1}"/>
              </a:ext>
            </a:extLst>
          </p:cNvPr>
          <p:cNvSpPr txBox="1"/>
          <p:nvPr/>
        </p:nvSpPr>
        <p:spPr>
          <a:xfrm>
            <a:off x="457200" y="2276872"/>
            <a:ext cx="8579296" cy="4339650"/>
          </a:xfrm>
          <a:prstGeom prst="rect">
            <a:avLst/>
          </a:prstGeom>
          <a:noFill/>
        </p:spPr>
        <p:txBody>
          <a:bodyPr wrap="square" rtlCol="0">
            <a:spAutoFit/>
          </a:bodyPr>
          <a:lstStyle/>
          <a:p>
            <a:r>
              <a:rPr lang="fr-FR" sz="2400" dirty="0"/>
              <a:t>Début de CE1</a:t>
            </a:r>
          </a:p>
          <a:p>
            <a:endParaRPr lang="fr-FR" sz="2400" dirty="0"/>
          </a:p>
          <a:p>
            <a:r>
              <a:rPr lang="fr-FR" sz="3600" dirty="0"/>
              <a:t> </a:t>
            </a:r>
            <a:r>
              <a:rPr lang="fr-FR" sz="4400" dirty="0"/>
              <a:t>+ </a:t>
            </a:r>
            <a:r>
              <a:rPr lang="fr-FR" sz="2400" dirty="0"/>
              <a:t>Une « bonne » connaissance de dire/écrire</a:t>
            </a:r>
          </a:p>
          <a:p>
            <a:endParaRPr lang="fr-FR" sz="2400" dirty="0"/>
          </a:p>
          <a:p>
            <a:r>
              <a:rPr lang="fr-FR" sz="4400" dirty="0"/>
              <a:t>+/-</a:t>
            </a:r>
            <a:r>
              <a:rPr lang="fr-FR" sz="2400" dirty="0"/>
              <a:t> Des connaissances sur le dénombrement contrastées</a:t>
            </a:r>
          </a:p>
          <a:p>
            <a:pPr marL="342900" indent="-342900">
              <a:buAutoNum type="arabicPeriod"/>
            </a:pPr>
            <a:endParaRPr lang="fr-FR" sz="2400" dirty="0"/>
          </a:p>
          <a:p>
            <a:r>
              <a:rPr lang="fr-FR" sz="4400" dirty="0"/>
              <a:t>-</a:t>
            </a:r>
            <a:r>
              <a:rPr lang="fr-FR" sz="2400" dirty="0"/>
              <a:t> Des connaissances sur la compréhension des écritures chiffrées qui apparaissent comme insuffisantes pour une partie non négligeable des élèves</a:t>
            </a:r>
          </a:p>
        </p:txBody>
      </p:sp>
    </p:spTree>
    <p:extLst>
      <p:ext uri="{BB962C8B-B14F-4D97-AF65-F5344CB8AC3E}">
        <p14:creationId xmlns:p14="http://schemas.microsoft.com/office/powerpoint/2010/main" val="2082035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34</a:t>
            </a:fld>
            <a:endParaRPr lang="fr-BE"/>
          </a:p>
        </p:txBody>
      </p:sp>
      <p:sp>
        <p:nvSpPr>
          <p:cNvPr id="6" name="Rectangle 5">
            <a:extLst>
              <a:ext uri="{FF2B5EF4-FFF2-40B4-BE49-F238E27FC236}">
                <a16:creationId xmlns:a16="http://schemas.microsoft.com/office/drawing/2014/main" xmlns="" id="{2E4864EE-E3CC-4543-8D3A-F3E1472FC04C}"/>
              </a:ext>
            </a:extLst>
          </p:cNvPr>
          <p:cNvSpPr/>
          <p:nvPr/>
        </p:nvSpPr>
        <p:spPr>
          <a:xfrm>
            <a:off x="2894297" y="3244334"/>
            <a:ext cx="3355406" cy="369332"/>
          </a:xfrm>
          <a:prstGeom prst="rect">
            <a:avLst/>
          </a:prstGeom>
        </p:spPr>
        <p:txBody>
          <a:bodyPr wrap="none">
            <a:spAutoFit/>
          </a:bodyPr>
          <a:lstStyle/>
          <a:p>
            <a:r>
              <a:rPr lang="fr-FR" dirty="0"/>
              <a:t>Séquence vidéo de classe n° 2</a:t>
            </a:r>
          </a:p>
        </p:txBody>
      </p:sp>
    </p:spTree>
    <p:extLst>
      <p:ext uri="{BB962C8B-B14F-4D97-AF65-F5344CB8AC3E}">
        <p14:creationId xmlns:p14="http://schemas.microsoft.com/office/powerpoint/2010/main" val="756654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35</a:t>
            </a:fld>
            <a:endParaRPr lang="fr-BE"/>
          </a:p>
        </p:txBody>
      </p:sp>
      <p:sp>
        <p:nvSpPr>
          <p:cNvPr id="5" name="Rectangle 4">
            <a:extLst>
              <a:ext uri="{FF2B5EF4-FFF2-40B4-BE49-F238E27FC236}">
                <a16:creationId xmlns:a16="http://schemas.microsoft.com/office/drawing/2014/main" xmlns="" id="{F45ABFCD-1F59-4243-AD3A-1D75E8C126A4}"/>
              </a:ext>
            </a:extLst>
          </p:cNvPr>
          <p:cNvSpPr/>
          <p:nvPr/>
        </p:nvSpPr>
        <p:spPr>
          <a:xfrm>
            <a:off x="2894297" y="3244334"/>
            <a:ext cx="3355406" cy="369332"/>
          </a:xfrm>
          <a:prstGeom prst="rect">
            <a:avLst/>
          </a:prstGeom>
        </p:spPr>
        <p:txBody>
          <a:bodyPr wrap="none">
            <a:spAutoFit/>
          </a:bodyPr>
          <a:lstStyle/>
          <a:p>
            <a:r>
              <a:rPr lang="fr-FR" dirty="0"/>
              <a:t>Séquence vidéo de classe n° 3</a:t>
            </a:r>
          </a:p>
        </p:txBody>
      </p:sp>
    </p:spTree>
    <p:extLst>
      <p:ext uri="{BB962C8B-B14F-4D97-AF65-F5344CB8AC3E}">
        <p14:creationId xmlns:p14="http://schemas.microsoft.com/office/powerpoint/2010/main" val="621139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36</a:t>
            </a:fld>
            <a:endParaRPr lang="fr-BE"/>
          </a:p>
        </p:txBody>
      </p:sp>
      <p:sp>
        <p:nvSpPr>
          <p:cNvPr id="6" name="Rectangle 5">
            <a:extLst>
              <a:ext uri="{FF2B5EF4-FFF2-40B4-BE49-F238E27FC236}">
                <a16:creationId xmlns:a16="http://schemas.microsoft.com/office/drawing/2014/main" xmlns="" id="{498CF8B8-0BC5-4373-804D-17A3E9225048}"/>
              </a:ext>
            </a:extLst>
          </p:cNvPr>
          <p:cNvSpPr/>
          <p:nvPr/>
        </p:nvSpPr>
        <p:spPr>
          <a:xfrm>
            <a:off x="2894297" y="3244334"/>
            <a:ext cx="3355406" cy="369332"/>
          </a:xfrm>
          <a:prstGeom prst="rect">
            <a:avLst/>
          </a:prstGeom>
        </p:spPr>
        <p:txBody>
          <a:bodyPr wrap="none">
            <a:spAutoFit/>
          </a:bodyPr>
          <a:lstStyle/>
          <a:p>
            <a:r>
              <a:rPr lang="fr-FR" dirty="0"/>
              <a:t>Séquence vidéo de classe n° 4</a:t>
            </a:r>
          </a:p>
        </p:txBody>
      </p:sp>
    </p:spTree>
    <p:extLst>
      <p:ext uri="{BB962C8B-B14F-4D97-AF65-F5344CB8AC3E}">
        <p14:creationId xmlns:p14="http://schemas.microsoft.com/office/powerpoint/2010/main" val="3080365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37</a:t>
            </a:fld>
            <a:endParaRPr lang="fr-BE"/>
          </a:p>
        </p:txBody>
      </p:sp>
      <p:sp>
        <p:nvSpPr>
          <p:cNvPr id="6" name="Rectangle 5">
            <a:extLst>
              <a:ext uri="{FF2B5EF4-FFF2-40B4-BE49-F238E27FC236}">
                <a16:creationId xmlns:a16="http://schemas.microsoft.com/office/drawing/2014/main" xmlns="" id="{BC994740-F59D-41FC-9FEC-232AABFF3B35}"/>
              </a:ext>
            </a:extLst>
          </p:cNvPr>
          <p:cNvSpPr/>
          <p:nvPr/>
        </p:nvSpPr>
        <p:spPr>
          <a:xfrm>
            <a:off x="2894297" y="3244334"/>
            <a:ext cx="3355406" cy="369332"/>
          </a:xfrm>
          <a:prstGeom prst="rect">
            <a:avLst/>
          </a:prstGeom>
        </p:spPr>
        <p:txBody>
          <a:bodyPr wrap="none">
            <a:spAutoFit/>
          </a:bodyPr>
          <a:lstStyle/>
          <a:p>
            <a:r>
              <a:rPr lang="fr-FR" dirty="0"/>
              <a:t>Séquence vidéo de classe n° 1</a:t>
            </a:r>
          </a:p>
        </p:txBody>
      </p:sp>
    </p:spTree>
    <p:extLst>
      <p:ext uri="{BB962C8B-B14F-4D97-AF65-F5344CB8AC3E}">
        <p14:creationId xmlns:p14="http://schemas.microsoft.com/office/powerpoint/2010/main" val="4130370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dirty="0"/>
              <a:t>De nouvelles pistes </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38</a:t>
            </a:fld>
            <a:endParaRPr lang="fr-BE"/>
          </a:p>
        </p:txBody>
      </p:sp>
      <p:sp>
        <p:nvSpPr>
          <p:cNvPr id="7" name="Espace réservé du numéro de diapositive 3"/>
          <p:cNvSpPr txBox="1">
            <a:spLocks/>
          </p:cNvSpPr>
          <p:nvPr/>
        </p:nvSpPr>
        <p:spPr>
          <a:xfrm>
            <a:off x="792238" y="1700808"/>
            <a:ext cx="1475506" cy="329184"/>
          </a:xfrm>
          <a:prstGeom prst="rect">
            <a:avLst/>
          </a:prstGeom>
        </p:spPr>
        <p:txBody>
          <a:bodyPr vert="horz" lIns="91440" tIns="45720" rIns="91440" bIns="45720" rtlCol="0" anchor="ctr"/>
          <a:lstStyle>
            <a:defPPr>
              <a:defRPr lang="fr-FR"/>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2000" dirty="0">
                <a:solidFill>
                  <a:schemeClr val="bg1"/>
                </a:solidFill>
              </a:rPr>
              <a:t>3</a:t>
            </a:r>
            <a:r>
              <a:rPr lang="fr-BE" sz="2000" baseline="30000" dirty="0">
                <a:solidFill>
                  <a:schemeClr val="bg1"/>
                </a:solidFill>
              </a:rPr>
              <a:t>e</a:t>
            </a:r>
            <a:r>
              <a:rPr lang="fr-BE" sz="2000" dirty="0">
                <a:solidFill>
                  <a:schemeClr val="bg1"/>
                </a:solidFill>
              </a:rPr>
              <a:t> partie</a:t>
            </a:r>
          </a:p>
        </p:txBody>
      </p:sp>
    </p:spTree>
    <p:extLst>
      <p:ext uri="{BB962C8B-B14F-4D97-AF65-F5344CB8AC3E}">
        <p14:creationId xmlns:p14="http://schemas.microsoft.com/office/powerpoint/2010/main" val="2458292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492AE184-F39E-40F1-874E-6FEF1F77180E}"/>
              </a:ext>
            </a:extLst>
          </p:cNvPr>
          <p:cNvSpPr>
            <a:spLocks noGrp="1"/>
          </p:cNvSpPr>
          <p:nvPr>
            <p:ph type="sldNum" sz="quarter" idx="12"/>
          </p:nvPr>
        </p:nvSpPr>
        <p:spPr/>
        <p:txBody>
          <a:bodyPr/>
          <a:lstStyle/>
          <a:p>
            <a:fld id="{CF4668DC-857F-487D-BFFA-8C0CA5037977}" type="slidenum">
              <a:rPr lang="fr-BE" smtClean="0"/>
              <a:pPr/>
              <a:t>39</a:t>
            </a:fld>
            <a:endParaRPr lang="fr-BE"/>
          </a:p>
        </p:txBody>
      </p:sp>
      <p:sp>
        <p:nvSpPr>
          <p:cNvPr id="4" name="ZoneTexte 3">
            <a:extLst>
              <a:ext uri="{FF2B5EF4-FFF2-40B4-BE49-F238E27FC236}">
                <a16:creationId xmlns:a16="http://schemas.microsoft.com/office/drawing/2014/main" xmlns="" id="{E0386BE5-CAAD-4B2B-A240-03E152C9F029}"/>
              </a:ext>
            </a:extLst>
          </p:cNvPr>
          <p:cNvSpPr txBox="1"/>
          <p:nvPr/>
        </p:nvSpPr>
        <p:spPr>
          <a:xfrm>
            <a:off x="520200" y="1736226"/>
            <a:ext cx="8444288" cy="4154984"/>
          </a:xfrm>
          <a:prstGeom prst="rect">
            <a:avLst/>
          </a:prstGeom>
          <a:noFill/>
        </p:spPr>
        <p:txBody>
          <a:bodyPr wrap="square" rtlCol="0">
            <a:spAutoFit/>
          </a:bodyPr>
          <a:lstStyle/>
          <a:p>
            <a:r>
              <a:rPr lang="fr-FR" sz="2400" dirty="0"/>
              <a:t>Est-il possible d’enseigner les écritures chiffrées des nombres entiers : </a:t>
            </a:r>
          </a:p>
          <a:p>
            <a:endParaRPr lang="fr-FR" sz="2400" dirty="0"/>
          </a:p>
          <a:p>
            <a:pPr marL="342900" indent="-342900">
              <a:buFontTx/>
              <a:buChar char="-"/>
            </a:pPr>
            <a:r>
              <a:rPr lang="fr-FR" sz="2400" dirty="0"/>
              <a:t>sans partir de la numération orale,</a:t>
            </a:r>
          </a:p>
          <a:p>
            <a:pPr marL="342900" indent="-342900">
              <a:buFontTx/>
              <a:buChar char="-"/>
            </a:pPr>
            <a:r>
              <a:rPr lang="fr-FR" sz="2400" dirty="0"/>
              <a:t>avec des tâches favorisant aussi la procédure organisation/codage ?</a:t>
            </a:r>
          </a:p>
          <a:p>
            <a:endParaRPr lang="fr-FR" sz="2400" dirty="0"/>
          </a:p>
          <a:p>
            <a:endParaRPr lang="fr-FR" sz="2400" dirty="0"/>
          </a:p>
          <a:p>
            <a:endParaRPr lang="fr-FR" sz="2400" dirty="0"/>
          </a:p>
          <a:p>
            <a:r>
              <a:rPr lang="fr-FR" sz="2400" dirty="0"/>
              <a:t>Comment l’apprentissage des deux numérations peut-il s’articuler afin de renforcer la compréhension de chacune ?</a:t>
            </a:r>
          </a:p>
        </p:txBody>
      </p:sp>
    </p:spTree>
    <p:extLst>
      <p:ext uri="{BB962C8B-B14F-4D97-AF65-F5344CB8AC3E}">
        <p14:creationId xmlns:p14="http://schemas.microsoft.com/office/powerpoint/2010/main" val="2316766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dirty="0"/>
              <a:t>Position du problème en classe au cycle 2</a:t>
            </a:r>
          </a:p>
        </p:txBody>
      </p:sp>
      <p:sp>
        <p:nvSpPr>
          <p:cNvPr id="6" name="Espace réservé du texte 5"/>
          <p:cNvSpPr>
            <a:spLocks noGrp="1"/>
          </p:cNvSpPr>
          <p:nvPr>
            <p:ph type="body" idx="1"/>
          </p:nvPr>
        </p:nvSpPr>
        <p:spPr/>
        <p:txBody>
          <a:bodyPr/>
          <a:lstStyle/>
          <a:p>
            <a:r>
              <a:rPr lang="fr-FR" dirty="0"/>
              <a:t>Apprendre le nombre</a:t>
            </a:r>
          </a:p>
          <a:p>
            <a:r>
              <a:rPr lang="fr-FR" dirty="0"/>
              <a:t>Enseigner le nombre</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a:t>
            </a:fld>
            <a:endParaRPr lang="fr-BE"/>
          </a:p>
        </p:txBody>
      </p:sp>
      <p:sp>
        <p:nvSpPr>
          <p:cNvPr id="7" name="Espace réservé du numéro de diapositive 3"/>
          <p:cNvSpPr txBox="1">
            <a:spLocks/>
          </p:cNvSpPr>
          <p:nvPr/>
        </p:nvSpPr>
        <p:spPr>
          <a:xfrm>
            <a:off x="792238" y="1700808"/>
            <a:ext cx="1475506" cy="329184"/>
          </a:xfrm>
          <a:prstGeom prst="rect">
            <a:avLst/>
          </a:prstGeom>
        </p:spPr>
        <p:txBody>
          <a:bodyPr vert="horz" lIns="91440" tIns="45720" rIns="91440" bIns="45720" rtlCol="0" anchor="ctr"/>
          <a:lstStyle>
            <a:defPPr>
              <a:defRPr lang="fr-FR"/>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2000" dirty="0">
                <a:solidFill>
                  <a:schemeClr val="bg1"/>
                </a:solidFill>
              </a:rPr>
              <a:t>1</a:t>
            </a:r>
            <a:r>
              <a:rPr lang="fr-BE" sz="2000" baseline="30000" dirty="0">
                <a:solidFill>
                  <a:schemeClr val="bg1"/>
                </a:solidFill>
              </a:rPr>
              <a:t>e</a:t>
            </a:r>
            <a:r>
              <a:rPr lang="fr-BE" sz="2000" dirty="0">
                <a:solidFill>
                  <a:schemeClr val="bg1"/>
                </a:solidFill>
              </a:rPr>
              <a:t> partie</a:t>
            </a:r>
          </a:p>
        </p:txBody>
      </p:sp>
    </p:spTree>
    <p:extLst>
      <p:ext uri="{BB962C8B-B14F-4D97-AF65-F5344CB8AC3E}">
        <p14:creationId xmlns:p14="http://schemas.microsoft.com/office/powerpoint/2010/main" val="3573323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577" y="62136"/>
            <a:ext cx="8229600" cy="990600"/>
          </a:xfrm>
        </p:spPr>
        <p:txBody>
          <a:bodyPr>
            <a:normAutofit/>
          </a:bodyPr>
          <a:lstStyle/>
          <a:p>
            <a:r>
              <a:rPr lang="fr-FR" dirty="0"/>
              <a:t>Quelques principes</a:t>
            </a:r>
          </a:p>
        </p:txBody>
      </p:sp>
      <p:sp>
        <p:nvSpPr>
          <p:cNvPr id="3" name="Espace réservé du contenu 2"/>
          <p:cNvSpPr>
            <a:spLocks noGrp="1"/>
          </p:cNvSpPr>
          <p:nvPr>
            <p:ph idx="1"/>
          </p:nvPr>
        </p:nvSpPr>
        <p:spPr>
          <a:xfrm>
            <a:off x="359024" y="830216"/>
            <a:ext cx="8784976" cy="5858984"/>
          </a:xfrm>
        </p:spPr>
        <p:txBody>
          <a:bodyPr>
            <a:noAutofit/>
          </a:bodyPr>
          <a:lstStyle/>
          <a:p>
            <a:pPr marL="0" indent="0">
              <a:buNone/>
            </a:pPr>
            <a:r>
              <a:rPr lang="fr-FR" sz="2000" b="1" dirty="0"/>
              <a:t>A. Numération orale : </a:t>
            </a:r>
            <a:r>
              <a:rPr lang="fr-FR" sz="2000" dirty="0"/>
              <a:t>mettre l’accent sur ses </a:t>
            </a:r>
            <a:r>
              <a:rPr lang="fr-FR" sz="2000" u="sng" dirty="0"/>
              <a:t>régularités</a:t>
            </a:r>
          </a:p>
          <a:p>
            <a:r>
              <a:rPr lang="fr-FR" sz="2000" dirty="0"/>
              <a:t> -&gt; la découvrir au fur et à mesure de l’année</a:t>
            </a:r>
          </a:p>
          <a:p>
            <a:pPr marL="0" indent="0">
              <a:buNone/>
            </a:pPr>
            <a:endParaRPr lang="fr-FR" sz="20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40</a:t>
            </a:fld>
            <a:endParaRPr lang="fr-BE"/>
          </a:p>
        </p:txBody>
      </p:sp>
    </p:spTree>
    <p:extLst>
      <p:ext uri="{BB962C8B-B14F-4D97-AF65-F5344CB8AC3E}">
        <p14:creationId xmlns:p14="http://schemas.microsoft.com/office/powerpoint/2010/main" val="30695082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577" y="62136"/>
            <a:ext cx="8229600" cy="990600"/>
          </a:xfrm>
        </p:spPr>
        <p:txBody>
          <a:bodyPr>
            <a:normAutofit/>
          </a:bodyPr>
          <a:lstStyle/>
          <a:p>
            <a:r>
              <a:rPr lang="fr-FR" dirty="0"/>
              <a:t>Quelques principes</a:t>
            </a:r>
          </a:p>
        </p:txBody>
      </p:sp>
      <p:sp>
        <p:nvSpPr>
          <p:cNvPr id="3" name="Espace réservé du contenu 2"/>
          <p:cNvSpPr>
            <a:spLocks noGrp="1"/>
          </p:cNvSpPr>
          <p:nvPr>
            <p:ph idx="1"/>
          </p:nvPr>
        </p:nvSpPr>
        <p:spPr>
          <a:xfrm>
            <a:off x="359024" y="830216"/>
            <a:ext cx="8784976" cy="5858984"/>
          </a:xfrm>
        </p:spPr>
        <p:txBody>
          <a:bodyPr>
            <a:noAutofit/>
          </a:bodyPr>
          <a:lstStyle/>
          <a:p>
            <a:pPr marL="0" indent="0">
              <a:buNone/>
            </a:pPr>
            <a:r>
              <a:rPr lang="fr-FR" sz="2000" b="1" dirty="0"/>
              <a:t>A. Numération orale : </a:t>
            </a:r>
            <a:r>
              <a:rPr lang="fr-FR" sz="2000" dirty="0"/>
              <a:t>mettre l’accent sur ses </a:t>
            </a:r>
            <a:r>
              <a:rPr lang="fr-FR" sz="2000" u="sng" dirty="0"/>
              <a:t>régularités</a:t>
            </a:r>
          </a:p>
          <a:p>
            <a:r>
              <a:rPr lang="fr-FR" sz="2000" dirty="0"/>
              <a:t> -&gt; la découvrir au fur et à mesure de l’année</a:t>
            </a:r>
          </a:p>
          <a:p>
            <a:pPr marL="0" indent="0">
              <a:buNone/>
            </a:pPr>
            <a:endParaRPr lang="fr-FR" sz="2000" dirty="0"/>
          </a:p>
          <a:p>
            <a:pPr marL="0" indent="0">
              <a:buNone/>
            </a:pPr>
            <a:r>
              <a:rPr lang="fr-FR" sz="2000" b="1" dirty="0"/>
              <a:t>B. Numération écrite chiffrée : </a:t>
            </a:r>
            <a:r>
              <a:rPr lang="fr-FR" sz="2000" u="sng" dirty="0"/>
              <a:t>la construire </a:t>
            </a:r>
            <a:r>
              <a:rPr lang="fr-FR" sz="2000" dirty="0"/>
              <a:t>et non décrypter des écritures déjà là</a:t>
            </a:r>
          </a:p>
          <a:p>
            <a:pPr lvl="1"/>
            <a:r>
              <a:rPr lang="fr-FR" dirty="0"/>
              <a:t>-&gt; à partir de nombres dont les élèves ne connaissent pas encore le nom </a:t>
            </a:r>
          </a:p>
          <a:p>
            <a:pPr lvl="1"/>
            <a:r>
              <a:rPr lang="fr-FR" dirty="0"/>
              <a:t>-&gt; proposer des tâches de comparaison</a:t>
            </a:r>
          </a:p>
          <a:p>
            <a:pPr marL="0" indent="0">
              <a:buNone/>
            </a:pPr>
            <a:endParaRPr lang="fr-FR" sz="20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41</a:t>
            </a:fld>
            <a:endParaRPr lang="fr-BE"/>
          </a:p>
        </p:txBody>
      </p:sp>
    </p:spTree>
    <p:extLst>
      <p:ext uri="{BB962C8B-B14F-4D97-AF65-F5344CB8AC3E}">
        <p14:creationId xmlns:p14="http://schemas.microsoft.com/office/powerpoint/2010/main" val="330337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577" y="62136"/>
            <a:ext cx="8229600" cy="990600"/>
          </a:xfrm>
        </p:spPr>
        <p:txBody>
          <a:bodyPr>
            <a:normAutofit/>
          </a:bodyPr>
          <a:lstStyle/>
          <a:p>
            <a:r>
              <a:rPr lang="fr-FR" dirty="0"/>
              <a:t>Quelques principes</a:t>
            </a:r>
          </a:p>
        </p:txBody>
      </p:sp>
      <p:sp>
        <p:nvSpPr>
          <p:cNvPr id="3" name="Espace réservé du contenu 2"/>
          <p:cNvSpPr>
            <a:spLocks noGrp="1"/>
          </p:cNvSpPr>
          <p:nvPr>
            <p:ph idx="1"/>
          </p:nvPr>
        </p:nvSpPr>
        <p:spPr>
          <a:xfrm>
            <a:off x="359024" y="830216"/>
            <a:ext cx="8784976" cy="5858984"/>
          </a:xfrm>
        </p:spPr>
        <p:txBody>
          <a:bodyPr>
            <a:noAutofit/>
          </a:bodyPr>
          <a:lstStyle/>
          <a:p>
            <a:pPr marL="0" indent="0">
              <a:buNone/>
            </a:pPr>
            <a:r>
              <a:rPr lang="fr-FR" sz="2000" b="1" dirty="0"/>
              <a:t>A. Numération orale : </a:t>
            </a:r>
            <a:r>
              <a:rPr lang="fr-FR" sz="2000" dirty="0"/>
              <a:t>mettre l’accent sur ses </a:t>
            </a:r>
            <a:r>
              <a:rPr lang="fr-FR" sz="2000" u="sng" dirty="0"/>
              <a:t>régularités</a:t>
            </a:r>
          </a:p>
          <a:p>
            <a:r>
              <a:rPr lang="fr-FR" sz="2000" dirty="0"/>
              <a:t> -&gt; la découvrir au fur et à mesure de l’année</a:t>
            </a:r>
          </a:p>
          <a:p>
            <a:pPr marL="0" indent="0">
              <a:buNone/>
            </a:pPr>
            <a:endParaRPr lang="fr-FR" sz="2000" dirty="0"/>
          </a:p>
          <a:p>
            <a:pPr marL="0" indent="0">
              <a:buNone/>
            </a:pPr>
            <a:r>
              <a:rPr lang="fr-FR" sz="2000" b="1" dirty="0"/>
              <a:t>B. Numération écrite chiffrée : </a:t>
            </a:r>
            <a:r>
              <a:rPr lang="fr-FR" sz="2000" u="sng" dirty="0"/>
              <a:t>la construire </a:t>
            </a:r>
            <a:r>
              <a:rPr lang="fr-FR" sz="2000" dirty="0"/>
              <a:t>et non décrypter des écritures déjà là</a:t>
            </a:r>
          </a:p>
          <a:p>
            <a:pPr lvl="1"/>
            <a:r>
              <a:rPr lang="fr-FR" dirty="0"/>
              <a:t>-&gt; à partir de nombres dont les élèves ne connaissent pas encore le nom </a:t>
            </a:r>
          </a:p>
          <a:p>
            <a:pPr lvl="1"/>
            <a:r>
              <a:rPr lang="fr-FR" dirty="0"/>
              <a:t>-&gt; proposer des tâches de comparaison</a:t>
            </a:r>
          </a:p>
          <a:p>
            <a:pPr marL="0" indent="0">
              <a:buNone/>
            </a:pPr>
            <a:endParaRPr lang="fr-FR" sz="2000" dirty="0"/>
          </a:p>
          <a:p>
            <a:pPr marL="0" indent="0">
              <a:buNone/>
            </a:pPr>
            <a:r>
              <a:rPr lang="fr-FR" sz="2000" b="1" dirty="0"/>
              <a:t>C. Les deux numérations : </a:t>
            </a:r>
            <a:r>
              <a:rPr lang="fr-FR" sz="2000" u="sng" dirty="0"/>
              <a:t>faire le lien </a:t>
            </a:r>
            <a:r>
              <a:rPr lang="fr-FR" sz="2000" dirty="0"/>
              <a:t>via une file numérique adaptée ou sans file numérique</a:t>
            </a:r>
          </a:p>
          <a:p>
            <a:pPr marL="0" indent="0">
              <a:buNone/>
            </a:pPr>
            <a:endParaRPr lang="fr-FR" sz="20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42</a:t>
            </a:fld>
            <a:endParaRPr lang="fr-BE"/>
          </a:p>
        </p:txBody>
      </p:sp>
    </p:spTree>
    <p:extLst>
      <p:ext uri="{BB962C8B-B14F-4D97-AF65-F5344CB8AC3E}">
        <p14:creationId xmlns:p14="http://schemas.microsoft.com/office/powerpoint/2010/main" val="2221931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577" y="62136"/>
            <a:ext cx="8229600" cy="990600"/>
          </a:xfrm>
        </p:spPr>
        <p:txBody>
          <a:bodyPr>
            <a:normAutofit/>
          </a:bodyPr>
          <a:lstStyle/>
          <a:p>
            <a:r>
              <a:rPr lang="fr-FR" dirty="0"/>
              <a:t>Quelques principes</a:t>
            </a:r>
          </a:p>
        </p:txBody>
      </p:sp>
      <p:sp>
        <p:nvSpPr>
          <p:cNvPr id="3" name="Espace réservé du contenu 2"/>
          <p:cNvSpPr>
            <a:spLocks noGrp="1"/>
          </p:cNvSpPr>
          <p:nvPr>
            <p:ph idx="1"/>
          </p:nvPr>
        </p:nvSpPr>
        <p:spPr>
          <a:xfrm>
            <a:off x="359024" y="830216"/>
            <a:ext cx="8784976" cy="5858984"/>
          </a:xfrm>
        </p:spPr>
        <p:txBody>
          <a:bodyPr>
            <a:noAutofit/>
          </a:bodyPr>
          <a:lstStyle/>
          <a:p>
            <a:pPr marL="0" indent="0">
              <a:buNone/>
            </a:pPr>
            <a:r>
              <a:rPr lang="fr-FR" sz="2000" b="1" dirty="0"/>
              <a:t>A. Numération orale : </a:t>
            </a:r>
            <a:r>
              <a:rPr lang="fr-FR" sz="2000" dirty="0"/>
              <a:t>mettre l’accent sur ses </a:t>
            </a:r>
            <a:r>
              <a:rPr lang="fr-FR" sz="2000" u="sng" dirty="0"/>
              <a:t>régularités</a:t>
            </a:r>
          </a:p>
          <a:p>
            <a:r>
              <a:rPr lang="fr-FR" sz="2000" dirty="0"/>
              <a:t> -&gt; la découvrir au fur et à mesure de l’année</a:t>
            </a:r>
          </a:p>
          <a:p>
            <a:pPr marL="0" indent="0">
              <a:buNone/>
            </a:pPr>
            <a:endParaRPr lang="fr-FR" sz="2000" dirty="0"/>
          </a:p>
          <a:p>
            <a:pPr marL="0" indent="0">
              <a:buNone/>
            </a:pPr>
            <a:r>
              <a:rPr lang="fr-FR" sz="2000" b="1" dirty="0"/>
              <a:t>B. Numération écrite chiffrée : </a:t>
            </a:r>
            <a:r>
              <a:rPr lang="fr-FR" sz="2000" u="sng" dirty="0"/>
              <a:t>la construire </a:t>
            </a:r>
            <a:r>
              <a:rPr lang="fr-FR" sz="2000" dirty="0"/>
              <a:t>et non décrypter des écritures déjà là</a:t>
            </a:r>
          </a:p>
          <a:p>
            <a:pPr lvl="1"/>
            <a:r>
              <a:rPr lang="fr-FR" dirty="0"/>
              <a:t>-&gt; à partir de nombres dont les élèves ne connaissent pas encore le nom </a:t>
            </a:r>
          </a:p>
          <a:p>
            <a:pPr lvl="1"/>
            <a:r>
              <a:rPr lang="fr-FR" dirty="0"/>
              <a:t>-&gt; proposer des tâches de comparaison</a:t>
            </a:r>
          </a:p>
          <a:p>
            <a:pPr marL="0" indent="0">
              <a:buNone/>
            </a:pPr>
            <a:endParaRPr lang="fr-FR" sz="2000" dirty="0"/>
          </a:p>
          <a:p>
            <a:pPr marL="0" indent="0">
              <a:buNone/>
            </a:pPr>
            <a:r>
              <a:rPr lang="fr-FR" sz="2000" b="1" dirty="0"/>
              <a:t>C. Les deux numérations : </a:t>
            </a:r>
            <a:r>
              <a:rPr lang="fr-FR" sz="2000" u="sng" dirty="0"/>
              <a:t>faire le lien </a:t>
            </a:r>
            <a:r>
              <a:rPr lang="fr-FR" sz="2000" dirty="0"/>
              <a:t>via une file numérique adaptée ou sans file numérique</a:t>
            </a:r>
          </a:p>
          <a:p>
            <a:pPr marL="0" indent="0">
              <a:buNone/>
            </a:pPr>
            <a:endParaRPr lang="fr-FR" sz="2000" dirty="0"/>
          </a:p>
          <a:p>
            <a:pPr marL="0" indent="0">
              <a:buNone/>
            </a:pPr>
            <a:r>
              <a:rPr lang="fr-FR" sz="2000" b="1" dirty="0"/>
              <a:t>D. Les problèmes numériques</a:t>
            </a:r>
            <a:r>
              <a:rPr lang="fr-FR" sz="2000" dirty="0"/>
              <a:t> : </a:t>
            </a:r>
          </a:p>
          <a:p>
            <a:pPr lvl="1"/>
            <a:r>
              <a:rPr lang="fr-FR" dirty="0"/>
              <a:t>Enoncé, choix de l’opération, progressivité - </a:t>
            </a:r>
            <a:r>
              <a:rPr lang="fr-FR" b="1" dirty="0"/>
              <a:t>Emmanuel Sander</a:t>
            </a:r>
            <a:r>
              <a:rPr lang="fr-FR" dirty="0"/>
              <a:t> </a:t>
            </a:r>
          </a:p>
          <a:p>
            <a:pPr lvl="1"/>
            <a:r>
              <a:rPr lang="fr-FR" dirty="0"/>
              <a:t>puis obtention du résultat via </a:t>
            </a:r>
            <a:r>
              <a:rPr lang="fr-FR" u="sng" dirty="0"/>
              <a:t>un jeux de cadres (</a:t>
            </a:r>
            <a:r>
              <a:rPr lang="fr-FR" u="sng" dirty="0" err="1"/>
              <a:t>Douady</a:t>
            </a:r>
            <a:r>
              <a:rPr lang="fr-FR" u="sng" dirty="0"/>
              <a:t>)</a:t>
            </a:r>
            <a:r>
              <a:rPr lang="fr-FR" b="1" dirty="0"/>
              <a:t> </a:t>
            </a:r>
            <a:r>
              <a:rPr lang="fr-FR" dirty="0"/>
              <a:t>entre le calcul « avec les noms des nombres » (calcul mental) et celui « avec les chiffres » (calcul posé) - </a:t>
            </a:r>
            <a:r>
              <a:rPr lang="fr-FR" b="1" dirty="0"/>
              <a:t>Nathalie Pfaff</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43</a:t>
            </a:fld>
            <a:endParaRPr lang="fr-BE"/>
          </a:p>
        </p:txBody>
      </p:sp>
    </p:spTree>
    <p:extLst>
      <p:ext uri="{BB962C8B-B14F-4D97-AF65-F5344CB8AC3E}">
        <p14:creationId xmlns:p14="http://schemas.microsoft.com/office/powerpoint/2010/main" val="1165139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4CD2EE4C-EB4B-450C-8E45-3922FA2C4A6F}"/>
              </a:ext>
            </a:extLst>
          </p:cNvPr>
          <p:cNvSpPr>
            <a:spLocks noGrp="1"/>
          </p:cNvSpPr>
          <p:nvPr>
            <p:ph type="sldNum" sz="quarter" idx="12"/>
          </p:nvPr>
        </p:nvSpPr>
        <p:spPr/>
        <p:txBody>
          <a:bodyPr/>
          <a:lstStyle/>
          <a:p>
            <a:fld id="{CF4668DC-857F-487D-BFFA-8C0CA5037977}" type="slidenum">
              <a:rPr lang="fr-BE" smtClean="0"/>
              <a:pPr/>
              <a:t>44</a:t>
            </a:fld>
            <a:endParaRPr lang="fr-BE"/>
          </a:p>
        </p:txBody>
      </p:sp>
      <p:sp>
        <p:nvSpPr>
          <p:cNvPr id="5" name="Rectangle 4">
            <a:extLst>
              <a:ext uri="{FF2B5EF4-FFF2-40B4-BE49-F238E27FC236}">
                <a16:creationId xmlns:a16="http://schemas.microsoft.com/office/drawing/2014/main" xmlns="" id="{10D60F35-CC3C-4E65-A8BF-43998535C6D3}"/>
              </a:ext>
            </a:extLst>
          </p:cNvPr>
          <p:cNvSpPr/>
          <p:nvPr/>
        </p:nvSpPr>
        <p:spPr>
          <a:xfrm>
            <a:off x="683568" y="1988840"/>
            <a:ext cx="8118648" cy="1107996"/>
          </a:xfrm>
          <a:prstGeom prst="rect">
            <a:avLst/>
          </a:prstGeom>
        </p:spPr>
        <p:txBody>
          <a:bodyPr wrap="square">
            <a:spAutoFit/>
          </a:bodyPr>
          <a:lstStyle/>
          <a:p>
            <a:endParaRPr lang="fr-FR" sz="2400" dirty="0"/>
          </a:p>
          <a:p>
            <a:r>
              <a:rPr lang="fr-FR" dirty="0"/>
              <a:t>… et la découvrir au fur et à mesure de l’année</a:t>
            </a:r>
          </a:p>
          <a:p>
            <a:endParaRPr lang="fr-FR" sz="2400" dirty="0"/>
          </a:p>
        </p:txBody>
      </p:sp>
      <p:sp>
        <p:nvSpPr>
          <p:cNvPr id="2" name="Rectangle 1">
            <a:extLst>
              <a:ext uri="{FF2B5EF4-FFF2-40B4-BE49-F238E27FC236}">
                <a16:creationId xmlns:a16="http://schemas.microsoft.com/office/drawing/2014/main" xmlns="" id="{7A136306-E283-4EAC-AF4D-1E34ECAD8299}"/>
              </a:ext>
            </a:extLst>
          </p:cNvPr>
          <p:cNvSpPr/>
          <p:nvPr/>
        </p:nvSpPr>
        <p:spPr>
          <a:xfrm>
            <a:off x="683568" y="764704"/>
            <a:ext cx="6192688" cy="369332"/>
          </a:xfrm>
          <a:prstGeom prst="rect">
            <a:avLst/>
          </a:prstGeom>
        </p:spPr>
        <p:txBody>
          <a:bodyPr wrap="square">
            <a:spAutoFit/>
          </a:bodyPr>
          <a:lstStyle/>
          <a:p>
            <a:r>
              <a:rPr lang="fr-FR" b="1" dirty="0"/>
              <a:t>A. Numération orale : </a:t>
            </a:r>
            <a:r>
              <a:rPr lang="fr-FR" dirty="0"/>
              <a:t>mettre l’accent sur ses </a:t>
            </a:r>
            <a:r>
              <a:rPr lang="fr-FR" u="sng" dirty="0"/>
              <a:t>régularités</a:t>
            </a:r>
          </a:p>
        </p:txBody>
      </p:sp>
    </p:spTree>
    <p:extLst>
      <p:ext uri="{BB962C8B-B14F-4D97-AF65-F5344CB8AC3E}">
        <p14:creationId xmlns:p14="http://schemas.microsoft.com/office/powerpoint/2010/main" val="262395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B9DC161E-FD60-4916-8AA5-97C2D245E42F}"/>
              </a:ext>
            </a:extLst>
          </p:cNvPr>
          <p:cNvSpPr>
            <a:spLocks noGrp="1"/>
          </p:cNvSpPr>
          <p:nvPr>
            <p:ph type="sldNum" sz="quarter" idx="12"/>
          </p:nvPr>
        </p:nvSpPr>
        <p:spPr/>
        <p:txBody>
          <a:bodyPr/>
          <a:lstStyle/>
          <a:p>
            <a:fld id="{CF4668DC-857F-487D-BFFA-8C0CA5037977}" type="slidenum">
              <a:rPr lang="fr-BE" smtClean="0">
                <a:solidFill>
                  <a:schemeClr val="tx1"/>
                </a:solidFill>
              </a:rPr>
              <a:pPr/>
              <a:t>45</a:t>
            </a:fld>
            <a:endParaRPr lang="fr-BE" dirty="0">
              <a:solidFill>
                <a:schemeClr val="tx1"/>
              </a:solidFill>
            </a:endParaRPr>
          </a:p>
        </p:txBody>
      </p:sp>
      <p:grpSp>
        <p:nvGrpSpPr>
          <p:cNvPr id="9" name="Groupe 8">
            <a:extLst>
              <a:ext uri="{FF2B5EF4-FFF2-40B4-BE49-F238E27FC236}">
                <a16:creationId xmlns:a16="http://schemas.microsoft.com/office/drawing/2014/main" xmlns="" id="{DF50A3BF-A900-4B7A-8EF6-C7E3DA131A97}"/>
              </a:ext>
            </a:extLst>
          </p:cNvPr>
          <p:cNvGrpSpPr/>
          <p:nvPr/>
        </p:nvGrpSpPr>
        <p:grpSpPr>
          <a:xfrm>
            <a:off x="25074" y="404663"/>
            <a:ext cx="9049728" cy="5092581"/>
            <a:chOff x="25074" y="404663"/>
            <a:chExt cx="9049728" cy="5092581"/>
          </a:xfrm>
        </p:grpSpPr>
        <p:grpSp>
          <p:nvGrpSpPr>
            <p:cNvPr id="3" name="Groupe 2">
              <a:extLst>
                <a:ext uri="{FF2B5EF4-FFF2-40B4-BE49-F238E27FC236}">
                  <a16:creationId xmlns:a16="http://schemas.microsoft.com/office/drawing/2014/main" xmlns="" id="{0959C139-8CAF-44BD-B824-8EEABDA17A49}"/>
                </a:ext>
              </a:extLst>
            </p:cNvPr>
            <p:cNvGrpSpPr/>
            <p:nvPr/>
          </p:nvGrpSpPr>
          <p:grpSpPr>
            <a:xfrm>
              <a:off x="25074" y="404664"/>
              <a:ext cx="9034655" cy="5092580"/>
              <a:chOff x="42342" y="1432764"/>
              <a:chExt cx="9034655" cy="5092580"/>
            </a:xfrm>
          </p:grpSpPr>
          <p:pic>
            <p:nvPicPr>
              <p:cNvPr id="5" name="Image 4">
                <a:extLst>
                  <a:ext uri="{FF2B5EF4-FFF2-40B4-BE49-F238E27FC236}">
                    <a16:creationId xmlns:a16="http://schemas.microsoft.com/office/drawing/2014/main" xmlns="" id="{4008844E-7ACE-4C1E-88A5-48D03C211CC8}"/>
                  </a:ext>
                </a:extLst>
              </p:cNvPr>
              <p:cNvPicPr>
                <a:picLocks noChangeAspect="1"/>
              </p:cNvPicPr>
              <p:nvPr/>
            </p:nvPicPr>
            <p:blipFill>
              <a:blip r:embed="rId3" cstate="print"/>
              <a:stretch>
                <a:fillRect/>
              </a:stretch>
            </p:blipFill>
            <p:spPr>
              <a:xfrm>
                <a:off x="42342" y="1432764"/>
                <a:ext cx="4524653" cy="832674"/>
              </a:xfrm>
              <a:prstGeom prst="rect">
                <a:avLst/>
              </a:prstGeom>
            </p:spPr>
          </p:pic>
          <p:pic>
            <p:nvPicPr>
              <p:cNvPr id="6" name="Image 5">
                <a:extLst>
                  <a:ext uri="{FF2B5EF4-FFF2-40B4-BE49-F238E27FC236}">
                    <a16:creationId xmlns:a16="http://schemas.microsoft.com/office/drawing/2014/main" xmlns="" id="{937EBB2E-1392-4ACB-BC64-9D00E2266057}"/>
                  </a:ext>
                </a:extLst>
              </p:cNvPr>
              <p:cNvPicPr>
                <a:picLocks noChangeAspect="1"/>
              </p:cNvPicPr>
              <p:nvPr/>
            </p:nvPicPr>
            <p:blipFill>
              <a:blip r:embed="rId4" cstate="print"/>
              <a:stretch>
                <a:fillRect/>
              </a:stretch>
            </p:blipFill>
            <p:spPr>
              <a:xfrm>
                <a:off x="4499992" y="1435485"/>
                <a:ext cx="4577005" cy="841387"/>
              </a:xfrm>
              <a:prstGeom prst="rect">
                <a:avLst/>
              </a:prstGeom>
            </p:spPr>
          </p:pic>
          <p:pic>
            <p:nvPicPr>
              <p:cNvPr id="7" name="Image 6">
                <a:extLst>
                  <a:ext uri="{FF2B5EF4-FFF2-40B4-BE49-F238E27FC236}">
                    <a16:creationId xmlns:a16="http://schemas.microsoft.com/office/drawing/2014/main" xmlns="" id="{C6D22A8B-0B3F-4204-ADA3-EA6545F9AA56}"/>
                  </a:ext>
                </a:extLst>
              </p:cNvPr>
              <p:cNvPicPr>
                <a:picLocks noChangeAspect="1"/>
              </p:cNvPicPr>
              <p:nvPr/>
            </p:nvPicPr>
            <p:blipFill>
              <a:blip r:embed="rId5" cstate="print"/>
              <a:stretch>
                <a:fillRect/>
              </a:stretch>
            </p:blipFill>
            <p:spPr>
              <a:xfrm>
                <a:off x="477789" y="2570046"/>
                <a:ext cx="4022204" cy="823578"/>
              </a:xfrm>
              <a:prstGeom prst="rect">
                <a:avLst/>
              </a:prstGeom>
            </p:spPr>
          </p:pic>
          <p:pic>
            <p:nvPicPr>
              <p:cNvPr id="8" name="Image 7">
                <a:extLst>
                  <a:ext uri="{FF2B5EF4-FFF2-40B4-BE49-F238E27FC236}">
                    <a16:creationId xmlns:a16="http://schemas.microsoft.com/office/drawing/2014/main" xmlns="" id="{D7E69255-2CFA-465D-A15B-20B6372A784F}"/>
                  </a:ext>
                </a:extLst>
              </p:cNvPr>
              <p:cNvPicPr>
                <a:picLocks noChangeAspect="1"/>
              </p:cNvPicPr>
              <p:nvPr/>
            </p:nvPicPr>
            <p:blipFill>
              <a:blip r:embed="rId6" cstate="print"/>
              <a:stretch>
                <a:fillRect/>
              </a:stretch>
            </p:blipFill>
            <p:spPr>
              <a:xfrm>
                <a:off x="4499992" y="2578531"/>
                <a:ext cx="4007726" cy="804956"/>
              </a:xfrm>
              <a:prstGeom prst="rect">
                <a:avLst/>
              </a:prstGeom>
            </p:spPr>
          </p:pic>
          <p:pic>
            <p:nvPicPr>
              <p:cNvPr id="10" name="Image 9">
                <a:extLst>
                  <a:ext uri="{FF2B5EF4-FFF2-40B4-BE49-F238E27FC236}">
                    <a16:creationId xmlns:a16="http://schemas.microsoft.com/office/drawing/2014/main" xmlns="" id="{6427F784-41E7-41A6-AE23-DDAB0DC5A9F9}"/>
                  </a:ext>
                </a:extLst>
              </p:cNvPr>
              <p:cNvPicPr>
                <a:picLocks noChangeAspect="1"/>
              </p:cNvPicPr>
              <p:nvPr/>
            </p:nvPicPr>
            <p:blipFill>
              <a:blip r:embed="rId7" cstate="print"/>
              <a:stretch>
                <a:fillRect/>
              </a:stretch>
            </p:blipFill>
            <p:spPr>
              <a:xfrm>
                <a:off x="457200" y="3495308"/>
                <a:ext cx="4002187" cy="810656"/>
              </a:xfrm>
              <a:prstGeom prst="rect">
                <a:avLst/>
              </a:prstGeom>
            </p:spPr>
          </p:pic>
          <p:pic>
            <p:nvPicPr>
              <p:cNvPr id="12" name="Image 11">
                <a:extLst>
                  <a:ext uri="{FF2B5EF4-FFF2-40B4-BE49-F238E27FC236}">
                    <a16:creationId xmlns:a16="http://schemas.microsoft.com/office/drawing/2014/main" xmlns="" id="{64F52FE5-039A-41AC-854D-BC038BAA580F}"/>
                  </a:ext>
                </a:extLst>
              </p:cNvPr>
              <p:cNvPicPr>
                <a:picLocks noChangeAspect="1"/>
              </p:cNvPicPr>
              <p:nvPr/>
            </p:nvPicPr>
            <p:blipFill>
              <a:blip r:embed="rId8" cstate="print"/>
              <a:stretch>
                <a:fillRect/>
              </a:stretch>
            </p:blipFill>
            <p:spPr>
              <a:xfrm>
                <a:off x="4459602" y="3501008"/>
                <a:ext cx="4007726" cy="804956"/>
              </a:xfrm>
              <a:prstGeom prst="rect">
                <a:avLst/>
              </a:prstGeom>
            </p:spPr>
          </p:pic>
          <p:pic>
            <p:nvPicPr>
              <p:cNvPr id="13" name="Image 12">
                <a:extLst>
                  <a:ext uri="{FF2B5EF4-FFF2-40B4-BE49-F238E27FC236}">
                    <a16:creationId xmlns:a16="http://schemas.microsoft.com/office/drawing/2014/main" xmlns="" id="{35714AFF-1652-4BE0-AF48-B0F715B5FE89}"/>
                  </a:ext>
                </a:extLst>
              </p:cNvPr>
              <p:cNvPicPr>
                <a:picLocks noChangeAspect="1"/>
              </p:cNvPicPr>
              <p:nvPr/>
            </p:nvPicPr>
            <p:blipFill>
              <a:blip r:embed="rId9" cstate="print"/>
              <a:stretch>
                <a:fillRect/>
              </a:stretch>
            </p:blipFill>
            <p:spPr>
              <a:xfrm>
                <a:off x="539552" y="4586270"/>
                <a:ext cx="4027443" cy="804810"/>
              </a:xfrm>
              <a:prstGeom prst="rect">
                <a:avLst/>
              </a:prstGeom>
            </p:spPr>
          </p:pic>
          <p:pic>
            <p:nvPicPr>
              <p:cNvPr id="14" name="Image 13">
                <a:extLst>
                  <a:ext uri="{FF2B5EF4-FFF2-40B4-BE49-F238E27FC236}">
                    <a16:creationId xmlns:a16="http://schemas.microsoft.com/office/drawing/2014/main" xmlns="" id="{45F71848-DDAA-4237-89A7-953BC2E7222E}"/>
                  </a:ext>
                </a:extLst>
              </p:cNvPr>
              <p:cNvPicPr>
                <a:picLocks noChangeAspect="1"/>
              </p:cNvPicPr>
              <p:nvPr/>
            </p:nvPicPr>
            <p:blipFill>
              <a:blip r:embed="rId10" cstate="print"/>
              <a:stretch>
                <a:fillRect/>
              </a:stretch>
            </p:blipFill>
            <p:spPr>
              <a:xfrm>
                <a:off x="4506888" y="4592306"/>
                <a:ext cx="4464496" cy="786052"/>
              </a:xfrm>
              <a:prstGeom prst="rect">
                <a:avLst/>
              </a:prstGeom>
            </p:spPr>
          </p:pic>
          <p:pic>
            <p:nvPicPr>
              <p:cNvPr id="15" name="Image 14">
                <a:extLst>
                  <a:ext uri="{FF2B5EF4-FFF2-40B4-BE49-F238E27FC236}">
                    <a16:creationId xmlns:a16="http://schemas.microsoft.com/office/drawing/2014/main" xmlns="" id="{F1019AB3-2635-48E6-AA77-77527B1B6256}"/>
                  </a:ext>
                </a:extLst>
              </p:cNvPr>
              <p:cNvPicPr>
                <a:picLocks noChangeAspect="1"/>
              </p:cNvPicPr>
              <p:nvPr/>
            </p:nvPicPr>
            <p:blipFill>
              <a:blip r:embed="rId11" cstate="print"/>
              <a:stretch>
                <a:fillRect/>
              </a:stretch>
            </p:blipFill>
            <p:spPr>
              <a:xfrm>
                <a:off x="537291" y="5680017"/>
                <a:ext cx="4070289" cy="819591"/>
              </a:xfrm>
              <a:prstGeom prst="rect">
                <a:avLst/>
              </a:prstGeom>
            </p:spPr>
          </p:pic>
          <p:pic>
            <p:nvPicPr>
              <p:cNvPr id="16" name="Image 15">
                <a:extLst>
                  <a:ext uri="{FF2B5EF4-FFF2-40B4-BE49-F238E27FC236}">
                    <a16:creationId xmlns:a16="http://schemas.microsoft.com/office/drawing/2014/main" xmlns="" id="{C048F475-1C7D-4F7F-9835-99AE4A7424FF}"/>
                  </a:ext>
                </a:extLst>
              </p:cNvPr>
              <p:cNvPicPr>
                <a:picLocks noChangeAspect="1"/>
              </p:cNvPicPr>
              <p:nvPr/>
            </p:nvPicPr>
            <p:blipFill>
              <a:blip r:embed="rId12" cstate="print"/>
              <a:stretch>
                <a:fillRect/>
              </a:stretch>
            </p:blipFill>
            <p:spPr>
              <a:xfrm>
                <a:off x="4551886" y="5680017"/>
                <a:ext cx="4412602" cy="845327"/>
              </a:xfrm>
              <a:prstGeom prst="rect">
                <a:avLst/>
              </a:prstGeom>
            </p:spPr>
          </p:pic>
        </p:grpSp>
        <p:sp>
          <p:nvSpPr>
            <p:cNvPr id="2" name="Rectangle 1">
              <a:extLst>
                <a:ext uri="{FF2B5EF4-FFF2-40B4-BE49-F238E27FC236}">
                  <a16:creationId xmlns:a16="http://schemas.microsoft.com/office/drawing/2014/main" xmlns="" id="{191205CE-B465-4C6B-9AC2-2033AA12D7CB}"/>
                </a:ext>
              </a:extLst>
            </p:cNvPr>
            <p:cNvSpPr/>
            <p:nvPr/>
          </p:nvSpPr>
          <p:spPr>
            <a:xfrm>
              <a:off x="8507718" y="3544197"/>
              <a:ext cx="456770" cy="786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xmlns="" id="{63788AFC-BA26-4BAD-BC8F-C01478F8401A}"/>
                </a:ext>
              </a:extLst>
            </p:cNvPr>
            <p:cNvSpPr/>
            <p:nvPr/>
          </p:nvSpPr>
          <p:spPr>
            <a:xfrm>
              <a:off x="8512419" y="4651917"/>
              <a:ext cx="456770" cy="786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xmlns="" id="{4E4E0075-8B3E-4C29-9186-B375236C399E}"/>
                </a:ext>
              </a:extLst>
            </p:cNvPr>
            <p:cNvSpPr/>
            <p:nvPr/>
          </p:nvSpPr>
          <p:spPr>
            <a:xfrm>
              <a:off x="8618032" y="404663"/>
              <a:ext cx="456770" cy="832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ZoneTexte 17">
            <a:extLst>
              <a:ext uri="{FF2B5EF4-FFF2-40B4-BE49-F238E27FC236}">
                <a16:creationId xmlns:a16="http://schemas.microsoft.com/office/drawing/2014/main" xmlns="" id="{272E8326-7AB5-4153-943B-FFC2C1BB5EFF}"/>
              </a:ext>
            </a:extLst>
          </p:cNvPr>
          <p:cNvSpPr txBox="1"/>
          <p:nvPr/>
        </p:nvSpPr>
        <p:spPr>
          <a:xfrm>
            <a:off x="289923" y="6269622"/>
            <a:ext cx="8160137" cy="369332"/>
          </a:xfrm>
          <a:prstGeom prst="rect">
            <a:avLst/>
          </a:prstGeom>
          <a:noFill/>
        </p:spPr>
        <p:txBody>
          <a:bodyPr wrap="square" rtlCol="0">
            <a:spAutoFit/>
          </a:bodyPr>
          <a:lstStyle/>
          <a:p>
            <a:r>
              <a:rPr lang="fr-FR" b="1" u="sng" dirty="0"/>
              <a:t>File</a:t>
            </a:r>
            <a:r>
              <a:rPr lang="fr-FR" dirty="0"/>
              <a:t> numérique affichable sur les murs de la classe, plusieurs mètres de long</a:t>
            </a:r>
          </a:p>
        </p:txBody>
      </p:sp>
    </p:spTree>
    <p:extLst>
      <p:ext uri="{BB962C8B-B14F-4D97-AF65-F5344CB8AC3E}">
        <p14:creationId xmlns:p14="http://schemas.microsoft.com/office/powerpoint/2010/main" val="32761874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chemeClr val="tx1"/>
                </a:solidFill>
              </a:rPr>
              <a:pPr/>
              <a:t>46</a:t>
            </a:fld>
            <a:endParaRPr lang="fr-BE" dirty="0">
              <a:solidFill>
                <a:schemeClr val="tx1"/>
              </a:solidFill>
            </a:endParaRPr>
          </a:p>
        </p:txBody>
      </p:sp>
      <p:graphicFrame>
        <p:nvGraphicFramePr>
          <p:cNvPr id="5" name="Objet 4"/>
          <p:cNvGraphicFramePr>
            <a:graphicFrameLocks noChangeAspect="1"/>
          </p:cNvGraphicFramePr>
          <p:nvPr>
            <p:extLst>
              <p:ext uri="{D42A27DB-BD31-4B8C-83A1-F6EECF244321}">
                <p14:modId xmlns:p14="http://schemas.microsoft.com/office/powerpoint/2010/main" val="3020626742"/>
              </p:ext>
            </p:extLst>
          </p:nvPr>
        </p:nvGraphicFramePr>
        <p:xfrm>
          <a:off x="177800" y="1854116"/>
          <a:ext cx="8788400" cy="2641600"/>
        </p:xfrm>
        <a:graphic>
          <a:graphicData uri="http://schemas.openxmlformats.org/presentationml/2006/ole">
            <mc:AlternateContent xmlns:mc="http://schemas.openxmlformats.org/markup-compatibility/2006">
              <mc:Choice xmlns:v="urn:schemas-microsoft-com:vml" Requires="v">
                <p:oleObj spid="_x0000_s3271" name="Document" r:id="rId5" imgW="6453682" imgH="1952509" progId="Word.Document.12">
                  <p:embed/>
                </p:oleObj>
              </mc:Choice>
              <mc:Fallback>
                <p:oleObj name="Document" r:id="rId5" imgW="6453682" imgH="1952509" progId="Word.Document.12">
                  <p:embed/>
                  <p:pic>
                    <p:nvPicPr>
                      <p:cNvPr id="0" name="Picture 1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800" y="1854116"/>
                        <a:ext cx="8788400" cy="264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ZoneTexte 2">
            <a:extLst>
              <a:ext uri="{FF2B5EF4-FFF2-40B4-BE49-F238E27FC236}">
                <a16:creationId xmlns:a16="http://schemas.microsoft.com/office/drawing/2014/main" xmlns="" id="{81492DBA-D114-4AFC-88B1-0B2FDFFC79B7}"/>
              </a:ext>
            </a:extLst>
          </p:cNvPr>
          <p:cNvSpPr txBox="1"/>
          <p:nvPr/>
        </p:nvSpPr>
        <p:spPr>
          <a:xfrm>
            <a:off x="3059832" y="1484784"/>
            <a:ext cx="3816424" cy="369332"/>
          </a:xfrm>
          <a:prstGeom prst="rect">
            <a:avLst/>
          </a:prstGeom>
          <a:noFill/>
        </p:spPr>
        <p:txBody>
          <a:bodyPr wrap="square" rtlCol="0">
            <a:spAutoFit/>
          </a:bodyPr>
          <a:lstStyle/>
          <a:p>
            <a:r>
              <a:rPr lang="fr-FR" dirty="0"/>
              <a:t>La numération orale (comptine)</a:t>
            </a:r>
          </a:p>
        </p:txBody>
      </p:sp>
      <p:sp>
        <p:nvSpPr>
          <p:cNvPr id="7" name="Rectangle 6">
            <a:extLst>
              <a:ext uri="{FF2B5EF4-FFF2-40B4-BE49-F238E27FC236}">
                <a16:creationId xmlns:a16="http://schemas.microsoft.com/office/drawing/2014/main" xmlns="" id="{0DEE5A64-65CF-45BC-B259-7FB2044EBBB9}"/>
              </a:ext>
            </a:extLst>
          </p:cNvPr>
          <p:cNvSpPr/>
          <p:nvPr/>
        </p:nvSpPr>
        <p:spPr>
          <a:xfrm>
            <a:off x="683568" y="433831"/>
            <a:ext cx="7776864" cy="830997"/>
          </a:xfrm>
          <a:prstGeom prst="rect">
            <a:avLst/>
          </a:prstGeom>
        </p:spPr>
        <p:txBody>
          <a:bodyPr wrap="square">
            <a:spAutoFit/>
          </a:bodyPr>
          <a:lstStyle/>
          <a:p>
            <a:pPr lvl="0"/>
            <a:r>
              <a:rPr lang="fr-FR" sz="2400" dirty="0">
                <a:solidFill>
                  <a:srgbClr val="292934"/>
                </a:solidFill>
              </a:rPr>
              <a:t>Programmation de la progression au CP de l’enseignement de la numération orale</a:t>
            </a:r>
          </a:p>
        </p:txBody>
      </p:sp>
    </p:spTree>
    <p:extLst>
      <p:ext uri="{BB962C8B-B14F-4D97-AF65-F5344CB8AC3E}">
        <p14:creationId xmlns:p14="http://schemas.microsoft.com/office/powerpoint/2010/main" val="11927756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Espace réservé du contenu 2"/>
          <p:cNvSpPr>
            <a:spLocks noGrp="1"/>
          </p:cNvSpPr>
          <p:nvPr>
            <p:ph sz="quarter" idx="2"/>
          </p:nvPr>
        </p:nvSpPr>
        <p:spPr>
          <a:xfrm>
            <a:off x="457200" y="704660"/>
            <a:ext cx="8229600" cy="573321"/>
          </a:xfrm>
          <a:ln>
            <a:solidFill>
              <a:schemeClr val="accent1">
                <a:shade val="50000"/>
              </a:schemeClr>
            </a:solidFill>
          </a:ln>
        </p:spPr>
        <p:txBody>
          <a:bodyPr>
            <a:normAutofit fontScale="70000" lnSpcReduction="20000"/>
          </a:bodyPr>
          <a:lstStyle/>
          <a:p>
            <a:pPr marL="0" indent="0">
              <a:buNone/>
            </a:pPr>
            <a:r>
              <a:rPr lang="fr-FR" b="1" dirty="0"/>
              <a:t>B. Numération écrite chiffrée : </a:t>
            </a:r>
            <a:r>
              <a:rPr lang="fr-FR" u="sng" dirty="0"/>
              <a:t>la construire </a:t>
            </a:r>
            <a:r>
              <a:rPr lang="fr-FR" dirty="0"/>
              <a:t>et non décrypter des écritures déjà là</a:t>
            </a:r>
          </a:p>
          <a:p>
            <a:pPr marL="0" indent="0">
              <a:buNone/>
            </a:pPr>
            <a:r>
              <a:rPr lang="fr-FR" dirty="0"/>
              <a:t>Exemple</a:t>
            </a:r>
          </a:p>
        </p:txBody>
      </p:sp>
      <p:pic>
        <p:nvPicPr>
          <p:cNvPr id="11" name="comparer 1.wmv">
            <a:hlinkClick r:id="" action="ppaction://media"/>
          </p:cNvPr>
          <p:cNvPicPr>
            <a:picLocks noGrp="1" noChangeAspect="1" noChangeArrowheads="1"/>
          </p:cNvPicPr>
          <p:nvPr>
            <p:ph sz="quarter" idx="3"/>
            <a:videoFile r:link="rId2"/>
            <p:extLst>
              <p:ext uri="{DAA4B4D4-6D71-4841-9C94-3DE7FCFB9230}">
                <p14:media xmlns:p14="http://schemas.microsoft.com/office/powerpoint/2010/main" r:link="rId1"/>
              </p:ext>
            </p:extLst>
          </p:nvPr>
        </p:nvPicPr>
        <p:blipFill>
          <a:blip r:embed="rId7" cstate="print">
            <a:extLst>
              <a:ext uri="{28A0092B-C50C-407E-A947-70E740481C1C}">
                <a14:useLocalDpi xmlns:a14="http://schemas.microsoft.com/office/drawing/2010/main" val="0"/>
              </a:ext>
            </a:extLst>
          </a:blip>
          <a:srcRect/>
          <a:stretch>
            <a:fillRect/>
          </a:stretch>
        </p:blipFill>
        <p:spPr>
          <a:xfrm>
            <a:off x="1116013" y="1474788"/>
            <a:ext cx="2476500" cy="18573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47</a:t>
            </a:fld>
            <a:endParaRPr lang="fr-FR" sz="1400" dirty="0">
              <a:solidFill>
                <a:schemeClr val="bg1"/>
              </a:solidFill>
            </a:endParaRPr>
          </a:p>
        </p:txBody>
      </p:sp>
      <p:pic>
        <p:nvPicPr>
          <p:cNvPr id="12" name="comparer2et3.wmv">
            <a:hlinkClick r:id="" action="ppaction://media"/>
          </p:cNvPr>
          <p:cNvPicPr>
            <a:picLocks noChangeAspect="1" noChangeArrowheads="1"/>
          </p:cNvPicPr>
          <p:nvPr>
            <a:videoFile r:link="rId4"/>
            <p:extLst>
              <p:ext uri="{DAA4B4D4-6D71-4841-9C94-3DE7FCFB9230}">
                <p14:media xmlns:p14="http://schemas.microsoft.com/office/powerpoint/2010/main" r:link="rId3"/>
              </p:ext>
            </p:extLst>
          </p:nvPr>
        </p:nvPicPr>
        <p:blipFill>
          <a:blip r:embed="rId8" cstate="print">
            <a:extLst>
              <a:ext uri="{28A0092B-C50C-407E-A947-70E740481C1C}">
                <a14:useLocalDpi xmlns:a14="http://schemas.microsoft.com/office/drawing/2010/main" val="0"/>
              </a:ext>
            </a:extLst>
          </a:blip>
          <a:srcRect/>
          <a:stretch>
            <a:fillRect/>
          </a:stretch>
        </p:blipFill>
        <p:spPr bwMode="auto">
          <a:xfrm>
            <a:off x="5080000" y="1391801"/>
            <a:ext cx="2476500"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ZoneTexte 2"/>
          <p:cNvSpPr txBox="1"/>
          <p:nvPr/>
        </p:nvSpPr>
        <p:spPr>
          <a:xfrm>
            <a:off x="251521" y="3685140"/>
            <a:ext cx="4102286" cy="1754326"/>
          </a:xfrm>
          <a:prstGeom prst="rect">
            <a:avLst/>
          </a:prstGeom>
          <a:noFill/>
        </p:spPr>
        <p:txBody>
          <a:bodyPr wrap="square" rtlCol="0">
            <a:spAutoFit/>
          </a:bodyPr>
          <a:lstStyle/>
          <a:p>
            <a:r>
              <a:rPr lang="fr-FR" dirty="0"/>
              <a:t>Comparer rapidement le cardinal de 2 collections d’objets,</a:t>
            </a:r>
          </a:p>
          <a:p>
            <a:r>
              <a:rPr lang="fr-FR" dirty="0"/>
              <a:t>en augmentant les quantités en jeu</a:t>
            </a:r>
          </a:p>
          <a:p>
            <a:endParaRPr lang="fr-FR" dirty="0">
              <a:sym typeface="Wingdings" pitchFamily="2" charset="2"/>
            </a:endParaRPr>
          </a:p>
          <a:p>
            <a:r>
              <a:rPr lang="fr-FR" dirty="0">
                <a:sym typeface="Wingdings" pitchFamily="2" charset="2"/>
              </a:rPr>
              <a:t>la solution du problème passe par l’organisation en groupes identiques</a:t>
            </a:r>
            <a:endParaRPr lang="fr-FR" dirty="0"/>
          </a:p>
        </p:txBody>
      </p:sp>
    </p:spTree>
    <p:extLst>
      <p:ext uri="{BB962C8B-B14F-4D97-AF65-F5344CB8AC3E}">
        <p14:creationId xmlns:p14="http://schemas.microsoft.com/office/powerpoint/2010/main" val="25806006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12"/>
                                        </p:tgtEl>
                                      </p:cBhvr>
                                    </p:cmd>
                                  </p:childTnLst>
                                </p:cTn>
                              </p:par>
                            </p:childTnLst>
                          </p:cTn>
                        </p:par>
                      </p:childTnLst>
                    </p:cTn>
                  </p:par>
                </p:childTnLst>
              </p:cTn>
              <p:nextCondLst>
                <p:cond evt="onClick" delay="0">
                  <p:tgtEl>
                    <p:spTgt spid="12"/>
                  </p:tgtEl>
                </p:cond>
              </p:nextCondLst>
            </p:seq>
            <p:video fullScrn="1">
              <p:cMediaNode>
                <p:cTn id="12" fill="hold" display="0">
                  <p:stCondLst>
                    <p:cond delay="indefinite"/>
                  </p:stCondLst>
                  <p:endCondLst>
                    <p:cond evt="onNext" delay="0">
                      <p:tgtEl>
                        <p:sldTgt/>
                      </p:tgtEl>
                    </p:cond>
                    <p:cond evt="onPrev" delay="0">
                      <p:tgtEl>
                        <p:sldTgt/>
                      </p:tgtEl>
                    </p:cond>
                  </p:endCondLst>
                </p:cTn>
                <p:tgtEl>
                  <p:spTgt spid="11"/>
                </p:tgtEl>
              </p:cMediaNode>
            </p:video>
            <p:video fullScrn="1">
              <p:cMediaNode>
                <p:cTn id="13" fill="hold" display="0">
                  <p:stCondLst>
                    <p:cond delay="indefinite"/>
                  </p:stCondLst>
                  <p:endCondLst>
                    <p:cond evt="onNext" delay="0">
                      <p:tgtEl>
                        <p:sldTgt/>
                      </p:tgtEl>
                    </p:cond>
                    <p:cond evt="onPrev" delay="0">
                      <p:tgtEl>
                        <p:sldTgt/>
                      </p:tgtEl>
                    </p:cond>
                  </p:endCondLst>
                </p:cTn>
                <p:tgtEl>
                  <p:spTgt spid="12"/>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mparer 1.wmv">
            <a:hlinkClick r:id="" action="ppaction://media"/>
          </p:cNvPr>
          <p:cNvPicPr>
            <a:picLocks noGrp="1" noChangeAspect="1" noChangeArrowheads="1"/>
          </p:cNvPicPr>
          <p:nvPr>
            <p:ph sz="quarter" idx="3"/>
            <a:videoFile r:link="rId2"/>
            <p:extLst>
              <p:ext uri="{DAA4B4D4-6D71-4841-9C94-3DE7FCFB9230}">
                <p14:media xmlns:p14="http://schemas.microsoft.com/office/powerpoint/2010/main" r:link="rId1"/>
              </p:ext>
            </p:extLst>
          </p:nvPr>
        </p:nvPicPr>
        <p:blipFill>
          <a:blip r:embed="rId7" cstate="print">
            <a:extLst>
              <a:ext uri="{28A0092B-C50C-407E-A947-70E740481C1C}">
                <a14:useLocalDpi xmlns:a14="http://schemas.microsoft.com/office/drawing/2010/main" val="0"/>
              </a:ext>
            </a:extLst>
          </a:blip>
          <a:srcRect/>
          <a:stretch>
            <a:fillRect/>
          </a:stretch>
        </p:blipFill>
        <p:spPr>
          <a:xfrm>
            <a:off x="1116013" y="1474788"/>
            <a:ext cx="2476500" cy="18573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48</a:t>
            </a:fld>
            <a:endParaRPr lang="fr-FR" sz="1400" dirty="0">
              <a:solidFill>
                <a:schemeClr val="bg1"/>
              </a:solidFill>
            </a:endParaRPr>
          </a:p>
        </p:txBody>
      </p:sp>
      <p:pic>
        <p:nvPicPr>
          <p:cNvPr id="12" name="comparer2et3.wmv">
            <a:hlinkClick r:id="" action="ppaction://media"/>
          </p:cNvPr>
          <p:cNvPicPr>
            <a:picLocks noChangeAspect="1" noChangeArrowheads="1"/>
          </p:cNvPicPr>
          <p:nvPr>
            <a:videoFile r:link="rId4"/>
            <p:extLst>
              <p:ext uri="{DAA4B4D4-6D71-4841-9C94-3DE7FCFB9230}">
                <p14:media xmlns:p14="http://schemas.microsoft.com/office/powerpoint/2010/main" r:link="rId3"/>
              </p:ext>
            </p:extLst>
          </p:nvPr>
        </p:nvPicPr>
        <p:blipFill>
          <a:blip r:embed="rId8" cstate="print">
            <a:extLst>
              <a:ext uri="{28A0092B-C50C-407E-A947-70E740481C1C}">
                <a14:useLocalDpi xmlns:a14="http://schemas.microsoft.com/office/drawing/2010/main" val="0"/>
              </a:ext>
            </a:extLst>
          </a:blip>
          <a:srcRect/>
          <a:stretch>
            <a:fillRect/>
          </a:stretch>
        </p:blipFill>
        <p:spPr bwMode="auto">
          <a:xfrm>
            <a:off x="5080000" y="1391801"/>
            <a:ext cx="2476500"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5367" name="Groupe 7"/>
          <p:cNvGrpSpPr>
            <a:grpSpLocks/>
          </p:cNvGrpSpPr>
          <p:nvPr/>
        </p:nvGrpSpPr>
        <p:grpSpPr bwMode="auto">
          <a:xfrm>
            <a:off x="4419598" y="3576966"/>
            <a:ext cx="1755775" cy="2174875"/>
            <a:chOff x="766118" y="1550534"/>
            <a:chExt cx="3168352" cy="4464496"/>
          </a:xfrm>
        </p:grpSpPr>
        <p:sp>
          <p:nvSpPr>
            <p:cNvPr id="9" name="Rectangle 8"/>
            <p:cNvSpPr/>
            <p:nvPr/>
          </p:nvSpPr>
          <p:spPr>
            <a:xfrm>
              <a:off x="766118" y="1550534"/>
              <a:ext cx="3168352" cy="446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5386" name="Groupe 9"/>
            <p:cNvGrpSpPr>
              <a:grpSpLocks/>
            </p:cNvGrpSpPr>
            <p:nvPr/>
          </p:nvGrpSpPr>
          <p:grpSpPr bwMode="auto">
            <a:xfrm>
              <a:off x="1331640" y="2494227"/>
              <a:ext cx="471611" cy="456819"/>
              <a:chOff x="2750716" y="260648"/>
              <a:chExt cx="471611" cy="456819"/>
            </a:xfrm>
          </p:grpSpPr>
          <p:pic>
            <p:nvPicPr>
              <p:cNvPr id="1539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50716" y="260648"/>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7"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29129" y="260648"/>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94906" y="416576"/>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9"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57227" y="546017"/>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00"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52906" y="546017"/>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387" name="Groupe 12"/>
            <p:cNvGrpSpPr>
              <a:grpSpLocks/>
            </p:cNvGrpSpPr>
            <p:nvPr/>
          </p:nvGrpSpPr>
          <p:grpSpPr bwMode="auto">
            <a:xfrm>
              <a:off x="2267744" y="4162323"/>
              <a:ext cx="471611" cy="456819"/>
              <a:chOff x="2750716" y="260648"/>
              <a:chExt cx="471611" cy="456819"/>
            </a:xfrm>
          </p:grpSpPr>
          <p:pic>
            <p:nvPicPr>
              <p:cNvPr id="15391"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50716" y="260648"/>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2"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29129" y="260648"/>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3"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94906" y="416576"/>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4"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57227" y="546017"/>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5"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52906" y="546017"/>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38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47833" y="2400408"/>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9"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06714" y="2996952"/>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0"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89264" y="2334893"/>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368" name="Groupe 26"/>
          <p:cNvGrpSpPr>
            <a:grpSpLocks/>
          </p:cNvGrpSpPr>
          <p:nvPr/>
        </p:nvGrpSpPr>
        <p:grpSpPr bwMode="auto">
          <a:xfrm>
            <a:off x="6643905" y="3603183"/>
            <a:ext cx="1698625" cy="2174875"/>
            <a:chOff x="4721732" y="1550534"/>
            <a:chExt cx="3168352" cy="4464496"/>
          </a:xfrm>
        </p:grpSpPr>
        <p:sp>
          <p:nvSpPr>
            <p:cNvPr id="28" name="Rectangle 27"/>
            <p:cNvSpPr/>
            <p:nvPr/>
          </p:nvSpPr>
          <p:spPr>
            <a:xfrm>
              <a:off x="4721732" y="1550534"/>
              <a:ext cx="3168352" cy="446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5372"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71790" y="1844824"/>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43240" y="2252946"/>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4"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05908" y="2648397"/>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5"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14615" y="2996952"/>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6"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57515" y="3668938"/>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20183" y="4064389"/>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8"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33170" y="3175091"/>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9"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04620" y="3583213"/>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0"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67288" y="3978664"/>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1"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00340" y="4676808"/>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2"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26054" y="5171956"/>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81563" y="5394656"/>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4"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80312" y="2167221"/>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ZoneTexte 2"/>
          <p:cNvSpPr txBox="1"/>
          <p:nvPr/>
        </p:nvSpPr>
        <p:spPr>
          <a:xfrm>
            <a:off x="251521" y="3685140"/>
            <a:ext cx="4102286" cy="1754326"/>
          </a:xfrm>
          <a:prstGeom prst="rect">
            <a:avLst/>
          </a:prstGeom>
          <a:noFill/>
        </p:spPr>
        <p:txBody>
          <a:bodyPr wrap="square" rtlCol="0">
            <a:spAutoFit/>
          </a:bodyPr>
          <a:lstStyle/>
          <a:p>
            <a:r>
              <a:rPr lang="fr-FR" dirty="0"/>
              <a:t>Comparer rapidement le cardinal de 2 collections d’objets,</a:t>
            </a:r>
          </a:p>
          <a:p>
            <a:r>
              <a:rPr lang="fr-FR" dirty="0"/>
              <a:t>en augmentant les quantités en jeu</a:t>
            </a:r>
          </a:p>
          <a:p>
            <a:endParaRPr lang="fr-FR" dirty="0">
              <a:sym typeface="Wingdings" pitchFamily="2" charset="2"/>
            </a:endParaRPr>
          </a:p>
          <a:p>
            <a:r>
              <a:rPr lang="fr-FR" dirty="0">
                <a:sym typeface="Wingdings" pitchFamily="2" charset="2"/>
              </a:rPr>
              <a:t>la solution du problème passe par l’organisation en groupes identiques</a:t>
            </a:r>
            <a:endParaRPr lang="fr-FR" dirty="0"/>
          </a:p>
        </p:txBody>
      </p:sp>
    </p:spTree>
    <p:extLst>
      <p:ext uri="{BB962C8B-B14F-4D97-AF65-F5344CB8AC3E}">
        <p14:creationId xmlns:p14="http://schemas.microsoft.com/office/powerpoint/2010/main" val="30095832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12"/>
                                        </p:tgtEl>
                                      </p:cBhvr>
                                    </p:cmd>
                                  </p:childTnLst>
                                </p:cTn>
                              </p:par>
                            </p:childTnLst>
                          </p:cTn>
                        </p:par>
                      </p:childTnLst>
                    </p:cTn>
                  </p:par>
                </p:childTnLst>
              </p:cTn>
              <p:nextCondLst>
                <p:cond evt="onClick" delay="0">
                  <p:tgtEl>
                    <p:spTgt spid="12"/>
                  </p:tgtEl>
                </p:cond>
              </p:nextCondLst>
            </p:seq>
            <p:video fullScrn="1">
              <p:cMediaNode>
                <p:cTn id="12" fill="hold" display="0">
                  <p:stCondLst>
                    <p:cond delay="indefinite"/>
                  </p:stCondLst>
                  <p:endCondLst>
                    <p:cond evt="onNext" delay="0">
                      <p:tgtEl>
                        <p:sldTgt/>
                      </p:tgtEl>
                    </p:cond>
                    <p:cond evt="onPrev" delay="0">
                      <p:tgtEl>
                        <p:sldTgt/>
                      </p:tgtEl>
                    </p:cond>
                  </p:endCondLst>
                </p:cTn>
                <p:tgtEl>
                  <p:spTgt spid="11"/>
                </p:tgtEl>
              </p:cMediaNode>
            </p:video>
            <p:video fullScrn="1">
              <p:cMediaNode>
                <p:cTn id="13" fill="hold" display="0">
                  <p:stCondLst>
                    <p:cond delay="indefinite"/>
                  </p:stCondLst>
                  <p:endCondLst>
                    <p:cond evt="onNext" delay="0">
                      <p:tgtEl>
                        <p:sldTgt/>
                      </p:tgtEl>
                    </p:cond>
                    <p:cond evt="onPrev" delay="0">
                      <p:tgtEl>
                        <p:sldTgt/>
                      </p:tgtEl>
                    </p:cond>
                  </p:endCondLst>
                </p:cTn>
                <p:tgtEl>
                  <p:spTgt spid="12"/>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mparer 1.wmv">
            <a:hlinkClick r:id="" action="ppaction://media"/>
          </p:cNvPr>
          <p:cNvPicPr>
            <a:picLocks noGrp="1" noChangeAspect="1" noChangeArrowheads="1"/>
          </p:cNvPicPr>
          <p:nvPr>
            <p:ph sz="quarter" idx="3"/>
            <a:videoFile r:link="rId2"/>
            <p:extLst>
              <p:ext uri="{DAA4B4D4-6D71-4841-9C94-3DE7FCFB9230}">
                <p14:media xmlns:p14="http://schemas.microsoft.com/office/powerpoint/2010/main" r:link="rId1"/>
              </p:ext>
            </p:extLst>
          </p:nvPr>
        </p:nvPicPr>
        <p:blipFill>
          <a:blip r:embed="rId7" cstate="print">
            <a:extLst>
              <a:ext uri="{28A0092B-C50C-407E-A947-70E740481C1C}">
                <a14:useLocalDpi xmlns:a14="http://schemas.microsoft.com/office/drawing/2010/main" val="0"/>
              </a:ext>
            </a:extLst>
          </a:blip>
          <a:srcRect/>
          <a:stretch>
            <a:fillRect/>
          </a:stretch>
        </p:blipFill>
        <p:spPr>
          <a:xfrm>
            <a:off x="1116013" y="1474788"/>
            <a:ext cx="2476500" cy="18573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49</a:t>
            </a:fld>
            <a:endParaRPr lang="fr-FR" sz="1400" dirty="0">
              <a:solidFill>
                <a:schemeClr val="bg1"/>
              </a:solidFill>
            </a:endParaRPr>
          </a:p>
        </p:txBody>
      </p:sp>
      <p:pic>
        <p:nvPicPr>
          <p:cNvPr id="12" name="comparer2et3.wmv">
            <a:hlinkClick r:id="" action="ppaction://media"/>
          </p:cNvPr>
          <p:cNvPicPr>
            <a:picLocks noChangeAspect="1" noChangeArrowheads="1"/>
          </p:cNvPicPr>
          <p:nvPr>
            <a:videoFile r:link="rId4"/>
            <p:extLst>
              <p:ext uri="{DAA4B4D4-6D71-4841-9C94-3DE7FCFB9230}">
                <p14:media xmlns:p14="http://schemas.microsoft.com/office/powerpoint/2010/main" r:link="rId3"/>
              </p:ext>
            </p:extLst>
          </p:nvPr>
        </p:nvPicPr>
        <p:blipFill>
          <a:blip r:embed="rId8" cstate="print">
            <a:extLst>
              <a:ext uri="{28A0092B-C50C-407E-A947-70E740481C1C}">
                <a14:useLocalDpi xmlns:a14="http://schemas.microsoft.com/office/drawing/2010/main" val="0"/>
              </a:ext>
            </a:extLst>
          </a:blip>
          <a:srcRect/>
          <a:stretch>
            <a:fillRect/>
          </a:stretch>
        </p:blipFill>
        <p:spPr bwMode="auto">
          <a:xfrm>
            <a:off x="5080000" y="1391801"/>
            <a:ext cx="2476500"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5367" name="Groupe 7"/>
          <p:cNvGrpSpPr>
            <a:grpSpLocks/>
          </p:cNvGrpSpPr>
          <p:nvPr/>
        </p:nvGrpSpPr>
        <p:grpSpPr bwMode="auto">
          <a:xfrm>
            <a:off x="4419598" y="3576966"/>
            <a:ext cx="1755775" cy="2174875"/>
            <a:chOff x="766118" y="1550534"/>
            <a:chExt cx="3168352" cy="4464496"/>
          </a:xfrm>
        </p:grpSpPr>
        <p:sp>
          <p:nvSpPr>
            <p:cNvPr id="9" name="Rectangle 8"/>
            <p:cNvSpPr/>
            <p:nvPr/>
          </p:nvSpPr>
          <p:spPr>
            <a:xfrm>
              <a:off x="766118" y="1550534"/>
              <a:ext cx="3168352" cy="446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5386" name="Groupe 9"/>
            <p:cNvGrpSpPr>
              <a:grpSpLocks/>
            </p:cNvGrpSpPr>
            <p:nvPr/>
          </p:nvGrpSpPr>
          <p:grpSpPr bwMode="auto">
            <a:xfrm>
              <a:off x="1331640" y="2494227"/>
              <a:ext cx="471611" cy="456819"/>
              <a:chOff x="2750716" y="260648"/>
              <a:chExt cx="471611" cy="456819"/>
            </a:xfrm>
          </p:grpSpPr>
          <p:pic>
            <p:nvPicPr>
              <p:cNvPr id="1539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50716" y="260648"/>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7"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29129" y="260648"/>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94906" y="416576"/>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9"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57227" y="546017"/>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00"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52906" y="546017"/>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387" name="Groupe 12"/>
            <p:cNvGrpSpPr>
              <a:grpSpLocks/>
            </p:cNvGrpSpPr>
            <p:nvPr/>
          </p:nvGrpSpPr>
          <p:grpSpPr bwMode="auto">
            <a:xfrm>
              <a:off x="2267744" y="4162323"/>
              <a:ext cx="471611" cy="456819"/>
              <a:chOff x="2750716" y="260648"/>
              <a:chExt cx="471611" cy="456819"/>
            </a:xfrm>
          </p:grpSpPr>
          <p:pic>
            <p:nvPicPr>
              <p:cNvPr id="15391"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50716" y="260648"/>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2"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29129" y="260648"/>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3"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94906" y="416576"/>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4"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57227" y="546017"/>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5"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52906" y="546017"/>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38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47833" y="2400408"/>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9"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06714" y="2996952"/>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0"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89264" y="2334893"/>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368" name="Groupe 26"/>
          <p:cNvGrpSpPr>
            <a:grpSpLocks/>
          </p:cNvGrpSpPr>
          <p:nvPr/>
        </p:nvGrpSpPr>
        <p:grpSpPr bwMode="auto">
          <a:xfrm>
            <a:off x="6643905" y="3603183"/>
            <a:ext cx="1698625" cy="2174875"/>
            <a:chOff x="4721732" y="1550534"/>
            <a:chExt cx="3168352" cy="4464496"/>
          </a:xfrm>
        </p:grpSpPr>
        <p:sp>
          <p:nvSpPr>
            <p:cNvPr id="28" name="Rectangle 27"/>
            <p:cNvSpPr/>
            <p:nvPr/>
          </p:nvSpPr>
          <p:spPr>
            <a:xfrm>
              <a:off x="4721732" y="1550534"/>
              <a:ext cx="3168352" cy="446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5372"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71790" y="1844824"/>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43240" y="2252946"/>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4"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05908" y="2648397"/>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5"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14615" y="2996952"/>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6"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57515" y="3668938"/>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20183" y="4064389"/>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8"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33170" y="3175091"/>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9"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04620" y="3583213"/>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0"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67288" y="3978664"/>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1"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00340" y="4676808"/>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2"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26054" y="5171956"/>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81563" y="5394656"/>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4"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80312" y="2167221"/>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4419598" y="3601814"/>
            <a:ext cx="1824037" cy="2203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 name="Rectangle 41"/>
          <p:cNvSpPr/>
          <p:nvPr/>
        </p:nvSpPr>
        <p:spPr>
          <a:xfrm>
            <a:off x="6599699" y="3616959"/>
            <a:ext cx="1824037" cy="2203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 name="ZoneTexte 2"/>
          <p:cNvSpPr txBox="1"/>
          <p:nvPr/>
        </p:nvSpPr>
        <p:spPr>
          <a:xfrm>
            <a:off x="251521" y="3685140"/>
            <a:ext cx="4102286" cy="1754326"/>
          </a:xfrm>
          <a:prstGeom prst="rect">
            <a:avLst/>
          </a:prstGeom>
          <a:noFill/>
        </p:spPr>
        <p:txBody>
          <a:bodyPr wrap="square" rtlCol="0">
            <a:spAutoFit/>
          </a:bodyPr>
          <a:lstStyle/>
          <a:p>
            <a:r>
              <a:rPr lang="fr-FR" dirty="0"/>
              <a:t>Comparer rapidement le cardinal de 2 collections d’objets,</a:t>
            </a:r>
          </a:p>
          <a:p>
            <a:r>
              <a:rPr lang="fr-FR" dirty="0"/>
              <a:t>en augmentant les quantités en jeu</a:t>
            </a:r>
          </a:p>
          <a:p>
            <a:endParaRPr lang="fr-FR" dirty="0">
              <a:sym typeface="Wingdings" pitchFamily="2" charset="2"/>
            </a:endParaRPr>
          </a:p>
          <a:p>
            <a:r>
              <a:rPr lang="fr-FR" dirty="0">
                <a:sym typeface="Wingdings" pitchFamily="2" charset="2"/>
              </a:rPr>
              <a:t>la solution du problème passe par l’organisation en groupes identiques</a:t>
            </a:r>
            <a:endParaRPr lang="fr-FR" dirty="0"/>
          </a:p>
        </p:txBody>
      </p:sp>
    </p:spTree>
    <p:extLst>
      <p:ext uri="{BB962C8B-B14F-4D97-AF65-F5344CB8AC3E}">
        <p14:creationId xmlns:p14="http://schemas.microsoft.com/office/powerpoint/2010/main" val="3959230016"/>
      </p:ext>
    </p:extLst>
  </p:cSld>
  <p:clrMapOvr>
    <a:masterClrMapping/>
  </p:clrMapOvr>
  <p:timing>
    <p:tnLst>
      <p:par>
        <p:cTn id="1" dur="indefinite" restart="never" nodeType="tmRoot">
          <p:childTnLst>
            <p:video fullScrn="1">
              <p:cMediaNode>
                <p:cTn id="2" fill="hold" display="0">
                  <p:stCondLst>
                    <p:cond delay="indefinite"/>
                  </p:stCondLst>
                  <p:endCondLst>
                    <p:cond evt="onNext" delay="0">
                      <p:tgtEl>
                        <p:sldTgt/>
                      </p:tgtEl>
                    </p:cond>
                    <p:cond evt="onPrev" delay="0">
                      <p:tgtEl>
                        <p:sldTgt/>
                      </p:tgtEl>
                    </p:cond>
                  </p:endCondLst>
                </p:cTn>
                <p:tgtEl>
                  <p:spTgt spid="11"/>
                </p:tgtEl>
              </p:cMediaNode>
            </p:video>
            <p:video fullScrn="1">
              <p:cMediaNode>
                <p:cTn id="3" fill="hold" display="0">
                  <p:stCondLst>
                    <p:cond delay="indefinite"/>
                  </p:stCondLst>
                  <p:endCondLst>
                    <p:cond evt="onNext" delay="0">
                      <p:tgtEl>
                        <p:sldTgt/>
                      </p:tgtEl>
                    </p:cond>
                    <p:cond evt="onPrev" delay="0">
                      <p:tgtEl>
                        <p:sldTgt/>
                      </p:tgtEl>
                    </p:cond>
                  </p:endCondLst>
                </p:cTn>
                <p:tgtEl>
                  <p:spTgt spid="1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866" y="1912500"/>
            <a:ext cx="273367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51979" y="559104"/>
            <a:ext cx="7488832" cy="369332"/>
          </a:xfrm>
          <a:prstGeom prst="rect">
            <a:avLst/>
          </a:prstGeom>
        </p:spPr>
        <p:txBody>
          <a:bodyPr wrap="square">
            <a:spAutoFit/>
          </a:bodyPr>
          <a:lstStyle/>
          <a:p>
            <a:pPr algn="ctr"/>
            <a:r>
              <a:rPr lang="fr-FR" u="sng" dirty="0"/>
              <a:t>Un exemple en classe : la séquence </a:t>
            </a:r>
            <a:r>
              <a:rPr lang="fr-FR" u="sng" dirty="0" err="1"/>
              <a:t>Ziglotron</a:t>
            </a:r>
            <a:r>
              <a:rPr lang="fr-FR" u="sng" dirty="0"/>
              <a:t> Cap Maths</a:t>
            </a:r>
          </a:p>
        </p:txBody>
      </p:sp>
      <p:sp>
        <p:nvSpPr>
          <p:cNvPr id="7" name="Sous-titre 2"/>
          <p:cNvSpPr txBox="1">
            <a:spLocks/>
          </p:cNvSpPr>
          <p:nvPr/>
        </p:nvSpPr>
        <p:spPr>
          <a:xfrm>
            <a:off x="3274541" y="1481287"/>
            <a:ext cx="3096344" cy="1164902"/>
          </a:xfrm>
          <a:prstGeom prst="rect">
            <a:avLst/>
          </a:prstGeom>
          <a:ln>
            <a:solidFill>
              <a:schemeClr val="accent1"/>
            </a:solidFill>
          </a:ln>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dirty="0"/>
              <a:t>Il faut </a:t>
            </a:r>
            <a:r>
              <a:rPr lang="fr-FR" b="1" dirty="0">
                <a:solidFill>
                  <a:srgbClr val="FF0000"/>
                </a:solidFill>
              </a:rPr>
              <a:t>45</a:t>
            </a:r>
            <a:r>
              <a:rPr lang="fr-FR" b="1" dirty="0"/>
              <a:t> </a:t>
            </a:r>
            <a:r>
              <a:rPr lang="fr-FR" dirty="0"/>
              <a:t>boutons</a:t>
            </a:r>
          </a:p>
          <a:p>
            <a:pPr marL="0" indent="0">
              <a:buNone/>
            </a:pPr>
            <a:r>
              <a:rPr lang="fr-FR" dirty="0"/>
              <a:t>Ma commande :</a:t>
            </a:r>
          </a:p>
          <a:p>
            <a:pPr marL="0" indent="0">
              <a:buNone/>
            </a:pPr>
            <a:r>
              <a:rPr lang="fr-FR" dirty="0">
                <a:solidFill>
                  <a:srgbClr val="FF0000"/>
                </a:solidFill>
              </a:rPr>
              <a:t>quarante </a:t>
            </a:r>
            <a:r>
              <a:rPr lang="fr-FR" dirty="0"/>
              <a:t>paquets de dix boutons</a:t>
            </a:r>
          </a:p>
          <a:p>
            <a:pPr marL="0" indent="0">
              <a:buNone/>
            </a:pPr>
            <a:r>
              <a:rPr lang="fr-FR" dirty="0">
                <a:solidFill>
                  <a:srgbClr val="FF0000"/>
                </a:solidFill>
              </a:rPr>
              <a:t>cinq</a:t>
            </a:r>
            <a:r>
              <a:rPr lang="fr-FR" dirty="0"/>
              <a:t> boutons.</a:t>
            </a:r>
          </a:p>
          <a:p>
            <a:endParaRPr lang="fr-FR" dirty="0"/>
          </a:p>
        </p:txBody>
      </p:sp>
      <p:sp>
        <p:nvSpPr>
          <p:cNvPr id="8" name="Sous-titre 2"/>
          <p:cNvSpPr txBox="1">
            <a:spLocks/>
          </p:cNvSpPr>
          <p:nvPr/>
        </p:nvSpPr>
        <p:spPr>
          <a:xfrm>
            <a:off x="6444208" y="1424781"/>
            <a:ext cx="2448272" cy="1140123"/>
          </a:xfrm>
          <a:prstGeom prst="rect">
            <a:avLst/>
          </a:prstGeom>
          <a:ln>
            <a:solidFill>
              <a:schemeClr val="tx1"/>
            </a:solidFill>
          </a:ln>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fr-FR" sz="3800" dirty="0">
                <a:solidFill>
                  <a:schemeClr val="tx1"/>
                </a:solidFill>
              </a:rPr>
              <a:t>Il faut </a:t>
            </a:r>
            <a:r>
              <a:rPr lang="fr-FR" sz="3800" b="1" dirty="0">
                <a:solidFill>
                  <a:srgbClr val="FF0000"/>
                </a:solidFill>
              </a:rPr>
              <a:t>25</a:t>
            </a:r>
            <a:r>
              <a:rPr lang="fr-FR" sz="3800" b="1" dirty="0">
                <a:solidFill>
                  <a:schemeClr val="tx1"/>
                </a:solidFill>
              </a:rPr>
              <a:t> </a:t>
            </a:r>
            <a:r>
              <a:rPr lang="fr-FR" sz="3800" dirty="0">
                <a:solidFill>
                  <a:schemeClr val="tx1"/>
                </a:solidFill>
              </a:rPr>
              <a:t>boutons</a:t>
            </a:r>
          </a:p>
          <a:p>
            <a:pPr algn="l"/>
            <a:r>
              <a:rPr lang="fr-FR" sz="3800" dirty="0">
                <a:solidFill>
                  <a:schemeClr val="tx1"/>
                </a:solidFill>
              </a:rPr>
              <a:t>Ma commande :</a:t>
            </a:r>
          </a:p>
          <a:p>
            <a:pPr algn="l"/>
            <a:r>
              <a:rPr lang="fr-FR" sz="3800" dirty="0">
                <a:solidFill>
                  <a:srgbClr val="FF0000"/>
                </a:solidFill>
              </a:rPr>
              <a:t>25</a:t>
            </a:r>
            <a:r>
              <a:rPr lang="fr-FR" sz="3800" dirty="0">
                <a:solidFill>
                  <a:schemeClr val="tx1"/>
                </a:solidFill>
              </a:rPr>
              <a:t> paquets de dix boutons</a:t>
            </a:r>
          </a:p>
          <a:p>
            <a:pPr algn="l"/>
            <a:r>
              <a:rPr lang="fr-FR" sz="3800" dirty="0">
                <a:solidFill>
                  <a:srgbClr val="FF0000"/>
                </a:solidFill>
              </a:rPr>
              <a:t>…</a:t>
            </a:r>
            <a:r>
              <a:rPr lang="fr-FR" sz="3800" dirty="0">
                <a:solidFill>
                  <a:schemeClr val="tx1"/>
                </a:solidFill>
              </a:rPr>
              <a:t> boutons.</a:t>
            </a:r>
          </a:p>
          <a:p>
            <a:endParaRPr lang="fr-FR" dirty="0"/>
          </a:p>
        </p:txBody>
      </p:sp>
      <p:sp>
        <p:nvSpPr>
          <p:cNvPr id="9" name="Sous-titre 2"/>
          <p:cNvSpPr txBox="1">
            <a:spLocks/>
          </p:cNvSpPr>
          <p:nvPr/>
        </p:nvSpPr>
        <p:spPr>
          <a:xfrm>
            <a:off x="3815258" y="2717362"/>
            <a:ext cx="2484934" cy="1177904"/>
          </a:xfrm>
          <a:prstGeom prst="rect">
            <a:avLst/>
          </a:prstGeom>
          <a:ln>
            <a:solidFill>
              <a:schemeClr val="accent1"/>
            </a:solidFill>
          </a:ln>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fr-FR" sz="3800" dirty="0">
                <a:solidFill>
                  <a:schemeClr val="tx1"/>
                </a:solidFill>
              </a:rPr>
              <a:t>Il faut </a:t>
            </a:r>
            <a:r>
              <a:rPr lang="fr-FR" sz="3800" b="1" dirty="0">
                <a:solidFill>
                  <a:srgbClr val="FF0000"/>
                </a:solidFill>
              </a:rPr>
              <a:t>34</a:t>
            </a:r>
            <a:r>
              <a:rPr lang="fr-FR" sz="3800" dirty="0">
                <a:solidFill>
                  <a:schemeClr val="tx1"/>
                </a:solidFill>
              </a:rPr>
              <a:t> boutons</a:t>
            </a:r>
          </a:p>
          <a:p>
            <a:pPr algn="l"/>
            <a:r>
              <a:rPr lang="fr-FR" sz="3800" dirty="0">
                <a:solidFill>
                  <a:schemeClr val="tx1"/>
                </a:solidFill>
              </a:rPr>
              <a:t>Ma commande :</a:t>
            </a:r>
          </a:p>
          <a:p>
            <a:pPr algn="l"/>
            <a:r>
              <a:rPr lang="fr-FR" sz="3800" dirty="0">
                <a:solidFill>
                  <a:srgbClr val="FF0000"/>
                </a:solidFill>
              </a:rPr>
              <a:t>10</a:t>
            </a:r>
            <a:r>
              <a:rPr lang="fr-FR" sz="3800" dirty="0">
                <a:solidFill>
                  <a:schemeClr val="tx1"/>
                </a:solidFill>
              </a:rPr>
              <a:t> paquets de dix boutons</a:t>
            </a:r>
          </a:p>
          <a:p>
            <a:pPr algn="l"/>
            <a:r>
              <a:rPr lang="fr-FR" sz="3800" dirty="0">
                <a:solidFill>
                  <a:srgbClr val="FF0000"/>
                </a:solidFill>
              </a:rPr>
              <a:t>9</a:t>
            </a:r>
            <a:r>
              <a:rPr lang="fr-FR" sz="3800" dirty="0">
                <a:solidFill>
                  <a:schemeClr val="tx1"/>
                </a:solidFill>
              </a:rPr>
              <a:t> boutons.</a:t>
            </a:r>
          </a:p>
        </p:txBody>
      </p:sp>
      <p:sp>
        <p:nvSpPr>
          <p:cNvPr id="10" name="Espace réservé du numéro de diapositive 9"/>
          <p:cNvSpPr>
            <a:spLocks noGrp="1"/>
          </p:cNvSpPr>
          <p:nvPr>
            <p:ph type="sldNum" sz="quarter" idx="12"/>
          </p:nvPr>
        </p:nvSpPr>
        <p:spPr/>
        <p:txBody>
          <a:bodyPr/>
          <a:lstStyle/>
          <a:p>
            <a:fld id="{40A922B7-330A-4FE6-A92A-44FD8552E6F2}" type="slidenum">
              <a:rPr lang="fr-FR" smtClean="0"/>
              <a:pPr/>
              <a:t>5</a:t>
            </a:fld>
            <a:endParaRPr lang="fr-FR"/>
          </a:p>
        </p:txBody>
      </p:sp>
      <p:sp>
        <p:nvSpPr>
          <p:cNvPr id="13" name="Rectangle 12"/>
          <p:cNvSpPr/>
          <p:nvPr/>
        </p:nvSpPr>
        <p:spPr>
          <a:xfrm>
            <a:off x="544465" y="1005320"/>
            <a:ext cx="7488832" cy="369332"/>
          </a:xfrm>
          <a:prstGeom prst="rect">
            <a:avLst/>
          </a:prstGeom>
        </p:spPr>
        <p:txBody>
          <a:bodyPr wrap="square">
            <a:spAutoFit/>
          </a:bodyPr>
          <a:lstStyle/>
          <a:p>
            <a:r>
              <a:rPr lang="fr-FR" dirty="0"/>
              <a:t>Réponse des élèves après 2 séances </a:t>
            </a:r>
            <a:r>
              <a:rPr lang="fr-FR" dirty="0">
                <a:solidFill>
                  <a:srgbClr val="FF0000"/>
                </a:solidFill>
              </a:rPr>
              <a:t>(réponses des élèves en rouge) </a:t>
            </a:r>
          </a:p>
        </p:txBody>
      </p:sp>
      <p:sp>
        <p:nvSpPr>
          <p:cNvPr id="12" name="Rectangle 11"/>
          <p:cNvSpPr/>
          <p:nvPr/>
        </p:nvSpPr>
        <p:spPr>
          <a:xfrm>
            <a:off x="632600" y="4101265"/>
            <a:ext cx="1923176" cy="369332"/>
          </a:xfrm>
          <a:prstGeom prst="rect">
            <a:avLst/>
          </a:prstGeom>
        </p:spPr>
        <p:txBody>
          <a:bodyPr wrap="square">
            <a:spAutoFit/>
          </a:bodyPr>
          <a:lstStyle/>
          <a:p>
            <a:r>
              <a:rPr lang="fr-FR" dirty="0"/>
              <a:t>La 4</a:t>
            </a:r>
            <a:r>
              <a:rPr lang="fr-FR" baseline="30000" dirty="0"/>
              <a:t>e</a:t>
            </a:r>
            <a:r>
              <a:rPr lang="fr-FR" dirty="0"/>
              <a:t> séance</a:t>
            </a:r>
          </a:p>
        </p:txBody>
      </p:sp>
      <p:sp>
        <p:nvSpPr>
          <p:cNvPr id="14" name="Sous-titre 2"/>
          <p:cNvSpPr txBox="1">
            <a:spLocks/>
          </p:cNvSpPr>
          <p:nvPr/>
        </p:nvSpPr>
        <p:spPr>
          <a:xfrm>
            <a:off x="2070102" y="4416261"/>
            <a:ext cx="2664296" cy="1177904"/>
          </a:xfrm>
          <a:prstGeom prst="rect">
            <a:avLst/>
          </a:prstGeom>
          <a:ln>
            <a:solidFill>
              <a:schemeClr val="accent1"/>
            </a:solidFill>
          </a:ln>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fr-FR" sz="3800" dirty="0">
                <a:solidFill>
                  <a:schemeClr val="tx1"/>
                </a:solidFill>
              </a:rPr>
              <a:t>Il faut </a:t>
            </a:r>
            <a:r>
              <a:rPr lang="fr-FR" sz="3800" b="1" dirty="0">
                <a:solidFill>
                  <a:schemeClr val="tx1"/>
                </a:solidFill>
              </a:rPr>
              <a:t>42</a:t>
            </a:r>
            <a:r>
              <a:rPr lang="fr-FR" sz="3800" dirty="0">
                <a:solidFill>
                  <a:schemeClr val="tx1"/>
                </a:solidFill>
              </a:rPr>
              <a:t> boutons</a:t>
            </a:r>
          </a:p>
          <a:p>
            <a:pPr algn="l"/>
            <a:r>
              <a:rPr lang="fr-FR" sz="3800" dirty="0">
                <a:solidFill>
                  <a:schemeClr val="tx1"/>
                </a:solidFill>
              </a:rPr>
              <a:t>Ma commande :</a:t>
            </a:r>
          </a:p>
          <a:p>
            <a:pPr algn="l"/>
            <a:r>
              <a:rPr lang="fr-FR" sz="3800" dirty="0">
                <a:solidFill>
                  <a:srgbClr val="FF0000"/>
                </a:solidFill>
              </a:rPr>
              <a:t>4</a:t>
            </a:r>
            <a:r>
              <a:rPr lang="fr-FR" sz="3800" dirty="0">
                <a:solidFill>
                  <a:schemeClr val="tx1"/>
                </a:solidFill>
              </a:rPr>
              <a:t> paquets de dix boutons</a:t>
            </a:r>
          </a:p>
          <a:p>
            <a:pPr algn="l"/>
            <a:r>
              <a:rPr lang="fr-FR" sz="3800" dirty="0">
                <a:solidFill>
                  <a:srgbClr val="FF0000"/>
                </a:solidFill>
              </a:rPr>
              <a:t>2 </a:t>
            </a:r>
            <a:r>
              <a:rPr lang="fr-FR" sz="3800" dirty="0">
                <a:solidFill>
                  <a:schemeClr val="tx1"/>
                </a:solidFill>
              </a:rPr>
              <a:t>boutons.</a:t>
            </a:r>
          </a:p>
        </p:txBody>
      </p:sp>
      <p:sp>
        <p:nvSpPr>
          <p:cNvPr id="2" name="ZoneTexte 1">
            <a:extLst>
              <a:ext uri="{FF2B5EF4-FFF2-40B4-BE49-F238E27FC236}">
                <a16:creationId xmlns:a16="http://schemas.microsoft.com/office/drawing/2014/main" xmlns="" id="{E184E754-D84B-4928-B388-C2B6BDBF9B90}"/>
              </a:ext>
            </a:extLst>
          </p:cNvPr>
          <p:cNvSpPr txBox="1"/>
          <p:nvPr/>
        </p:nvSpPr>
        <p:spPr>
          <a:xfrm>
            <a:off x="5364088" y="4413595"/>
            <a:ext cx="3528392" cy="1200329"/>
          </a:xfrm>
          <a:prstGeom prst="rect">
            <a:avLst/>
          </a:prstGeom>
          <a:noFill/>
        </p:spPr>
        <p:txBody>
          <a:bodyPr wrap="square" rtlCol="0">
            <a:spAutoFit/>
          </a:bodyPr>
          <a:lstStyle/>
          <a:p>
            <a:r>
              <a:rPr lang="fr-FR" sz="2400" dirty="0"/>
              <a:t>La fin de la séquence : donner du sens aux chiffres</a:t>
            </a:r>
          </a:p>
        </p:txBody>
      </p:sp>
    </p:spTree>
    <p:extLst>
      <p:ext uri="{BB962C8B-B14F-4D97-AF65-F5344CB8AC3E}">
        <p14:creationId xmlns:p14="http://schemas.microsoft.com/office/powerpoint/2010/main" val="67367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p:bldP spid="12" grpId="0"/>
      <p:bldP spid="14" grpId="0" animBg="1"/>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mparer 1.wmv">
            <a:hlinkClick r:id="" action="ppaction://media"/>
          </p:cNvPr>
          <p:cNvPicPr>
            <a:picLocks noGrp="1" noChangeAspect="1" noChangeArrowheads="1"/>
          </p:cNvPicPr>
          <p:nvPr>
            <p:ph sz="quarter" idx="3"/>
            <a:videoFile r:link="rId2"/>
            <p:extLst>
              <p:ext uri="{DAA4B4D4-6D71-4841-9C94-3DE7FCFB9230}">
                <p14:media xmlns:p14="http://schemas.microsoft.com/office/powerpoint/2010/main" r:link="rId1"/>
              </p:ext>
            </p:extLst>
          </p:nvPr>
        </p:nvPicPr>
        <p:blipFill>
          <a:blip r:embed="rId7" cstate="print">
            <a:extLst>
              <a:ext uri="{28A0092B-C50C-407E-A947-70E740481C1C}">
                <a14:useLocalDpi xmlns:a14="http://schemas.microsoft.com/office/drawing/2010/main" val="0"/>
              </a:ext>
            </a:extLst>
          </a:blip>
          <a:srcRect/>
          <a:stretch>
            <a:fillRect/>
          </a:stretch>
        </p:blipFill>
        <p:spPr>
          <a:xfrm>
            <a:off x="1116013" y="1474788"/>
            <a:ext cx="2476500" cy="18573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50</a:t>
            </a:fld>
            <a:endParaRPr lang="fr-FR" sz="1400" dirty="0">
              <a:solidFill>
                <a:schemeClr val="bg1"/>
              </a:solidFill>
            </a:endParaRPr>
          </a:p>
        </p:txBody>
      </p:sp>
      <p:pic>
        <p:nvPicPr>
          <p:cNvPr id="12" name="comparer2et3.wmv">
            <a:hlinkClick r:id="" action="ppaction://media"/>
          </p:cNvPr>
          <p:cNvPicPr>
            <a:picLocks noChangeAspect="1" noChangeArrowheads="1"/>
          </p:cNvPicPr>
          <p:nvPr>
            <a:videoFile r:link="rId4"/>
            <p:extLst>
              <p:ext uri="{DAA4B4D4-6D71-4841-9C94-3DE7FCFB9230}">
                <p14:media xmlns:p14="http://schemas.microsoft.com/office/powerpoint/2010/main" r:link="rId3"/>
              </p:ext>
            </p:extLst>
          </p:nvPr>
        </p:nvPicPr>
        <p:blipFill>
          <a:blip r:embed="rId8" cstate="print">
            <a:extLst>
              <a:ext uri="{28A0092B-C50C-407E-A947-70E740481C1C}">
                <a14:useLocalDpi xmlns:a14="http://schemas.microsoft.com/office/drawing/2010/main" val="0"/>
              </a:ext>
            </a:extLst>
          </a:blip>
          <a:srcRect/>
          <a:stretch>
            <a:fillRect/>
          </a:stretch>
        </p:blipFill>
        <p:spPr bwMode="auto">
          <a:xfrm>
            <a:off x="5080000" y="1391801"/>
            <a:ext cx="2476500"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5367" name="Groupe 7"/>
          <p:cNvGrpSpPr>
            <a:grpSpLocks/>
          </p:cNvGrpSpPr>
          <p:nvPr/>
        </p:nvGrpSpPr>
        <p:grpSpPr bwMode="auto">
          <a:xfrm>
            <a:off x="4419598" y="3576966"/>
            <a:ext cx="1755775" cy="2174875"/>
            <a:chOff x="766118" y="1550534"/>
            <a:chExt cx="3168352" cy="4464496"/>
          </a:xfrm>
        </p:grpSpPr>
        <p:sp>
          <p:nvSpPr>
            <p:cNvPr id="9" name="Rectangle 8"/>
            <p:cNvSpPr/>
            <p:nvPr/>
          </p:nvSpPr>
          <p:spPr>
            <a:xfrm>
              <a:off x="766118" y="1550534"/>
              <a:ext cx="3168352" cy="446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5386" name="Groupe 9"/>
            <p:cNvGrpSpPr>
              <a:grpSpLocks/>
            </p:cNvGrpSpPr>
            <p:nvPr/>
          </p:nvGrpSpPr>
          <p:grpSpPr bwMode="auto">
            <a:xfrm>
              <a:off x="1331640" y="2494227"/>
              <a:ext cx="471611" cy="456819"/>
              <a:chOff x="2750716" y="260648"/>
              <a:chExt cx="471611" cy="456819"/>
            </a:xfrm>
          </p:grpSpPr>
          <p:pic>
            <p:nvPicPr>
              <p:cNvPr id="1539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50716" y="260648"/>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7"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29129" y="260648"/>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94906" y="416576"/>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9"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57227" y="546017"/>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00"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52906" y="546017"/>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387" name="Groupe 12"/>
            <p:cNvGrpSpPr>
              <a:grpSpLocks/>
            </p:cNvGrpSpPr>
            <p:nvPr/>
          </p:nvGrpSpPr>
          <p:grpSpPr bwMode="auto">
            <a:xfrm>
              <a:off x="2267744" y="4162323"/>
              <a:ext cx="471611" cy="456819"/>
              <a:chOff x="2750716" y="260648"/>
              <a:chExt cx="471611" cy="456819"/>
            </a:xfrm>
          </p:grpSpPr>
          <p:pic>
            <p:nvPicPr>
              <p:cNvPr id="15391"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50716" y="260648"/>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2"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29129" y="260648"/>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3"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94906" y="416576"/>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4"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57227" y="546017"/>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5"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52906" y="546017"/>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38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47833" y="2400408"/>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9"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06714" y="2996952"/>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0"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89264" y="2334893"/>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368" name="Groupe 26"/>
          <p:cNvGrpSpPr>
            <a:grpSpLocks/>
          </p:cNvGrpSpPr>
          <p:nvPr/>
        </p:nvGrpSpPr>
        <p:grpSpPr bwMode="auto">
          <a:xfrm>
            <a:off x="6643905" y="3603183"/>
            <a:ext cx="1698625" cy="2174875"/>
            <a:chOff x="4721732" y="1550534"/>
            <a:chExt cx="3168352" cy="4464496"/>
          </a:xfrm>
        </p:grpSpPr>
        <p:sp>
          <p:nvSpPr>
            <p:cNvPr id="28" name="Rectangle 27"/>
            <p:cNvSpPr/>
            <p:nvPr/>
          </p:nvSpPr>
          <p:spPr>
            <a:xfrm>
              <a:off x="4721732" y="1550534"/>
              <a:ext cx="3168352" cy="446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5372"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23749" y="2523314"/>
              <a:ext cx="171450" cy="17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55237" y="2795309"/>
              <a:ext cx="171450" cy="17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4"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26686" y="2523314"/>
              <a:ext cx="171450" cy="17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5"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14615" y="2996952"/>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6"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57516" y="4569091"/>
              <a:ext cx="171450" cy="17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58061" y="4273460"/>
              <a:ext cx="171450" cy="17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8"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23862" y="2966760"/>
              <a:ext cx="171450" cy="17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9"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04620" y="3583213"/>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0"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67288" y="3978664"/>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1"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00340" y="4676808"/>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2"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60999" y="4740541"/>
              <a:ext cx="171450" cy="17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60999" y="4297096"/>
              <a:ext cx="171450" cy="17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4"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80312" y="2167221"/>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ZoneTexte 2"/>
          <p:cNvSpPr txBox="1"/>
          <p:nvPr/>
        </p:nvSpPr>
        <p:spPr>
          <a:xfrm>
            <a:off x="251521" y="3685140"/>
            <a:ext cx="4102286" cy="1754326"/>
          </a:xfrm>
          <a:prstGeom prst="rect">
            <a:avLst/>
          </a:prstGeom>
          <a:noFill/>
        </p:spPr>
        <p:txBody>
          <a:bodyPr wrap="square" rtlCol="0">
            <a:spAutoFit/>
          </a:bodyPr>
          <a:lstStyle/>
          <a:p>
            <a:r>
              <a:rPr lang="fr-FR" dirty="0"/>
              <a:t>Comparer rapidement le cardinal de 2 collections d’objets,</a:t>
            </a:r>
          </a:p>
          <a:p>
            <a:r>
              <a:rPr lang="fr-FR" dirty="0"/>
              <a:t>en augmentant les quantités en jeu</a:t>
            </a:r>
          </a:p>
          <a:p>
            <a:endParaRPr lang="fr-FR" dirty="0">
              <a:sym typeface="Wingdings" pitchFamily="2" charset="2"/>
            </a:endParaRPr>
          </a:p>
          <a:p>
            <a:r>
              <a:rPr lang="fr-FR" dirty="0">
                <a:sym typeface="Wingdings" pitchFamily="2" charset="2"/>
              </a:rPr>
              <a:t>la solution du problème passe par l’organisation en groupes identiques</a:t>
            </a:r>
            <a:endParaRPr lang="fr-FR" dirty="0"/>
          </a:p>
        </p:txBody>
      </p:sp>
    </p:spTree>
    <p:extLst>
      <p:ext uri="{BB962C8B-B14F-4D97-AF65-F5344CB8AC3E}">
        <p14:creationId xmlns:p14="http://schemas.microsoft.com/office/powerpoint/2010/main" val="29432821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12"/>
                                        </p:tgtEl>
                                      </p:cBhvr>
                                    </p:cmd>
                                  </p:childTnLst>
                                </p:cTn>
                              </p:par>
                            </p:childTnLst>
                          </p:cTn>
                        </p:par>
                      </p:childTnLst>
                    </p:cTn>
                  </p:par>
                </p:childTnLst>
              </p:cTn>
              <p:nextCondLst>
                <p:cond evt="onClick" delay="0">
                  <p:tgtEl>
                    <p:spTgt spid="12"/>
                  </p:tgtEl>
                </p:cond>
              </p:nextCondLst>
            </p:seq>
            <p:video fullScrn="1">
              <p:cMediaNode>
                <p:cTn id="12" fill="hold" display="0">
                  <p:stCondLst>
                    <p:cond delay="indefinite"/>
                  </p:stCondLst>
                  <p:endCondLst>
                    <p:cond evt="onNext" delay="0">
                      <p:tgtEl>
                        <p:sldTgt/>
                      </p:tgtEl>
                    </p:cond>
                    <p:cond evt="onPrev" delay="0">
                      <p:tgtEl>
                        <p:sldTgt/>
                      </p:tgtEl>
                    </p:cond>
                  </p:endCondLst>
                </p:cTn>
                <p:tgtEl>
                  <p:spTgt spid="11"/>
                </p:tgtEl>
              </p:cMediaNode>
            </p:video>
            <p:video fullScrn="1">
              <p:cMediaNode>
                <p:cTn id="13" fill="hold" display="0">
                  <p:stCondLst>
                    <p:cond delay="indefinite"/>
                  </p:stCondLst>
                  <p:endCondLst>
                    <p:cond evt="onNext" delay="0">
                      <p:tgtEl>
                        <p:sldTgt/>
                      </p:tgtEl>
                    </p:cond>
                    <p:cond evt="onPrev" delay="0">
                      <p:tgtEl>
                        <p:sldTgt/>
                      </p:tgtEl>
                    </p:cond>
                  </p:endCondLst>
                </p:cTn>
                <p:tgtEl>
                  <p:spTgt spid="12"/>
                </p:tgtEl>
              </p:cMediaNode>
            </p:vide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 name="Ellipse 43"/>
          <p:cNvSpPr/>
          <p:nvPr/>
        </p:nvSpPr>
        <p:spPr>
          <a:xfrm>
            <a:off x="549275" y="764257"/>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5" name="Ellipse 44"/>
          <p:cNvSpPr/>
          <p:nvPr/>
        </p:nvSpPr>
        <p:spPr>
          <a:xfrm>
            <a:off x="990600" y="404664"/>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 name="Ellipse 45"/>
          <p:cNvSpPr/>
          <p:nvPr/>
        </p:nvSpPr>
        <p:spPr>
          <a:xfrm>
            <a:off x="990600" y="1556345"/>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 name="Ellipse 47"/>
          <p:cNvSpPr/>
          <p:nvPr/>
        </p:nvSpPr>
        <p:spPr>
          <a:xfrm>
            <a:off x="536575" y="1412329"/>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9" name="Ellipse 38"/>
          <p:cNvSpPr/>
          <p:nvPr/>
        </p:nvSpPr>
        <p:spPr>
          <a:xfrm>
            <a:off x="1298575" y="979488"/>
            <a:ext cx="147638"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 name="Ellipse 39"/>
          <p:cNvSpPr/>
          <p:nvPr/>
        </p:nvSpPr>
        <p:spPr>
          <a:xfrm>
            <a:off x="1739900" y="979488"/>
            <a:ext cx="147638"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 name="Ellipse 40"/>
          <p:cNvSpPr/>
          <p:nvPr/>
        </p:nvSpPr>
        <p:spPr>
          <a:xfrm>
            <a:off x="1739900" y="1413917"/>
            <a:ext cx="147638"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 name="Ellipse 41"/>
          <p:cNvSpPr/>
          <p:nvPr/>
        </p:nvSpPr>
        <p:spPr>
          <a:xfrm>
            <a:off x="1688059" y="1628800"/>
            <a:ext cx="147637"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3" name="Ellipse 42"/>
          <p:cNvSpPr/>
          <p:nvPr/>
        </p:nvSpPr>
        <p:spPr>
          <a:xfrm>
            <a:off x="1361679" y="1601787"/>
            <a:ext cx="147638"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73" name="Groupe 172"/>
          <p:cNvGrpSpPr>
            <a:grpSpLocks/>
          </p:cNvGrpSpPr>
          <p:nvPr/>
        </p:nvGrpSpPr>
        <p:grpSpPr bwMode="auto">
          <a:xfrm>
            <a:off x="1835696" y="378198"/>
            <a:ext cx="1768650" cy="1034578"/>
            <a:chOff x="3513734" y="764597"/>
            <a:chExt cx="1730340" cy="1032641"/>
          </a:xfrm>
        </p:grpSpPr>
        <p:grpSp>
          <p:nvGrpSpPr>
            <p:cNvPr id="174" name="Groupe 173"/>
            <p:cNvGrpSpPr/>
            <p:nvPr/>
          </p:nvGrpSpPr>
          <p:grpSpPr>
            <a:xfrm>
              <a:off x="3513734" y="871610"/>
              <a:ext cx="1574805" cy="925628"/>
              <a:chOff x="1065462" y="834500"/>
              <a:chExt cx="1574805" cy="925628"/>
            </a:xfrm>
            <a:effectLst>
              <a:glow rad="127000">
                <a:schemeClr val="bg1"/>
              </a:glow>
            </a:effectLst>
          </p:grpSpPr>
          <p:grpSp>
            <p:nvGrpSpPr>
              <p:cNvPr id="176" name="Groupe 175"/>
              <p:cNvGrpSpPr/>
              <p:nvPr/>
            </p:nvGrpSpPr>
            <p:grpSpPr>
              <a:xfrm>
                <a:off x="1065462" y="836712"/>
                <a:ext cx="842242" cy="707797"/>
                <a:chOff x="1065462" y="836712"/>
                <a:chExt cx="842242" cy="707797"/>
              </a:xfrm>
            </p:grpSpPr>
            <p:sp>
              <p:nvSpPr>
                <p:cNvPr id="183" name="Ellipse 182"/>
                <p:cNvSpPr/>
                <p:nvPr/>
              </p:nvSpPr>
              <p:spPr>
                <a:xfrm>
                  <a:off x="1065462"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4" name="Ellipse 183"/>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5" name="Ellipse 184"/>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6" name="Ellipse 185"/>
                <p:cNvSpPr/>
                <p:nvPr/>
              </p:nvSpPr>
              <p:spPr>
                <a:xfrm>
                  <a:off x="1547664" y="140049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7" name="Ellipse 186"/>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77" name="Groupe 176"/>
              <p:cNvGrpSpPr/>
              <p:nvPr/>
            </p:nvGrpSpPr>
            <p:grpSpPr>
              <a:xfrm>
                <a:off x="2051720" y="834500"/>
                <a:ext cx="588547" cy="925628"/>
                <a:chOff x="1319157" y="836712"/>
                <a:chExt cx="588547" cy="925628"/>
              </a:xfrm>
            </p:grpSpPr>
            <p:sp>
              <p:nvSpPr>
                <p:cNvPr id="178" name="Ellipse 177"/>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9" name="Ellipse 178"/>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0" name="Ellipse 179"/>
                <p:cNvSpPr/>
                <p:nvPr/>
              </p:nvSpPr>
              <p:spPr>
                <a:xfrm>
                  <a:off x="1763688" y="14745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1" name="Ellipse 180"/>
                <p:cNvSpPr/>
                <p:nvPr/>
              </p:nvSpPr>
              <p:spPr>
                <a:xfrm>
                  <a:off x="1547664" y="118708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2" name="Ellipse 181"/>
                <p:cNvSpPr/>
                <p:nvPr/>
              </p:nvSpPr>
              <p:spPr>
                <a:xfrm>
                  <a:off x="1319157" y="161832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75" name="Rectangle 174"/>
            <p:cNvSpPr/>
            <p:nvPr/>
          </p:nvSpPr>
          <p:spPr>
            <a:xfrm>
              <a:off x="3659898" y="764597"/>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88" name="Groupe 187"/>
          <p:cNvGrpSpPr>
            <a:grpSpLocks/>
          </p:cNvGrpSpPr>
          <p:nvPr/>
        </p:nvGrpSpPr>
        <p:grpSpPr bwMode="auto">
          <a:xfrm>
            <a:off x="1960564" y="1628800"/>
            <a:ext cx="1619250" cy="1152128"/>
            <a:chOff x="3635896" y="484421"/>
            <a:chExt cx="1584176" cy="1152787"/>
          </a:xfrm>
        </p:grpSpPr>
        <p:grpSp>
          <p:nvGrpSpPr>
            <p:cNvPr id="189" name="Groupe 188"/>
            <p:cNvGrpSpPr/>
            <p:nvPr/>
          </p:nvGrpSpPr>
          <p:grpSpPr>
            <a:xfrm>
              <a:off x="3767429" y="484421"/>
              <a:ext cx="1366613" cy="1152787"/>
              <a:chOff x="1319157" y="447311"/>
              <a:chExt cx="1366613" cy="1152787"/>
            </a:xfrm>
            <a:effectLst>
              <a:glow rad="127000">
                <a:schemeClr val="bg1"/>
              </a:glow>
            </a:effectLst>
          </p:grpSpPr>
          <p:grpSp>
            <p:nvGrpSpPr>
              <p:cNvPr id="191" name="Groupe 190"/>
              <p:cNvGrpSpPr/>
              <p:nvPr/>
            </p:nvGrpSpPr>
            <p:grpSpPr>
              <a:xfrm>
                <a:off x="1319157" y="447311"/>
                <a:ext cx="588547" cy="1152787"/>
                <a:chOff x="1319157" y="447311"/>
                <a:chExt cx="588547" cy="1152787"/>
              </a:xfrm>
            </p:grpSpPr>
            <p:sp>
              <p:nvSpPr>
                <p:cNvPr id="198" name="Ellipse 197"/>
                <p:cNvSpPr/>
                <p:nvPr/>
              </p:nvSpPr>
              <p:spPr>
                <a:xfrm>
                  <a:off x="1331640" y="66345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9" name="Ellipse 198"/>
                <p:cNvSpPr/>
                <p:nvPr/>
              </p:nvSpPr>
              <p:spPr>
                <a:xfrm>
                  <a:off x="1763688" y="4473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0" name="Ellipse 199"/>
                <p:cNvSpPr/>
                <p:nvPr/>
              </p:nvSpPr>
              <p:spPr>
                <a:xfrm>
                  <a:off x="1763688" y="14560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1" name="Ellipse 200"/>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2" name="Ellipse 201"/>
                <p:cNvSpPr/>
                <p:nvPr/>
              </p:nvSpPr>
              <p:spPr>
                <a:xfrm>
                  <a:off x="1319157" y="13840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92" name="Groupe 191"/>
              <p:cNvGrpSpPr/>
              <p:nvPr/>
            </p:nvGrpSpPr>
            <p:grpSpPr>
              <a:xfrm>
                <a:off x="2051720" y="447311"/>
                <a:ext cx="634050" cy="1152787"/>
                <a:chOff x="1319157" y="449523"/>
                <a:chExt cx="634050" cy="1152787"/>
              </a:xfrm>
            </p:grpSpPr>
            <p:sp>
              <p:nvSpPr>
                <p:cNvPr id="193" name="Ellipse 192"/>
                <p:cNvSpPr/>
                <p:nvPr/>
              </p:nvSpPr>
              <p:spPr>
                <a:xfrm>
                  <a:off x="1331640" y="59362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4" name="Ellipse 193"/>
                <p:cNvSpPr/>
                <p:nvPr/>
              </p:nvSpPr>
              <p:spPr>
                <a:xfrm>
                  <a:off x="1763688" y="44952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5" name="Ellipse 194"/>
                <p:cNvSpPr/>
                <p:nvPr/>
              </p:nvSpPr>
              <p:spPr>
                <a:xfrm>
                  <a:off x="1763688" y="145829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6" name="Ellipse 195"/>
                <p:cNvSpPr/>
                <p:nvPr/>
              </p:nvSpPr>
              <p:spPr>
                <a:xfrm>
                  <a:off x="1809191"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7" name="Ellipse 196"/>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90" name="Rectangle 189"/>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 name="Rectangle 1"/>
          <p:cNvSpPr/>
          <p:nvPr/>
        </p:nvSpPr>
        <p:spPr>
          <a:xfrm>
            <a:off x="401638" y="188913"/>
            <a:ext cx="3306762" cy="2663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9" name="Ellipse 98"/>
          <p:cNvSpPr/>
          <p:nvPr/>
        </p:nvSpPr>
        <p:spPr>
          <a:xfrm>
            <a:off x="773113" y="1131888"/>
            <a:ext cx="147637"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562" name="ZoneTexte 2"/>
          <p:cNvSpPr txBox="1">
            <a:spLocks noChangeArrowheads="1"/>
          </p:cNvSpPr>
          <p:nvPr/>
        </p:nvSpPr>
        <p:spPr bwMode="auto">
          <a:xfrm>
            <a:off x="4335016" y="204788"/>
            <a:ext cx="381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fr-FR" sz="1600" dirty="0"/>
              <a:t>C</a:t>
            </a:r>
          </a:p>
          <a:p>
            <a:pPr eaLnBrk="1" hangingPunct="1"/>
            <a:r>
              <a:rPr lang="fr-FR" sz="1600" dirty="0"/>
              <a:t>O</a:t>
            </a:r>
          </a:p>
          <a:p>
            <a:pPr eaLnBrk="1" hangingPunct="1"/>
            <a:r>
              <a:rPr lang="fr-FR" sz="1600" dirty="0"/>
              <a:t>M</a:t>
            </a:r>
          </a:p>
          <a:p>
            <a:pPr eaLnBrk="1" hangingPunct="1"/>
            <a:r>
              <a:rPr lang="fr-FR" sz="1600" dirty="0"/>
              <a:t>P</a:t>
            </a:r>
          </a:p>
          <a:p>
            <a:pPr eaLnBrk="1" hangingPunct="1"/>
            <a:r>
              <a:rPr lang="fr-FR" sz="1600" dirty="0"/>
              <a:t>ARER</a:t>
            </a:r>
          </a:p>
        </p:txBody>
      </p:sp>
      <p:sp>
        <p:nvSpPr>
          <p:cNvPr id="91" name="Espace réservé du numéro de diapositive 7"/>
          <p:cNvSpPr>
            <a:spLocks noGrp="1"/>
          </p:cNvSpPr>
          <p:nvPr>
            <p:ph type="sldNum" sz="quarter" idx="12"/>
          </p:nvPr>
        </p:nvSpPr>
        <p:spPr>
          <a:xfrm>
            <a:off x="7853586" y="66870"/>
            <a:ext cx="1066800" cy="329184"/>
          </a:xfrm>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r" eaLnBrk="1" hangingPunct="1"/>
            <a:fld id="{B0906E46-C6FD-4FEA-BA9B-008E460EFD94}" type="slidenum">
              <a:rPr lang="fr-FR" sz="1400" smtClean="0"/>
              <a:pPr algn="r" eaLnBrk="1" hangingPunct="1"/>
              <a:t>51</a:t>
            </a:fld>
            <a:endParaRPr lang="fr-FR" sz="1400" dirty="0"/>
          </a:p>
        </p:txBody>
      </p:sp>
      <p:grpSp>
        <p:nvGrpSpPr>
          <p:cNvPr id="95" name="Groupe 94">
            <a:extLst>
              <a:ext uri="{FF2B5EF4-FFF2-40B4-BE49-F238E27FC236}">
                <a16:creationId xmlns:a16="http://schemas.microsoft.com/office/drawing/2014/main" xmlns="" id="{721E0C57-3A03-4C96-9A6F-E8FFC2192544}"/>
              </a:ext>
            </a:extLst>
          </p:cNvPr>
          <p:cNvGrpSpPr>
            <a:grpSpLocks/>
          </p:cNvGrpSpPr>
          <p:nvPr/>
        </p:nvGrpSpPr>
        <p:grpSpPr bwMode="auto">
          <a:xfrm>
            <a:off x="588858" y="264704"/>
            <a:ext cx="1768650" cy="1034578"/>
            <a:chOff x="3513734" y="764597"/>
            <a:chExt cx="1730340" cy="1032641"/>
          </a:xfrm>
        </p:grpSpPr>
        <p:grpSp>
          <p:nvGrpSpPr>
            <p:cNvPr id="96" name="Groupe 95">
              <a:extLst>
                <a:ext uri="{FF2B5EF4-FFF2-40B4-BE49-F238E27FC236}">
                  <a16:creationId xmlns:a16="http://schemas.microsoft.com/office/drawing/2014/main" xmlns="" id="{80185890-7B8B-4746-B556-398917334052}"/>
                </a:ext>
              </a:extLst>
            </p:cNvPr>
            <p:cNvGrpSpPr/>
            <p:nvPr/>
          </p:nvGrpSpPr>
          <p:grpSpPr>
            <a:xfrm>
              <a:off x="3513734" y="871610"/>
              <a:ext cx="1574805" cy="925628"/>
              <a:chOff x="1065462" y="834500"/>
              <a:chExt cx="1574805" cy="925628"/>
            </a:xfrm>
            <a:effectLst>
              <a:glow rad="127000">
                <a:schemeClr val="bg1"/>
              </a:glow>
            </a:effectLst>
          </p:grpSpPr>
          <p:grpSp>
            <p:nvGrpSpPr>
              <p:cNvPr id="98" name="Groupe 97">
                <a:extLst>
                  <a:ext uri="{FF2B5EF4-FFF2-40B4-BE49-F238E27FC236}">
                    <a16:creationId xmlns:a16="http://schemas.microsoft.com/office/drawing/2014/main" xmlns="" id="{9A548E11-AFC7-4350-8C13-10F783F2995B}"/>
                  </a:ext>
                </a:extLst>
              </p:cNvPr>
              <p:cNvGrpSpPr/>
              <p:nvPr/>
            </p:nvGrpSpPr>
            <p:grpSpPr>
              <a:xfrm>
                <a:off x="1065462" y="836712"/>
                <a:ext cx="842242" cy="707797"/>
                <a:chOff x="1065462" y="836712"/>
                <a:chExt cx="842242" cy="707797"/>
              </a:xfrm>
            </p:grpSpPr>
            <p:sp>
              <p:nvSpPr>
                <p:cNvPr id="106" name="Ellipse 105">
                  <a:extLst>
                    <a:ext uri="{FF2B5EF4-FFF2-40B4-BE49-F238E27FC236}">
                      <a16:creationId xmlns:a16="http://schemas.microsoft.com/office/drawing/2014/main" xmlns="" id="{A34F1611-75EB-4DE5-996E-7D36EACCF486}"/>
                    </a:ext>
                  </a:extLst>
                </p:cNvPr>
                <p:cNvSpPr/>
                <p:nvPr/>
              </p:nvSpPr>
              <p:spPr>
                <a:xfrm>
                  <a:off x="1065462"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7" name="Ellipse 106">
                  <a:extLst>
                    <a:ext uri="{FF2B5EF4-FFF2-40B4-BE49-F238E27FC236}">
                      <a16:creationId xmlns:a16="http://schemas.microsoft.com/office/drawing/2014/main" xmlns="" id="{A1C783C8-D0FF-4863-86B1-30FA5416B714}"/>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8" name="Ellipse 107">
                  <a:extLst>
                    <a:ext uri="{FF2B5EF4-FFF2-40B4-BE49-F238E27FC236}">
                      <a16:creationId xmlns:a16="http://schemas.microsoft.com/office/drawing/2014/main" xmlns="" id="{9BCF481E-115D-469D-BDFD-63C189BACABF}"/>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9" name="Ellipse 108">
                  <a:extLst>
                    <a:ext uri="{FF2B5EF4-FFF2-40B4-BE49-F238E27FC236}">
                      <a16:creationId xmlns:a16="http://schemas.microsoft.com/office/drawing/2014/main" xmlns="" id="{48BDC66A-8896-4872-9E7E-BE2BC7F73CFB}"/>
                    </a:ext>
                  </a:extLst>
                </p:cNvPr>
                <p:cNvSpPr/>
                <p:nvPr/>
              </p:nvSpPr>
              <p:spPr>
                <a:xfrm>
                  <a:off x="1547664" y="140049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0" name="Ellipse 109">
                  <a:extLst>
                    <a:ext uri="{FF2B5EF4-FFF2-40B4-BE49-F238E27FC236}">
                      <a16:creationId xmlns:a16="http://schemas.microsoft.com/office/drawing/2014/main" xmlns="" id="{D9395A41-7B61-417E-B041-513F0F92C06A}"/>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00" name="Groupe 99">
                <a:extLst>
                  <a:ext uri="{FF2B5EF4-FFF2-40B4-BE49-F238E27FC236}">
                    <a16:creationId xmlns:a16="http://schemas.microsoft.com/office/drawing/2014/main" xmlns="" id="{88145E59-83FA-432A-A268-E74BFDC1D731}"/>
                  </a:ext>
                </a:extLst>
              </p:cNvPr>
              <p:cNvGrpSpPr/>
              <p:nvPr/>
            </p:nvGrpSpPr>
            <p:grpSpPr>
              <a:xfrm>
                <a:off x="2051720" y="834500"/>
                <a:ext cx="588547" cy="925628"/>
                <a:chOff x="1319157" y="836712"/>
                <a:chExt cx="588547" cy="925628"/>
              </a:xfrm>
            </p:grpSpPr>
            <p:sp>
              <p:nvSpPr>
                <p:cNvPr id="101" name="Ellipse 100">
                  <a:extLst>
                    <a:ext uri="{FF2B5EF4-FFF2-40B4-BE49-F238E27FC236}">
                      <a16:creationId xmlns:a16="http://schemas.microsoft.com/office/drawing/2014/main" xmlns="" id="{FA7A9206-C1E9-4C93-81B5-3BD1A3182D2F}"/>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2" name="Ellipse 101">
                  <a:extLst>
                    <a:ext uri="{FF2B5EF4-FFF2-40B4-BE49-F238E27FC236}">
                      <a16:creationId xmlns:a16="http://schemas.microsoft.com/office/drawing/2014/main" xmlns="" id="{A2D70BE7-3EE7-43CA-A5DF-CCFDEB4D00ED}"/>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3" name="Ellipse 102">
                  <a:extLst>
                    <a:ext uri="{FF2B5EF4-FFF2-40B4-BE49-F238E27FC236}">
                      <a16:creationId xmlns:a16="http://schemas.microsoft.com/office/drawing/2014/main" xmlns="" id="{83E3A502-CE45-48F6-B2E2-14C77687CE68}"/>
                    </a:ext>
                  </a:extLst>
                </p:cNvPr>
                <p:cNvSpPr/>
                <p:nvPr/>
              </p:nvSpPr>
              <p:spPr>
                <a:xfrm>
                  <a:off x="1763688" y="14745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4" name="Ellipse 103">
                  <a:extLst>
                    <a:ext uri="{FF2B5EF4-FFF2-40B4-BE49-F238E27FC236}">
                      <a16:creationId xmlns:a16="http://schemas.microsoft.com/office/drawing/2014/main" xmlns="" id="{53446540-DAE4-4215-A6DF-47EC814D609E}"/>
                    </a:ext>
                  </a:extLst>
                </p:cNvPr>
                <p:cNvSpPr/>
                <p:nvPr/>
              </p:nvSpPr>
              <p:spPr>
                <a:xfrm>
                  <a:off x="1547664" y="118708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5" name="Ellipse 104">
                  <a:extLst>
                    <a:ext uri="{FF2B5EF4-FFF2-40B4-BE49-F238E27FC236}">
                      <a16:creationId xmlns:a16="http://schemas.microsoft.com/office/drawing/2014/main" xmlns="" id="{81AB62D2-76A4-4AFE-A763-E8D172E30F5E}"/>
                    </a:ext>
                  </a:extLst>
                </p:cNvPr>
                <p:cNvSpPr/>
                <p:nvPr/>
              </p:nvSpPr>
              <p:spPr>
                <a:xfrm>
                  <a:off x="1319157" y="161832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97" name="Rectangle 96">
              <a:extLst>
                <a:ext uri="{FF2B5EF4-FFF2-40B4-BE49-F238E27FC236}">
                  <a16:creationId xmlns:a16="http://schemas.microsoft.com/office/drawing/2014/main" xmlns="" id="{8B13B0DE-BC3C-498F-B6EC-B894EB876CA0}"/>
                </a:ext>
              </a:extLst>
            </p:cNvPr>
            <p:cNvSpPr/>
            <p:nvPr/>
          </p:nvSpPr>
          <p:spPr>
            <a:xfrm>
              <a:off x="3659898" y="764597"/>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11" name="Groupe 110">
            <a:extLst>
              <a:ext uri="{FF2B5EF4-FFF2-40B4-BE49-F238E27FC236}">
                <a16:creationId xmlns:a16="http://schemas.microsoft.com/office/drawing/2014/main" xmlns="" id="{F3750F80-26B8-4095-8EDA-FC52AAD4AC5C}"/>
              </a:ext>
            </a:extLst>
          </p:cNvPr>
          <p:cNvGrpSpPr>
            <a:grpSpLocks/>
          </p:cNvGrpSpPr>
          <p:nvPr/>
        </p:nvGrpSpPr>
        <p:grpSpPr bwMode="auto">
          <a:xfrm>
            <a:off x="464357" y="1761672"/>
            <a:ext cx="1720433" cy="1034578"/>
            <a:chOff x="3560907" y="764597"/>
            <a:chExt cx="1683167" cy="1032641"/>
          </a:xfrm>
        </p:grpSpPr>
        <p:grpSp>
          <p:nvGrpSpPr>
            <p:cNvPr id="112" name="Groupe 111">
              <a:extLst>
                <a:ext uri="{FF2B5EF4-FFF2-40B4-BE49-F238E27FC236}">
                  <a16:creationId xmlns:a16="http://schemas.microsoft.com/office/drawing/2014/main" xmlns="" id="{71906AD4-75C2-4149-BE00-70D3DFCDC028}"/>
                </a:ext>
              </a:extLst>
            </p:cNvPr>
            <p:cNvGrpSpPr/>
            <p:nvPr/>
          </p:nvGrpSpPr>
          <p:grpSpPr>
            <a:xfrm>
              <a:off x="3560907" y="871610"/>
              <a:ext cx="1527632" cy="925628"/>
              <a:chOff x="1112635" y="834500"/>
              <a:chExt cx="1527632" cy="925628"/>
            </a:xfrm>
            <a:effectLst>
              <a:glow rad="127000">
                <a:schemeClr val="bg1"/>
              </a:glow>
            </a:effectLst>
          </p:grpSpPr>
          <p:grpSp>
            <p:nvGrpSpPr>
              <p:cNvPr id="114" name="Groupe 113">
                <a:extLst>
                  <a:ext uri="{FF2B5EF4-FFF2-40B4-BE49-F238E27FC236}">
                    <a16:creationId xmlns:a16="http://schemas.microsoft.com/office/drawing/2014/main" xmlns="" id="{25728273-C4E9-4EA0-B584-907FE843963B}"/>
                  </a:ext>
                </a:extLst>
              </p:cNvPr>
              <p:cNvGrpSpPr/>
              <p:nvPr/>
            </p:nvGrpSpPr>
            <p:grpSpPr>
              <a:xfrm>
                <a:off x="1112635" y="836712"/>
                <a:ext cx="795069" cy="707797"/>
                <a:chOff x="1112635" y="836712"/>
                <a:chExt cx="795069" cy="707797"/>
              </a:xfrm>
            </p:grpSpPr>
            <p:sp>
              <p:nvSpPr>
                <p:cNvPr id="121" name="Ellipse 120">
                  <a:extLst>
                    <a:ext uri="{FF2B5EF4-FFF2-40B4-BE49-F238E27FC236}">
                      <a16:creationId xmlns:a16="http://schemas.microsoft.com/office/drawing/2014/main" xmlns="" id="{38644F05-FE3C-4290-AD5C-C20442702976}"/>
                    </a:ext>
                  </a:extLst>
                </p:cNvPr>
                <p:cNvSpPr/>
                <p:nvPr/>
              </p:nvSpPr>
              <p:spPr>
                <a:xfrm>
                  <a:off x="1112635"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2" name="Ellipse 121">
                  <a:extLst>
                    <a:ext uri="{FF2B5EF4-FFF2-40B4-BE49-F238E27FC236}">
                      <a16:creationId xmlns:a16="http://schemas.microsoft.com/office/drawing/2014/main" xmlns="" id="{39C17884-949B-4FE5-8530-D549DC4F1E76}"/>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3" name="Ellipse 122">
                  <a:extLst>
                    <a:ext uri="{FF2B5EF4-FFF2-40B4-BE49-F238E27FC236}">
                      <a16:creationId xmlns:a16="http://schemas.microsoft.com/office/drawing/2014/main" xmlns="" id="{4DB5ECAB-E203-4172-8886-840E30BF69CC}"/>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4" name="Ellipse 123">
                  <a:extLst>
                    <a:ext uri="{FF2B5EF4-FFF2-40B4-BE49-F238E27FC236}">
                      <a16:creationId xmlns:a16="http://schemas.microsoft.com/office/drawing/2014/main" xmlns="" id="{F0BA281A-A5AC-4117-B915-B2A64CC0167F}"/>
                    </a:ext>
                  </a:extLst>
                </p:cNvPr>
                <p:cNvSpPr/>
                <p:nvPr/>
              </p:nvSpPr>
              <p:spPr>
                <a:xfrm>
                  <a:off x="1547664" y="140049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5" name="Ellipse 124">
                  <a:extLst>
                    <a:ext uri="{FF2B5EF4-FFF2-40B4-BE49-F238E27FC236}">
                      <a16:creationId xmlns:a16="http://schemas.microsoft.com/office/drawing/2014/main" xmlns="" id="{E907C09F-4645-4C34-99E8-BABB60F4C946}"/>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15" name="Groupe 114">
                <a:extLst>
                  <a:ext uri="{FF2B5EF4-FFF2-40B4-BE49-F238E27FC236}">
                    <a16:creationId xmlns:a16="http://schemas.microsoft.com/office/drawing/2014/main" xmlns="" id="{428657DE-1B23-4409-A33B-39F0AF8CAF40}"/>
                  </a:ext>
                </a:extLst>
              </p:cNvPr>
              <p:cNvGrpSpPr/>
              <p:nvPr/>
            </p:nvGrpSpPr>
            <p:grpSpPr>
              <a:xfrm>
                <a:off x="2051720" y="834500"/>
                <a:ext cx="588547" cy="925628"/>
                <a:chOff x="1319157" y="836712"/>
                <a:chExt cx="588547" cy="925628"/>
              </a:xfrm>
            </p:grpSpPr>
            <p:sp>
              <p:nvSpPr>
                <p:cNvPr id="116" name="Ellipse 115">
                  <a:extLst>
                    <a:ext uri="{FF2B5EF4-FFF2-40B4-BE49-F238E27FC236}">
                      <a16:creationId xmlns:a16="http://schemas.microsoft.com/office/drawing/2014/main" xmlns="" id="{EC51846B-D9C1-4907-A692-619E62159CE6}"/>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7" name="Ellipse 116">
                  <a:extLst>
                    <a:ext uri="{FF2B5EF4-FFF2-40B4-BE49-F238E27FC236}">
                      <a16:creationId xmlns:a16="http://schemas.microsoft.com/office/drawing/2014/main" xmlns="" id="{D5367799-359E-444A-913F-1C8DEC4BEAEF}"/>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8" name="Ellipse 117">
                  <a:extLst>
                    <a:ext uri="{FF2B5EF4-FFF2-40B4-BE49-F238E27FC236}">
                      <a16:creationId xmlns:a16="http://schemas.microsoft.com/office/drawing/2014/main" xmlns="" id="{8438BC87-7FBE-4E98-99D2-917C332BC223}"/>
                    </a:ext>
                  </a:extLst>
                </p:cNvPr>
                <p:cNvSpPr/>
                <p:nvPr/>
              </p:nvSpPr>
              <p:spPr>
                <a:xfrm>
                  <a:off x="1763688" y="14745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9" name="Ellipse 118">
                  <a:extLst>
                    <a:ext uri="{FF2B5EF4-FFF2-40B4-BE49-F238E27FC236}">
                      <a16:creationId xmlns:a16="http://schemas.microsoft.com/office/drawing/2014/main" xmlns="" id="{DF41929C-7700-4101-87AF-4AD0EBF48E7A}"/>
                    </a:ext>
                  </a:extLst>
                </p:cNvPr>
                <p:cNvSpPr/>
                <p:nvPr/>
              </p:nvSpPr>
              <p:spPr>
                <a:xfrm>
                  <a:off x="1547664" y="118708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0" name="Ellipse 119">
                  <a:extLst>
                    <a:ext uri="{FF2B5EF4-FFF2-40B4-BE49-F238E27FC236}">
                      <a16:creationId xmlns:a16="http://schemas.microsoft.com/office/drawing/2014/main" xmlns="" id="{78889BA4-95F7-44A0-8C3B-B3BE5AF0BAA5}"/>
                    </a:ext>
                  </a:extLst>
                </p:cNvPr>
                <p:cNvSpPr/>
                <p:nvPr/>
              </p:nvSpPr>
              <p:spPr>
                <a:xfrm>
                  <a:off x="1319157" y="161832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13" name="Rectangle 112">
              <a:extLst>
                <a:ext uri="{FF2B5EF4-FFF2-40B4-BE49-F238E27FC236}">
                  <a16:creationId xmlns:a16="http://schemas.microsoft.com/office/drawing/2014/main" xmlns="" id="{E56BB073-961C-40CA-A5F4-CDF378334828}"/>
                </a:ext>
              </a:extLst>
            </p:cNvPr>
            <p:cNvSpPr/>
            <p:nvPr/>
          </p:nvSpPr>
          <p:spPr>
            <a:xfrm>
              <a:off x="3659898" y="764597"/>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3" name="Groupe 2">
            <a:extLst>
              <a:ext uri="{FF2B5EF4-FFF2-40B4-BE49-F238E27FC236}">
                <a16:creationId xmlns:a16="http://schemas.microsoft.com/office/drawing/2014/main" xmlns="" id="{8F63D9B7-A9F5-4B55-ABBD-FA9EBDEF6423}"/>
              </a:ext>
            </a:extLst>
          </p:cNvPr>
          <p:cNvGrpSpPr/>
          <p:nvPr/>
        </p:nvGrpSpPr>
        <p:grpSpPr>
          <a:xfrm>
            <a:off x="4933950" y="224036"/>
            <a:ext cx="3538538" cy="2628900"/>
            <a:chOff x="4933950" y="224036"/>
            <a:chExt cx="3538538" cy="2628900"/>
          </a:xfrm>
        </p:grpSpPr>
        <p:sp>
          <p:nvSpPr>
            <p:cNvPr id="22545" name="Ellipse 130"/>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126" name="Groupe 125"/>
            <p:cNvGrpSpPr>
              <a:grpSpLocks/>
            </p:cNvGrpSpPr>
            <p:nvPr/>
          </p:nvGrpSpPr>
          <p:grpSpPr bwMode="auto">
            <a:xfrm>
              <a:off x="5333346" y="1484784"/>
              <a:ext cx="1584325" cy="1296144"/>
              <a:chOff x="3635896" y="465376"/>
              <a:chExt cx="1584176" cy="1296885"/>
            </a:xfrm>
          </p:grpSpPr>
          <p:grpSp>
            <p:nvGrpSpPr>
              <p:cNvPr id="127" name="Groupe 126"/>
              <p:cNvGrpSpPr/>
              <p:nvPr/>
            </p:nvGrpSpPr>
            <p:grpSpPr>
              <a:xfrm>
                <a:off x="3767429" y="465376"/>
                <a:ext cx="1321110" cy="1296885"/>
                <a:chOff x="1319157" y="428266"/>
                <a:chExt cx="1321110" cy="1296885"/>
              </a:xfrm>
              <a:effectLst>
                <a:glow rad="127000">
                  <a:schemeClr val="bg1"/>
                </a:glow>
              </a:effectLst>
            </p:grpSpPr>
            <p:grpSp>
              <p:nvGrpSpPr>
                <p:cNvPr id="129" name="Groupe 128"/>
                <p:cNvGrpSpPr/>
                <p:nvPr/>
              </p:nvGrpSpPr>
              <p:grpSpPr>
                <a:xfrm>
                  <a:off x="1319157" y="716463"/>
                  <a:ext cx="588547" cy="976476"/>
                  <a:chOff x="1319157" y="716463"/>
                  <a:chExt cx="588547" cy="976476"/>
                </a:xfrm>
              </p:grpSpPr>
              <p:sp>
                <p:nvSpPr>
                  <p:cNvPr id="137" name="Ellipse 136"/>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8" name="Ellipse 137"/>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9" name="Ellipse 138"/>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0" name="Ellipse 139"/>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1" name="Ellipse 140"/>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30" name="Groupe 129"/>
                <p:cNvGrpSpPr/>
                <p:nvPr/>
              </p:nvGrpSpPr>
              <p:grpSpPr>
                <a:xfrm>
                  <a:off x="2051720" y="428266"/>
                  <a:ext cx="588547" cy="1296885"/>
                  <a:chOff x="1319157" y="430478"/>
                  <a:chExt cx="588547" cy="1296885"/>
                </a:xfrm>
              </p:grpSpPr>
              <p:sp>
                <p:nvSpPr>
                  <p:cNvPr id="132" name="Ellipse 131"/>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3" name="Ellipse 132"/>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4" name="Ellipse 133"/>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5" name="Ellipse 134"/>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6" name="Ellipse 135"/>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28" name="Rectangle 127"/>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42" name="Groupe 141"/>
            <p:cNvGrpSpPr>
              <a:grpSpLocks/>
            </p:cNvGrpSpPr>
            <p:nvPr/>
          </p:nvGrpSpPr>
          <p:grpSpPr bwMode="auto">
            <a:xfrm>
              <a:off x="6732241" y="495871"/>
              <a:ext cx="1654745" cy="1060921"/>
              <a:chOff x="3563823" y="765810"/>
              <a:chExt cx="1656249" cy="1058934"/>
            </a:xfrm>
          </p:grpSpPr>
          <p:grpSp>
            <p:nvGrpSpPr>
              <p:cNvPr id="143" name="Groupe 142"/>
              <p:cNvGrpSpPr/>
              <p:nvPr/>
            </p:nvGrpSpPr>
            <p:grpSpPr>
              <a:xfrm>
                <a:off x="3563823" y="871610"/>
                <a:ext cx="1524716" cy="953134"/>
                <a:chOff x="1115551" y="834500"/>
                <a:chExt cx="1524716" cy="953134"/>
              </a:xfrm>
              <a:effectLst>
                <a:glow rad="127000">
                  <a:schemeClr val="bg1"/>
                </a:glow>
              </a:effectLst>
            </p:grpSpPr>
            <p:grpSp>
              <p:nvGrpSpPr>
                <p:cNvPr id="145" name="Groupe 144"/>
                <p:cNvGrpSpPr/>
                <p:nvPr/>
              </p:nvGrpSpPr>
              <p:grpSpPr>
                <a:xfrm>
                  <a:off x="1115551" y="836712"/>
                  <a:ext cx="792153" cy="950922"/>
                  <a:chOff x="1115551" y="836712"/>
                  <a:chExt cx="792153" cy="950922"/>
                </a:xfrm>
              </p:grpSpPr>
              <p:sp>
                <p:nvSpPr>
                  <p:cNvPr id="152" name="Ellipse 151"/>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3" name="Ellipse 152"/>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4" name="Ellipse 153"/>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5" name="Ellipse 154"/>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6" name="Ellipse 155"/>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46" name="Groupe 145"/>
                <p:cNvGrpSpPr/>
                <p:nvPr/>
              </p:nvGrpSpPr>
              <p:grpSpPr>
                <a:xfrm>
                  <a:off x="2051720" y="834500"/>
                  <a:ext cx="588547" cy="881261"/>
                  <a:chOff x="1319157" y="836712"/>
                  <a:chExt cx="588547" cy="881261"/>
                </a:xfrm>
              </p:grpSpPr>
              <p:sp>
                <p:nvSpPr>
                  <p:cNvPr id="147" name="Ellipse 146"/>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8" name="Ellipse 147"/>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9" name="Ellipse 148"/>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0" name="Ellipse 149"/>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1" name="Ellipse 150"/>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44" name="Rectangle 143"/>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67" name="Ellipse 166"/>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8" name="Ellipse 167"/>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9" name="Ellipse 168"/>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70" name="Ellipse 169"/>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71" name="Ellipse 170"/>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2" name="Ellipse 161"/>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3" name="Ellipse 162"/>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4" name="Ellipse 163"/>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5" name="Ellipse 164"/>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6" name="Ellipse 165"/>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9" name="Rectangle 158"/>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2" name="Ellipse 171"/>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 name="Rectangle 4"/>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31" name="Groupe 130">
              <a:extLst>
                <a:ext uri="{FF2B5EF4-FFF2-40B4-BE49-F238E27FC236}">
                  <a16:creationId xmlns:a16="http://schemas.microsoft.com/office/drawing/2014/main" xmlns="" id="{68B6D2A9-2977-400F-A0B7-6D3BB25CC4C8}"/>
                </a:ext>
              </a:extLst>
            </p:cNvPr>
            <p:cNvGrpSpPr>
              <a:grpSpLocks/>
            </p:cNvGrpSpPr>
            <p:nvPr/>
          </p:nvGrpSpPr>
          <p:grpSpPr bwMode="auto">
            <a:xfrm>
              <a:off x="6767779" y="1556792"/>
              <a:ext cx="1654745" cy="1105916"/>
              <a:chOff x="3563823" y="720899"/>
              <a:chExt cx="1656249" cy="1103845"/>
            </a:xfrm>
          </p:grpSpPr>
          <p:grpSp>
            <p:nvGrpSpPr>
              <p:cNvPr id="157" name="Groupe 156">
                <a:extLst>
                  <a:ext uri="{FF2B5EF4-FFF2-40B4-BE49-F238E27FC236}">
                    <a16:creationId xmlns:a16="http://schemas.microsoft.com/office/drawing/2014/main" xmlns="" id="{57EC0A85-0E9E-456F-A12C-D1001DAC9FC3}"/>
                  </a:ext>
                </a:extLst>
              </p:cNvPr>
              <p:cNvGrpSpPr/>
              <p:nvPr/>
            </p:nvGrpSpPr>
            <p:grpSpPr>
              <a:xfrm>
                <a:off x="3563823" y="720899"/>
                <a:ext cx="1524716" cy="1103845"/>
                <a:chOff x="1115551" y="683789"/>
                <a:chExt cx="1524716" cy="1103845"/>
              </a:xfrm>
              <a:effectLst>
                <a:glow rad="127000">
                  <a:schemeClr val="bg1"/>
                </a:glow>
              </a:effectLst>
            </p:grpSpPr>
            <p:grpSp>
              <p:nvGrpSpPr>
                <p:cNvPr id="160" name="Groupe 159">
                  <a:extLst>
                    <a:ext uri="{FF2B5EF4-FFF2-40B4-BE49-F238E27FC236}">
                      <a16:creationId xmlns:a16="http://schemas.microsoft.com/office/drawing/2014/main" xmlns="" id="{BD5F0C00-9732-4BBB-A66C-184429D5B52B}"/>
                    </a:ext>
                  </a:extLst>
                </p:cNvPr>
                <p:cNvGrpSpPr/>
                <p:nvPr/>
              </p:nvGrpSpPr>
              <p:grpSpPr>
                <a:xfrm>
                  <a:off x="1115551" y="836712"/>
                  <a:ext cx="792153" cy="950922"/>
                  <a:chOff x="1115551" y="836712"/>
                  <a:chExt cx="792153" cy="950922"/>
                </a:xfrm>
              </p:grpSpPr>
              <p:sp>
                <p:nvSpPr>
                  <p:cNvPr id="208" name="Ellipse 207">
                    <a:extLst>
                      <a:ext uri="{FF2B5EF4-FFF2-40B4-BE49-F238E27FC236}">
                        <a16:creationId xmlns:a16="http://schemas.microsoft.com/office/drawing/2014/main" xmlns="" id="{1E503A58-1A4F-41E8-A3DD-BE7FE02FDE13}"/>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9" name="Ellipse 208">
                    <a:extLst>
                      <a:ext uri="{FF2B5EF4-FFF2-40B4-BE49-F238E27FC236}">
                        <a16:creationId xmlns:a16="http://schemas.microsoft.com/office/drawing/2014/main" xmlns="" id="{5889B843-DD3D-45DF-9BAA-B8C02249D39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0" name="Ellipse 209">
                    <a:extLst>
                      <a:ext uri="{FF2B5EF4-FFF2-40B4-BE49-F238E27FC236}">
                        <a16:creationId xmlns:a16="http://schemas.microsoft.com/office/drawing/2014/main" xmlns="" id="{EFFE2818-04B6-47BC-984A-BFE29A235D34}"/>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1" name="Ellipse 210">
                    <a:extLst>
                      <a:ext uri="{FF2B5EF4-FFF2-40B4-BE49-F238E27FC236}">
                        <a16:creationId xmlns:a16="http://schemas.microsoft.com/office/drawing/2014/main" xmlns="" id="{9F9B9F07-E3AA-4151-990F-E6067ACDA14B}"/>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2" name="Ellipse 211">
                    <a:extLst>
                      <a:ext uri="{FF2B5EF4-FFF2-40B4-BE49-F238E27FC236}">
                        <a16:creationId xmlns:a16="http://schemas.microsoft.com/office/drawing/2014/main" xmlns="" id="{D4278AD2-56A1-47FC-88B6-9B52798EF60B}"/>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61" name="Groupe 160">
                  <a:extLst>
                    <a:ext uri="{FF2B5EF4-FFF2-40B4-BE49-F238E27FC236}">
                      <a16:creationId xmlns:a16="http://schemas.microsoft.com/office/drawing/2014/main" xmlns="" id="{7E11B758-E3A1-49C2-9563-E4A98A9722E4}"/>
                    </a:ext>
                  </a:extLst>
                </p:cNvPr>
                <p:cNvGrpSpPr/>
                <p:nvPr/>
              </p:nvGrpSpPr>
              <p:grpSpPr>
                <a:xfrm>
                  <a:off x="2051720" y="683789"/>
                  <a:ext cx="588547" cy="1031972"/>
                  <a:chOff x="1319157" y="686001"/>
                  <a:chExt cx="588547" cy="1031972"/>
                </a:xfrm>
              </p:grpSpPr>
              <p:sp>
                <p:nvSpPr>
                  <p:cNvPr id="203" name="Ellipse 202">
                    <a:extLst>
                      <a:ext uri="{FF2B5EF4-FFF2-40B4-BE49-F238E27FC236}">
                        <a16:creationId xmlns:a16="http://schemas.microsoft.com/office/drawing/2014/main" xmlns="" id="{B00AEE6E-B7A7-4A9F-905E-7804B53DA85F}"/>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4" name="Ellipse 203">
                    <a:extLst>
                      <a:ext uri="{FF2B5EF4-FFF2-40B4-BE49-F238E27FC236}">
                        <a16:creationId xmlns:a16="http://schemas.microsoft.com/office/drawing/2014/main" xmlns="" id="{07C0FF22-BEA1-4275-A6EE-2CEA473F32D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5" name="Ellipse 204">
                    <a:extLst>
                      <a:ext uri="{FF2B5EF4-FFF2-40B4-BE49-F238E27FC236}">
                        <a16:creationId xmlns:a16="http://schemas.microsoft.com/office/drawing/2014/main" xmlns="" id="{FBC6BCA0-D587-4050-B84B-F1DCD0D6597E}"/>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6" name="Ellipse 205">
                    <a:extLst>
                      <a:ext uri="{FF2B5EF4-FFF2-40B4-BE49-F238E27FC236}">
                        <a16:creationId xmlns:a16="http://schemas.microsoft.com/office/drawing/2014/main" xmlns="" id="{47CB3498-7151-452C-989B-5F7B29CB1633}"/>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7" name="Ellipse 206">
                    <a:extLst>
                      <a:ext uri="{FF2B5EF4-FFF2-40B4-BE49-F238E27FC236}">
                        <a16:creationId xmlns:a16="http://schemas.microsoft.com/office/drawing/2014/main" xmlns="" id="{990AF97D-A1C0-4C74-9C77-A0106F01657A}"/>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58" name="Rectangle 157">
                <a:extLst>
                  <a:ext uri="{FF2B5EF4-FFF2-40B4-BE49-F238E27FC236}">
                    <a16:creationId xmlns:a16="http://schemas.microsoft.com/office/drawing/2014/main" xmlns="" id="{0E6842B0-E62C-4AD2-ABC9-FB7565762FBC}"/>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13" name="Groupe 212">
              <a:extLst>
                <a:ext uri="{FF2B5EF4-FFF2-40B4-BE49-F238E27FC236}">
                  <a16:creationId xmlns:a16="http://schemas.microsoft.com/office/drawing/2014/main" xmlns="" id="{DF26AD9E-67EB-46A0-BB8B-D0A3BD948CF7}"/>
                </a:ext>
              </a:extLst>
            </p:cNvPr>
            <p:cNvGrpSpPr>
              <a:grpSpLocks/>
            </p:cNvGrpSpPr>
            <p:nvPr/>
          </p:nvGrpSpPr>
          <p:grpSpPr bwMode="auto">
            <a:xfrm>
              <a:off x="5253099" y="1165777"/>
              <a:ext cx="1584325" cy="1296144"/>
              <a:chOff x="3635896" y="465376"/>
              <a:chExt cx="1584176" cy="1296885"/>
            </a:xfrm>
          </p:grpSpPr>
          <p:grpSp>
            <p:nvGrpSpPr>
              <p:cNvPr id="214" name="Groupe 213">
                <a:extLst>
                  <a:ext uri="{FF2B5EF4-FFF2-40B4-BE49-F238E27FC236}">
                    <a16:creationId xmlns:a16="http://schemas.microsoft.com/office/drawing/2014/main" xmlns="" id="{B546DB3A-450D-4E9E-B1DF-20407148BDF7}"/>
                  </a:ext>
                </a:extLst>
              </p:cNvPr>
              <p:cNvGrpSpPr/>
              <p:nvPr/>
            </p:nvGrpSpPr>
            <p:grpSpPr>
              <a:xfrm>
                <a:off x="3767429" y="465376"/>
                <a:ext cx="1321110" cy="1296885"/>
                <a:chOff x="1319157" y="428266"/>
                <a:chExt cx="1321110" cy="1296885"/>
              </a:xfrm>
              <a:effectLst>
                <a:glow rad="127000">
                  <a:schemeClr val="bg1"/>
                </a:glow>
              </a:effectLst>
            </p:grpSpPr>
            <p:grpSp>
              <p:nvGrpSpPr>
                <p:cNvPr id="216" name="Groupe 215">
                  <a:extLst>
                    <a:ext uri="{FF2B5EF4-FFF2-40B4-BE49-F238E27FC236}">
                      <a16:creationId xmlns:a16="http://schemas.microsoft.com/office/drawing/2014/main" xmlns="" id="{B61FD128-DC2D-4154-9F23-014B24E09938}"/>
                    </a:ext>
                  </a:extLst>
                </p:cNvPr>
                <p:cNvGrpSpPr/>
                <p:nvPr/>
              </p:nvGrpSpPr>
              <p:grpSpPr>
                <a:xfrm>
                  <a:off x="1319157" y="836712"/>
                  <a:ext cx="588547" cy="856227"/>
                  <a:chOff x="1319157" y="836712"/>
                  <a:chExt cx="588547" cy="856227"/>
                </a:xfrm>
              </p:grpSpPr>
              <p:sp>
                <p:nvSpPr>
                  <p:cNvPr id="223" name="Ellipse 222">
                    <a:extLst>
                      <a:ext uri="{FF2B5EF4-FFF2-40B4-BE49-F238E27FC236}">
                        <a16:creationId xmlns:a16="http://schemas.microsoft.com/office/drawing/2014/main" xmlns="" id="{16A31D3C-5C18-47DC-BD57-7DCE4D0C84D8}"/>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4" name="Ellipse 223">
                    <a:extLst>
                      <a:ext uri="{FF2B5EF4-FFF2-40B4-BE49-F238E27FC236}">
                        <a16:creationId xmlns:a16="http://schemas.microsoft.com/office/drawing/2014/main" xmlns="" id="{E79EECE0-F66A-4436-AA60-59739D941749}"/>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5" name="Ellipse 224">
                    <a:extLst>
                      <a:ext uri="{FF2B5EF4-FFF2-40B4-BE49-F238E27FC236}">
                        <a16:creationId xmlns:a16="http://schemas.microsoft.com/office/drawing/2014/main" xmlns="" id="{9A94CBD4-7BA3-498F-8A9B-266B8D460343}"/>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6" name="Ellipse 225">
                    <a:extLst>
                      <a:ext uri="{FF2B5EF4-FFF2-40B4-BE49-F238E27FC236}">
                        <a16:creationId xmlns:a16="http://schemas.microsoft.com/office/drawing/2014/main" xmlns="" id="{152610F9-6020-4547-AE54-78609B5D599F}"/>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7" name="Ellipse 226">
                    <a:extLst>
                      <a:ext uri="{FF2B5EF4-FFF2-40B4-BE49-F238E27FC236}">
                        <a16:creationId xmlns:a16="http://schemas.microsoft.com/office/drawing/2014/main" xmlns="" id="{B48169A4-C645-4D18-9B9D-4BD3CC0677A7}"/>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17" name="Groupe 216">
                  <a:extLst>
                    <a:ext uri="{FF2B5EF4-FFF2-40B4-BE49-F238E27FC236}">
                      <a16:creationId xmlns:a16="http://schemas.microsoft.com/office/drawing/2014/main" xmlns="" id="{AB34D6ED-3659-4672-8BC2-CAF5000EB0B1}"/>
                    </a:ext>
                  </a:extLst>
                </p:cNvPr>
                <p:cNvGrpSpPr/>
                <p:nvPr/>
              </p:nvGrpSpPr>
              <p:grpSpPr>
                <a:xfrm>
                  <a:off x="2051720" y="428266"/>
                  <a:ext cx="588547" cy="1296885"/>
                  <a:chOff x="1319157" y="430478"/>
                  <a:chExt cx="588547" cy="1296885"/>
                </a:xfrm>
              </p:grpSpPr>
              <p:sp>
                <p:nvSpPr>
                  <p:cNvPr id="218" name="Ellipse 217">
                    <a:extLst>
                      <a:ext uri="{FF2B5EF4-FFF2-40B4-BE49-F238E27FC236}">
                        <a16:creationId xmlns:a16="http://schemas.microsoft.com/office/drawing/2014/main" xmlns="" id="{6E828007-F961-4298-B6AC-1D7A44D14D9B}"/>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9" name="Ellipse 218">
                    <a:extLst>
                      <a:ext uri="{FF2B5EF4-FFF2-40B4-BE49-F238E27FC236}">
                        <a16:creationId xmlns:a16="http://schemas.microsoft.com/office/drawing/2014/main" xmlns="" id="{9D406E6B-53C2-4383-9F8D-FE02045CC863}"/>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0" name="Ellipse 219">
                    <a:extLst>
                      <a:ext uri="{FF2B5EF4-FFF2-40B4-BE49-F238E27FC236}">
                        <a16:creationId xmlns:a16="http://schemas.microsoft.com/office/drawing/2014/main" xmlns="" id="{AEDA9B31-2DCE-463A-BADE-980869DF82B8}"/>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1" name="Ellipse 220">
                    <a:extLst>
                      <a:ext uri="{FF2B5EF4-FFF2-40B4-BE49-F238E27FC236}">
                        <a16:creationId xmlns:a16="http://schemas.microsoft.com/office/drawing/2014/main" xmlns="" id="{7CD4756C-3F8A-4C1C-B623-ECF2A62C0102}"/>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2" name="Ellipse 221">
                    <a:extLst>
                      <a:ext uri="{FF2B5EF4-FFF2-40B4-BE49-F238E27FC236}">
                        <a16:creationId xmlns:a16="http://schemas.microsoft.com/office/drawing/2014/main" xmlns="" id="{72762C83-A1CB-40AC-A1EF-EF23969C7D15}"/>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15" name="Rectangle 214">
                <a:extLst>
                  <a:ext uri="{FF2B5EF4-FFF2-40B4-BE49-F238E27FC236}">
                    <a16:creationId xmlns:a16="http://schemas.microsoft.com/office/drawing/2014/main" xmlns="" id="{D054A668-61DD-4FBB-8ACC-CB819C13E6C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228" name="Ellipse 227">
            <a:extLst>
              <a:ext uri="{FF2B5EF4-FFF2-40B4-BE49-F238E27FC236}">
                <a16:creationId xmlns:a16="http://schemas.microsoft.com/office/drawing/2014/main" xmlns="" id="{22037CFF-F8FA-4276-A1F8-6DA598DD3FDA}"/>
              </a:ext>
            </a:extLst>
          </p:cNvPr>
          <p:cNvSpPr/>
          <p:nvPr/>
        </p:nvSpPr>
        <p:spPr bwMode="auto">
          <a:xfrm>
            <a:off x="1084337" y="2621521"/>
            <a:ext cx="147204" cy="1442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3563610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45" name="Ellipse 130"/>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126" name="Groupe 125"/>
          <p:cNvGrpSpPr>
            <a:grpSpLocks/>
          </p:cNvGrpSpPr>
          <p:nvPr/>
        </p:nvGrpSpPr>
        <p:grpSpPr bwMode="auto">
          <a:xfrm>
            <a:off x="5333346" y="1484784"/>
            <a:ext cx="1584325" cy="1296144"/>
            <a:chOff x="3635896" y="465376"/>
            <a:chExt cx="1584176" cy="1296885"/>
          </a:xfrm>
        </p:grpSpPr>
        <p:grpSp>
          <p:nvGrpSpPr>
            <p:cNvPr id="127" name="Groupe 126"/>
            <p:cNvGrpSpPr/>
            <p:nvPr/>
          </p:nvGrpSpPr>
          <p:grpSpPr>
            <a:xfrm>
              <a:off x="3767429" y="465376"/>
              <a:ext cx="1321110" cy="1296885"/>
              <a:chOff x="1319157" y="428266"/>
              <a:chExt cx="1321110" cy="1296885"/>
            </a:xfrm>
            <a:effectLst>
              <a:glow rad="127000">
                <a:schemeClr val="bg1"/>
              </a:glow>
            </a:effectLst>
          </p:grpSpPr>
          <p:grpSp>
            <p:nvGrpSpPr>
              <p:cNvPr id="129" name="Groupe 128"/>
              <p:cNvGrpSpPr/>
              <p:nvPr/>
            </p:nvGrpSpPr>
            <p:grpSpPr>
              <a:xfrm>
                <a:off x="1319157" y="716463"/>
                <a:ext cx="588547" cy="976476"/>
                <a:chOff x="1319157" y="716463"/>
                <a:chExt cx="588547" cy="976476"/>
              </a:xfrm>
            </p:grpSpPr>
            <p:sp>
              <p:nvSpPr>
                <p:cNvPr id="137" name="Ellipse 136"/>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8" name="Ellipse 137"/>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9" name="Ellipse 138"/>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0" name="Ellipse 139"/>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1" name="Ellipse 140"/>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30" name="Groupe 129"/>
              <p:cNvGrpSpPr/>
              <p:nvPr/>
            </p:nvGrpSpPr>
            <p:grpSpPr>
              <a:xfrm>
                <a:off x="2051720" y="428266"/>
                <a:ext cx="588547" cy="1296885"/>
                <a:chOff x="1319157" y="430478"/>
                <a:chExt cx="588547" cy="1296885"/>
              </a:xfrm>
            </p:grpSpPr>
            <p:sp>
              <p:nvSpPr>
                <p:cNvPr id="132" name="Ellipse 131"/>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3" name="Ellipse 132"/>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4" name="Ellipse 133"/>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5" name="Ellipse 134"/>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6" name="Ellipse 135"/>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28" name="Rectangle 127"/>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42" name="Groupe 141"/>
          <p:cNvGrpSpPr>
            <a:grpSpLocks/>
          </p:cNvGrpSpPr>
          <p:nvPr/>
        </p:nvGrpSpPr>
        <p:grpSpPr bwMode="auto">
          <a:xfrm>
            <a:off x="6732241" y="495871"/>
            <a:ext cx="1654745" cy="1060921"/>
            <a:chOff x="3563823" y="765810"/>
            <a:chExt cx="1656249" cy="1058934"/>
          </a:xfrm>
        </p:grpSpPr>
        <p:grpSp>
          <p:nvGrpSpPr>
            <p:cNvPr id="143" name="Groupe 142"/>
            <p:cNvGrpSpPr/>
            <p:nvPr/>
          </p:nvGrpSpPr>
          <p:grpSpPr>
            <a:xfrm>
              <a:off x="3563823" y="871610"/>
              <a:ext cx="1524716" cy="953134"/>
              <a:chOff x="1115551" y="834500"/>
              <a:chExt cx="1524716" cy="953134"/>
            </a:xfrm>
            <a:effectLst>
              <a:glow rad="127000">
                <a:schemeClr val="bg1"/>
              </a:glow>
            </a:effectLst>
          </p:grpSpPr>
          <p:grpSp>
            <p:nvGrpSpPr>
              <p:cNvPr id="145" name="Groupe 144"/>
              <p:cNvGrpSpPr/>
              <p:nvPr/>
            </p:nvGrpSpPr>
            <p:grpSpPr>
              <a:xfrm>
                <a:off x="1115551" y="836712"/>
                <a:ext cx="792153" cy="950922"/>
                <a:chOff x="1115551" y="836712"/>
                <a:chExt cx="792153" cy="950922"/>
              </a:xfrm>
            </p:grpSpPr>
            <p:sp>
              <p:nvSpPr>
                <p:cNvPr id="152" name="Ellipse 151"/>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3" name="Ellipse 152"/>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4" name="Ellipse 153"/>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5" name="Ellipse 154"/>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6" name="Ellipse 155"/>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46" name="Groupe 145"/>
              <p:cNvGrpSpPr/>
              <p:nvPr/>
            </p:nvGrpSpPr>
            <p:grpSpPr>
              <a:xfrm>
                <a:off x="2051720" y="834500"/>
                <a:ext cx="588547" cy="881261"/>
                <a:chOff x="1319157" y="836712"/>
                <a:chExt cx="588547" cy="881261"/>
              </a:xfrm>
            </p:grpSpPr>
            <p:sp>
              <p:nvSpPr>
                <p:cNvPr id="147" name="Ellipse 146"/>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8" name="Ellipse 147"/>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9" name="Ellipse 148"/>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0" name="Ellipse 149"/>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1" name="Ellipse 150"/>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44" name="Rectangle 143"/>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67" name="Ellipse 166"/>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8" name="Ellipse 167"/>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9" name="Ellipse 168"/>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70" name="Ellipse 169"/>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71" name="Ellipse 170"/>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2" name="Ellipse 161"/>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3" name="Ellipse 162"/>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4" name="Ellipse 163"/>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5" name="Ellipse 164"/>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6" name="Ellipse 165"/>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9" name="Rectangle 158"/>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2" name="Ellipse 171"/>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 name="Rectangle 4"/>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562" name="ZoneTexte 2"/>
          <p:cNvSpPr txBox="1">
            <a:spLocks noChangeArrowheads="1"/>
          </p:cNvSpPr>
          <p:nvPr/>
        </p:nvSpPr>
        <p:spPr bwMode="auto">
          <a:xfrm>
            <a:off x="4335016" y="204788"/>
            <a:ext cx="381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fr-FR" sz="1600" dirty="0"/>
              <a:t>C</a:t>
            </a:r>
          </a:p>
          <a:p>
            <a:pPr eaLnBrk="1" hangingPunct="1"/>
            <a:r>
              <a:rPr lang="fr-FR" sz="1600" dirty="0"/>
              <a:t>O</a:t>
            </a:r>
          </a:p>
          <a:p>
            <a:pPr eaLnBrk="1" hangingPunct="1"/>
            <a:r>
              <a:rPr lang="fr-FR" sz="1600" dirty="0"/>
              <a:t>M</a:t>
            </a:r>
          </a:p>
          <a:p>
            <a:pPr eaLnBrk="1" hangingPunct="1"/>
            <a:r>
              <a:rPr lang="fr-FR" sz="1600" dirty="0"/>
              <a:t>P</a:t>
            </a:r>
          </a:p>
          <a:p>
            <a:pPr eaLnBrk="1" hangingPunct="1"/>
            <a:r>
              <a:rPr lang="fr-FR" sz="1600" dirty="0"/>
              <a:t>ARER</a:t>
            </a:r>
          </a:p>
        </p:txBody>
      </p:sp>
      <p:sp>
        <p:nvSpPr>
          <p:cNvPr id="91" name="Espace réservé du numéro de diapositive 7"/>
          <p:cNvSpPr>
            <a:spLocks noGrp="1"/>
          </p:cNvSpPr>
          <p:nvPr>
            <p:ph type="sldNum" sz="quarter" idx="12"/>
          </p:nvPr>
        </p:nvSpPr>
        <p:spPr>
          <a:xfrm>
            <a:off x="7889124" y="98617"/>
            <a:ext cx="1066800" cy="329184"/>
          </a:xfrm>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r" eaLnBrk="1" hangingPunct="1"/>
            <a:fld id="{B0906E46-C6FD-4FEA-BA9B-008E460EFD94}" type="slidenum">
              <a:rPr lang="fr-FR" sz="1400" smtClean="0"/>
              <a:pPr algn="r" eaLnBrk="1" hangingPunct="1"/>
              <a:t>52</a:t>
            </a:fld>
            <a:endParaRPr lang="fr-FR" sz="1400" dirty="0"/>
          </a:p>
        </p:txBody>
      </p:sp>
      <p:grpSp>
        <p:nvGrpSpPr>
          <p:cNvPr id="3" name="Groupe 2">
            <a:extLst>
              <a:ext uri="{FF2B5EF4-FFF2-40B4-BE49-F238E27FC236}">
                <a16:creationId xmlns:a16="http://schemas.microsoft.com/office/drawing/2014/main" xmlns="" id="{03C89421-213E-4936-B527-A2C094A9E245}"/>
              </a:ext>
            </a:extLst>
          </p:cNvPr>
          <p:cNvGrpSpPr/>
          <p:nvPr/>
        </p:nvGrpSpPr>
        <p:grpSpPr>
          <a:xfrm>
            <a:off x="401638" y="188913"/>
            <a:ext cx="3306762" cy="2663825"/>
            <a:chOff x="401638" y="188913"/>
            <a:chExt cx="3306762" cy="2663825"/>
          </a:xfrm>
        </p:grpSpPr>
        <p:sp>
          <p:nvSpPr>
            <p:cNvPr id="44" name="Ellipse 43"/>
            <p:cNvSpPr/>
            <p:nvPr/>
          </p:nvSpPr>
          <p:spPr>
            <a:xfrm>
              <a:off x="549275" y="764257"/>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5" name="Ellipse 44"/>
            <p:cNvSpPr/>
            <p:nvPr/>
          </p:nvSpPr>
          <p:spPr>
            <a:xfrm>
              <a:off x="990600" y="404664"/>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 name="Ellipse 45"/>
            <p:cNvSpPr/>
            <p:nvPr/>
          </p:nvSpPr>
          <p:spPr>
            <a:xfrm>
              <a:off x="990600" y="1556345"/>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 name="Ellipse 47"/>
            <p:cNvSpPr/>
            <p:nvPr/>
          </p:nvSpPr>
          <p:spPr>
            <a:xfrm>
              <a:off x="536575" y="1412329"/>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9" name="Ellipse 38"/>
            <p:cNvSpPr/>
            <p:nvPr/>
          </p:nvSpPr>
          <p:spPr>
            <a:xfrm>
              <a:off x="1298575" y="979488"/>
              <a:ext cx="147638"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 name="Ellipse 39"/>
            <p:cNvSpPr/>
            <p:nvPr/>
          </p:nvSpPr>
          <p:spPr>
            <a:xfrm>
              <a:off x="1739900" y="979488"/>
              <a:ext cx="147638"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 name="Ellipse 40"/>
            <p:cNvSpPr/>
            <p:nvPr/>
          </p:nvSpPr>
          <p:spPr>
            <a:xfrm>
              <a:off x="1739900" y="1413917"/>
              <a:ext cx="147638"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 name="Ellipse 41"/>
            <p:cNvSpPr/>
            <p:nvPr/>
          </p:nvSpPr>
          <p:spPr>
            <a:xfrm>
              <a:off x="1688059" y="1628800"/>
              <a:ext cx="147637"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3" name="Ellipse 42"/>
            <p:cNvSpPr/>
            <p:nvPr/>
          </p:nvSpPr>
          <p:spPr>
            <a:xfrm>
              <a:off x="1361679" y="1601787"/>
              <a:ext cx="147638"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73" name="Groupe 172"/>
            <p:cNvGrpSpPr>
              <a:grpSpLocks/>
            </p:cNvGrpSpPr>
            <p:nvPr/>
          </p:nvGrpSpPr>
          <p:grpSpPr bwMode="auto">
            <a:xfrm>
              <a:off x="1835696" y="378198"/>
              <a:ext cx="1768650" cy="1034578"/>
              <a:chOff x="3513734" y="764597"/>
              <a:chExt cx="1730340" cy="1032641"/>
            </a:xfrm>
          </p:grpSpPr>
          <p:grpSp>
            <p:nvGrpSpPr>
              <p:cNvPr id="174" name="Groupe 173"/>
              <p:cNvGrpSpPr/>
              <p:nvPr/>
            </p:nvGrpSpPr>
            <p:grpSpPr>
              <a:xfrm>
                <a:off x="3513734" y="871610"/>
                <a:ext cx="1574805" cy="925628"/>
                <a:chOff x="1065462" y="834500"/>
                <a:chExt cx="1574805" cy="925628"/>
              </a:xfrm>
              <a:effectLst>
                <a:glow rad="127000">
                  <a:schemeClr val="bg1"/>
                </a:glow>
              </a:effectLst>
            </p:grpSpPr>
            <p:grpSp>
              <p:nvGrpSpPr>
                <p:cNvPr id="176" name="Groupe 175"/>
                <p:cNvGrpSpPr/>
                <p:nvPr/>
              </p:nvGrpSpPr>
              <p:grpSpPr>
                <a:xfrm>
                  <a:off x="1065462" y="836712"/>
                  <a:ext cx="842242" cy="707797"/>
                  <a:chOff x="1065462" y="836712"/>
                  <a:chExt cx="842242" cy="707797"/>
                </a:xfrm>
              </p:grpSpPr>
              <p:sp>
                <p:nvSpPr>
                  <p:cNvPr id="183" name="Ellipse 182"/>
                  <p:cNvSpPr/>
                  <p:nvPr/>
                </p:nvSpPr>
                <p:spPr>
                  <a:xfrm>
                    <a:off x="1065462"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4" name="Ellipse 183"/>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5" name="Ellipse 184"/>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6" name="Ellipse 185"/>
                  <p:cNvSpPr/>
                  <p:nvPr/>
                </p:nvSpPr>
                <p:spPr>
                  <a:xfrm>
                    <a:off x="1547664" y="140049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7" name="Ellipse 186"/>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77" name="Groupe 176"/>
                <p:cNvGrpSpPr/>
                <p:nvPr/>
              </p:nvGrpSpPr>
              <p:grpSpPr>
                <a:xfrm>
                  <a:off x="2051720" y="834500"/>
                  <a:ext cx="588547" cy="925628"/>
                  <a:chOff x="1319157" y="836712"/>
                  <a:chExt cx="588547" cy="925628"/>
                </a:xfrm>
              </p:grpSpPr>
              <p:sp>
                <p:nvSpPr>
                  <p:cNvPr id="178" name="Ellipse 177"/>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9" name="Ellipse 178"/>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0" name="Ellipse 179"/>
                  <p:cNvSpPr/>
                  <p:nvPr/>
                </p:nvSpPr>
                <p:spPr>
                  <a:xfrm>
                    <a:off x="1763688" y="14745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1" name="Ellipse 180"/>
                  <p:cNvSpPr/>
                  <p:nvPr/>
                </p:nvSpPr>
                <p:spPr>
                  <a:xfrm>
                    <a:off x="1547664" y="118708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2" name="Ellipse 181"/>
                  <p:cNvSpPr/>
                  <p:nvPr/>
                </p:nvSpPr>
                <p:spPr>
                  <a:xfrm>
                    <a:off x="1319157" y="161832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75" name="Rectangle 174"/>
              <p:cNvSpPr/>
              <p:nvPr/>
            </p:nvSpPr>
            <p:spPr>
              <a:xfrm>
                <a:off x="3659898" y="764597"/>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88" name="Groupe 187"/>
            <p:cNvGrpSpPr>
              <a:grpSpLocks/>
            </p:cNvGrpSpPr>
            <p:nvPr/>
          </p:nvGrpSpPr>
          <p:grpSpPr bwMode="auto">
            <a:xfrm>
              <a:off x="1960564" y="1628800"/>
              <a:ext cx="1619250" cy="1152128"/>
              <a:chOff x="3635896" y="484421"/>
              <a:chExt cx="1584176" cy="1152787"/>
            </a:xfrm>
          </p:grpSpPr>
          <p:grpSp>
            <p:nvGrpSpPr>
              <p:cNvPr id="189" name="Groupe 188"/>
              <p:cNvGrpSpPr/>
              <p:nvPr/>
            </p:nvGrpSpPr>
            <p:grpSpPr>
              <a:xfrm>
                <a:off x="3767429" y="484421"/>
                <a:ext cx="1366613" cy="1152787"/>
                <a:chOff x="1319157" y="447311"/>
                <a:chExt cx="1366613" cy="1152787"/>
              </a:xfrm>
              <a:effectLst>
                <a:glow rad="127000">
                  <a:schemeClr val="bg1"/>
                </a:glow>
              </a:effectLst>
            </p:grpSpPr>
            <p:grpSp>
              <p:nvGrpSpPr>
                <p:cNvPr id="191" name="Groupe 190"/>
                <p:cNvGrpSpPr/>
                <p:nvPr/>
              </p:nvGrpSpPr>
              <p:grpSpPr>
                <a:xfrm>
                  <a:off x="1319157" y="447311"/>
                  <a:ext cx="588547" cy="1152787"/>
                  <a:chOff x="1319157" y="447311"/>
                  <a:chExt cx="588547" cy="1152787"/>
                </a:xfrm>
              </p:grpSpPr>
              <p:sp>
                <p:nvSpPr>
                  <p:cNvPr id="198" name="Ellipse 197"/>
                  <p:cNvSpPr/>
                  <p:nvPr/>
                </p:nvSpPr>
                <p:spPr>
                  <a:xfrm>
                    <a:off x="1331640" y="66345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9" name="Ellipse 198"/>
                  <p:cNvSpPr/>
                  <p:nvPr/>
                </p:nvSpPr>
                <p:spPr>
                  <a:xfrm>
                    <a:off x="1763688" y="4473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0" name="Ellipse 199"/>
                  <p:cNvSpPr/>
                  <p:nvPr/>
                </p:nvSpPr>
                <p:spPr>
                  <a:xfrm>
                    <a:off x="1763688" y="14560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1" name="Ellipse 200"/>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2" name="Ellipse 201"/>
                  <p:cNvSpPr/>
                  <p:nvPr/>
                </p:nvSpPr>
                <p:spPr>
                  <a:xfrm>
                    <a:off x="1319157" y="13840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92" name="Groupe 191"/>
                <p:cNvGrpSpPr/>
                <p:nvPr/>
              </p:nvGrpSpPr>
              <p:grpSpPr>
                <a:xfrm>
                  <a:off x="2051720" y="447311"/>
                  <a:ext cx="634050" cy="1152787"/>
                  <a:chOff x="1319157" y="449523"/>
                  <a:chExt cx="634050" cy="1152787"/>
                </a:xfrm>
              </p:grpSpPr>
              <p:sp>
                <p:nvSpPr>
                  <p:cNvPr id="193" name="Ellipse 192"/>
                  <p:cNvSpPr/>
                  <p:nvPr/>
                </p:nvSpPr>
                <p:spPr>
                  <a:xfrm>
                    <a:off x="1331640" y="59362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4" name="Ellipse 193"/>
                  <p:cNvSpPr/>
                  <p:nvPr/>
                </p:nvSpPr>
                <p:spPr>
                  <a:xfrm>
                    <a:off x="1763688" y="44952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5" name="Ellipse 194"/>
                  <p:cNvSpPr/>
                  <p:nvPr/>
                </p:nvSpPr>
                <p:spPr>
                  <a:xfrm>
                    <a:off x="1763688" y="145829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6" name="Ellipse 195"/>
                  <p:cNvSpPr/>
                  <p:nvPr/>
                </p:nvSpPr>
                <p:spPr>
                  <a:xfrm>
                    <a:off x="1809191"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7" name="Ellipse 196"/>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90" name="Rectangle 189"/>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 name="Rectangle 1"/>
            <p:cNvSpPr/>
            <p:nvPr/>
          </p:nvSpPr>
          <p:spPr>
            <a:xfrm>
              <a:off x="401638" y="188913"/>
              <a:ext cx="3306762" cy="2663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9" name="Ellipse 98"/>
            <p:cNvSpPr/>
            <p:nvPr/>
          </p:nvSpPr>
          <p:spPr>
            <a:xfrm>
              <a:off x="773113" y="1131888"/>
              <a:ext cx="147637"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95" name="Groupe 94">
              <a:extLst>
                <a:ext uri="{FF2B5EF4-FFF2-40B4-BE49-F238E27FC236}">
                  <a16:creationId xmlns:a16="http://schemas.microsoft.com/office/drawing/2014/main" xmlns="" id="{721E0C57-3A03-4C96-9A6F-E8FFC2192544}"/>
                </a:ext>
              </a:extLst>
            </p:cNvPr>
            <p:cNvGrpSpPr>
              <a:grpSpLocks/>
            </p:cNvGrpSpPr>
            <p:nvPr/>
          </p:nvGrpSpPr>
          <p:grpSpPr bwMode="auto">
            <a:xfrm>
              <a:off x="588858" y="264704"/>
              <a:ext cx="1768650" cy="1034578"/>
              <a:chOff x="3513734" y="764597"/>
              <a:chExt cx="1730340" cy="1032641"/>
            </a:xfrm>
          </p:grpSpPr>
          <p:grpSp>
            <p:nvGrpSpPr>
              <p:cNvPr id="96" name="Groupe 95">
                <a:extLst>
                  <a:ext uri="{FF2B5EF4-FFF2-40B4-BE49-F238E27FC236}">
                    <a16:creationId xmlns:a16="http://schemas.microsoft.com/office/drawing/2014/main" xmlns="" id="{80185890-7B8B-4746-B556-398917334052}"/>
                  </a:ext>
                </a:extLst>
              </p:cNvPr>
              <p:cNvGrpSpPr/>
              <p:nvPr/>
            </p:nvGrpSpPr>
            <p:grpSpPr>
              <a:xfrm>
                <a:off x="3513734" y="871610"/>
                <a:ext cx="1574805" cy="925628"/>
                <a:chOff x="1065462" y="834500"/>
                <a:chExt cx="1574805" cy="925628"/>
              </a:xfrm>
              <a:effectLst>
                <a:glow rad="127000">
                  <a:schemeClr val="bg1"/>
                </a:glow>
              </a:effectLst>
            </p:grpSpPr>
            <p:grpSp>
              <p:nvGrpSpPr>
                <p:cNvPr id="98" name="Groupe 97">
                  <a:extLst>
                    <a:ext uri="{FF2B5EF4-FFF2-40B4-BE49-F238E27FC236}">
                      <a16:creationId xmlns:a16="http://schemas.microsoft.com/office/drawing/2014/main" xmlns="" id="{9A548E11-AFC7-4350-8C13-10F783F2995B}"/>
                    </a:ext>
                  </a:extLst>
                </p:cNvPr>
                <p:cNvGrpSpPr/>
                <p:nvPr/>
              </p:nvGrpSpPr>
              <p:grpSpPr>
                <a:xfrm>
                  <a:off x="1065462" y="836712"/>
                  <a:ext cx="842242" cy="707797"/>
                  <a:chOff x="1065462" y="836712"/>
                  <a:chExt cx="842242" cy="707797"/>
                </a:xfrm>
              </p:grpSpPr>
              <p:sp>
                <p:nvSpPr>
                  <p:cNvPr id="106" name="Ellipse 105">
                    <a:extLst>
                      <a:ext uri="{FF2B5EF4-FFF2-40B4-BE49-F238E27FC236}">
                        <a16:creationId xmlns:a16="http://schemas.microsoft.com/office/drawing/2014/main" xmlns="" id="{A34F1611-75EB-4DE5-996E-7D36EACCF486}"/>
                      </a:ext>
                    </a:extLst>
                  </p:cNvPr>
                  <p:cNvSpPr/>
                  <p:nvPr/>
                </p:nvSpPr>
                <p:spPr>
                  <a:xfrm>
                    <a:off x="1065462"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7" name="Ellipse 106">
                    <a:extLst>
                      <a:ext uri="{FF2B5EF4-FFF2-40B4-BE49-F238E27FC236}">
                        <a16:creationId xmlns:a16="http://schemas.microsoft.com/office/drawing/2014/main" xmlns="" id="{A1C783C8-D0FF-4863-86B1-30FA5416B714}"/>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8" name="Ellipse 107">
                    <a:extLst>
                      <a:ext uri="{FF2B5EF4-FFF2-40B4-BE49-F238E27FC236}">
                        <a16:creationId xmlns:a16="http://schemas.microsoft.com/office/drawing/2014/main" xmlns="" id="{9BCF481E-115D-469D-BDFD-63C189BACABF}"/>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9" name="Ellipse 108">
                    <a:extLst>
                      <a:ext uri="{FF2B5EF4-FFF2-40B4-BE49-F238E27FC236}">
                        <a16:creationId xmlns:a16="http://schemas.microsoft.com/office/drawing/2014/main" xmlns="" id="{48BDC66A-8896-4872-9E7E-BE2BC7F73CFB}"/>
                      </a:ext>
                    </a:extLst>
                  </p:cNvPr>
                  <p:cNvSpPr/>
                  <p:nvPr/>
                </p:nvSpPr>
                <p:spPr>
                  <a:xfrm>
                    <a:off x="1547664" y="140049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0" name="Ellipse 109">
                    <a:extLst>
                      <a:ext uri="{FF2B5EF4-FFF2-40B4-BE49-F238E27FC236}">
                        <a16:creationId xmlns:a16="http://schemas.microsoft.com/office/drawing/2014/main" xmlns="" id="{D9395A41-7B61-417E-B041-513F0F92C06A}"/>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00" name="Groupe 99">
                  <a:extLst>
                    <a:ext uri="{FF2B5EF4-FFF2-40B4-BE49-F238E27FC236}">
                      <a16:creationId xmlns:a16="http://schemas.microsoft.com/office/drawing/2014/main" xmlns="" id="{88145E59-83FA-432A-A268-E74BFDC1D731}"/>
                    </a:ext>
                  </a:extLst>
                </p:cNvPr>
                <p:cNvGrpSpPr/>
                <p:nvPr/>
              </p:nvGrpSpPr>
              <p:grpSpPr>
                <a:xfrm>
                  <a:off x="2051720" y="834500"/>
                  <a:ext cx="588547" cy="925628"/>
                  <a:chOff x="1319157" y="836712"/>
                  <a:chExt cx="588547" cy="925628"/>
                </a:xfrm>
              </p:grpSpPr>
              <p:sp>
                <p:nvSpPr>
                  <p:cNvPr id="101" name="Ellipse 100">
                    <a:extLst>
                      <a:ext uri="{FF2B5EF4-FFF2-40B4-BE49-F238E27FC236}">
                        <a16:creationId xmlns:a16="http://schemas.microsoft.com/office/drawing/2014/main" xmlns="" id="{FA7A9206-C1E9-4C93-81B5-3BD1A3182D2F}"/>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2" name="Ellipse 101">
                    <a:extLst>
                      <a:ext uri="{FF2B5EF4-FFF2-40B4-BE49-F238E27FC236}">
                        <a16:creationId xmlns:a16="http://schemas.microsoft.com/office/drawing/2014/main" xmlns="" id="{A2D70BE7-3EE7-43CA-A5DF-CCFDEB4D00ED}"/>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3" name="Ellipse 102">
                    <a:extLst>
                      <a:ext uri="{FF2B5EF4-FFF2-40B4-BE49-F238E27FC236}">
                        <a16:creationId xmlns:a16="http://schemas.microsoft.com/office/drawing/2014/main" xmlns="" id="{83E3A502-CE45-48F6-B2E2-14C77687CE68}"/>
                      </a:ext>
                    </a:extLst>
                  </p:cNvPr>
                  <p:cNvSpPr/>
                  <p:nvPr/>
                </p:nvSpPr>
                <p:spPr>
                  <a:xfrm>
                    <a:off x="1763688" y="14745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4" name="Ellipse 103">
                    <a:extLst>
                      <a:ext uri="{FF2B5EF4-FFF2-40B4-BE49-F238E27FC236}">
                        <a16:creationId xmlns:a16="http://schemas.microsoft.com/office/drawing/2014/main" xmlns="" id="{53446540-DAE4-4215-A6DF-47EC814D609E}"/>
                      </a:ext>
                    </a:extLst>
                  </p:cNvPr>
                  <p:cNvSpPr/>
                  <p:nvPr/>
                </p:nvSpPr>
                <p:spPr>
                  <a:xfrm>
                    <a:off x="1547664" y="118708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5" name="Ellipse 104">
                    <a:extLst>
                      <a:ext uri="{FF2B5EF4-FFF2-40B4-BE49-F238E27FC236}">
                        <a16:creationId xmlns:a16="http://schemas.microsoft.com/office/drawing/2014/main" xmlns="" id="{81AB62D2-76A4-4AFE-A763-E8D172E30F5E}"/>
                      </a:ext>
                    </a:extLst>
                  </p:cNvPr>
                  <p:cNvSpPr/>
                  <p:nvPr/>
                </p:nvSpPr>
                <p:spPr>
                  <a:xfrm>
                    <a:off x="1319157" y="161832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97" name="Rectangle 96">
                <a:extLst>
                  <a:ext uri="{FF2B5EF4-FFF2-40B4-BE49-F238E27FC236}">
                    <a16:creationId xmlns:a16="http://schemas.microsoft.com/office/drawing/2014/main" xmlns="" id="{8B13B0DE-BC3C-498F-B6EC-B894EB876CA0}"/>
                  </a:ext>
                </a:extLst>
              </p:cNvPr>
              <p:cNvSpPr/>
              <p:nvPr/>
            </p:nvSpPr>
            <p:spPr>
              <a:xfrm>
                <a:off x="3659898" y="764597"/>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11" name="Groupe 110">
              <a:extLst>
                <a:ext uri="{FF2B5EF4-FFF2-40B4-BE49-F238E27FC236}">
                  <a16:creationId xmlns:a16="http://schemas.microsoft.com/office/drawing/2014/main" xmlns="" id="{F3750F80-26B8-4095-8EDA-FC52AAD4AC5C}"/>
                </a:ext>
              </a:extLst>
            </p:cNvPr>
            <p:cNvGrpSpPr>
              <a:grpSpLocks/>
            </p:cNvGrpSpPr>
            <p:nvPr/>
          </p:nvGrpSpPr>
          <p:grpSpPr bwMode="auto">
            <a:xfrm>
              <a:off x="464357" y="1761672"/>
              <a:ext cx="1720433" cy="1034578"/>
              <a:chOff x="3560907" y="764597"/>
              <a:chExt cx="1683167" cy="1032641"/>
            </a:xfrm>
          </p:grpSpPr>
          <p:grpSp>
            <p:nvGrpSpPr>
              <p:cNvPr id="112" name="Groupe 111">
                <a:extLst>
                  <a:ext uri="{FF2B5EF4-FFF2-40B4-BE49-F238E27FC236}">
                    <a16:creationId xmlns:a16="http://schemas.microsoft.com/office/drawing/2014/main" xmlns="" id="{71906AD4-75C2-4149-BE00-70D3DFCDC028}"/>
                  </a:ext>
                </a:extLst>
              </p:cNvPr>
              <p:cNvGrpSpPr/>
              <p:nvPr/>
            </p:nvGrpSpPr>
            <p:grpSpPr>
              <a:xfrm>
                <a:off x="3560907" y="871610"/>
                <a:ext cx="1527632" cy="925628"/>
                <a:chOff x="1112635" y="834500"/>
                <a:chExt cx="1527632" cy="925628"/>
              </a:xfrm>
              <a:effectLst>
                <a:glow rad="127000">
                  <a:schemeClr val="bg1"/>
                </a:glow>
              </a:effectLst>
            </p:grpSpPr>
            <p:grpSp>
              <p:nvGrpSpPr>
                <p:cNvPr id="114" name="Groupe 113">
                  <a:extLst>
                    <a:ext uri="{FF2B5EF4-FFF2-40B4-BE49-F238E27FC236}">
                      <a16:creationId xmlns:a16="http://schemas.microsoft.com/office/drawing/2014/main" xmlns="" id="{25728273-C4E9-4EA0-B584-907FE843963B}"/>
                    </a:ext>
                  </a:extLst>
                </p:cNvPr>
                <p:cNvGrpSpPr/>
                <p:nvPr/>
              </p:nvGrpSpPr>
              <p:grpSpPr>
                <a:xfrm>
                  <a:off x="1112635" y="836712"/>
                  <a:ext cx="795069" cy="707797"/>
                  <a:chOff x="1112635" y="836712"/>
                  <a:chExt cx="795069" cy="707797"/>
                </a:xfrm>
              </p:grpSpPr>
              <p:sp>
                <p:nvSpPr>
                  <p:cNvPr id="121" name="Ellipse 120">
                    <a:extLst>
                      <a:ext uri="{FF2B5EF4-FFF2-40B4-BE49-F238E27FC236}">
                        <a16:creationId xmlns:a16="http://schemas.microsoft.com/office/drawing/2014/main" xmlns="" id="{38644F05-FE3C-4290-AD5C-C20442702976}"/>
                      </a:ext>
                    </a:extLst>
                  </p:cNvPr>
                  <p:cNvSpPr/>
                  <p:nvPr/>
                </p:nvSpPr>
                <p:spPr>
                  <a:xfrm>
                    <a:off x="1112635"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2" name="Ellipse 121">
                    <a:extLst>
                      <a:ext uri="{FF2B5EF4-FFF2-40B4-BE49-F238E27FC236}">
                        <a16:creationId xmlns:a16="http://schemas.microsoft.com/office/drawing/2014/main" xmlns="" id="{39C17884-949B-4FE5-8530-D549DC4F1E76}"/>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3" name="Ellipse 122">
                    <a:extLst>
                      <a:ext uri="{FF2B5EF4-FFF2-40B4-BE49-F238E27FC236}">
                        <a16:creationId xmlns:a16="http://schemas.microsoft.com/office/drawing/2014/main" xmlns="" id="{4DB5ECAB-E203-4172-8886-840E30BF69CC}"/>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4" name="Ellipse 123">
                    <a:extLst>
                      <a:ext uri="{FF2B5EF4-FFF2-40B4-BE49-F238E27FC236}">
                        <a16:creationId xmlns:a16="http://schemas.microsoft.com/office/drawing/2014/main" xmlns="" id="{F0BA281A-A5AC-4117-B915-B2A64CC0167F}"/>
                      </a:ext>
                    </a:extLst>
                  </p:cNvPr>
                  <p:cNvSpPr/>
                  <p:nvPr/>
                </p:nvSpPr>
                <p:spPr>
                  <a:xfrm>
                    <a:off x="1547664" y="140049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5" name="Ellipse 124">
                    <a:extLst>
                      <a:ext uri="{FF2B5EF4-FFF2-40B4-BE49-F238E27FC236}">
                        <a16:creationId xmlns:a16="http://schemas.microsoft.com/office/drawing/2014/main" xmlns="" id="{E907C09F-4645-4C34-99E8-BABB60F4C946}"/>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15" name="Groupe 114">
                  <a:extLst>
                    <a:ext uri="{FF2B5EF4-FFF2-40B4-BE49-F238E27FC236}">
                      <a16:creationId xmlns:a16="http://schemas.microsoft.com/office/drawing/2014/main" xmlns="" id="{428657DE-1B23-4409-A33B-39F0AF8CAF40}"/>
                    </a:ext>
                  </a:extLst>
                </p:cNvPr>
                <p:cNvGrpSpPr/>
                <p:nvPr/>
              </p:nvGrpSpPr>
              <p:grpSpPr>
                <a:xfrm>
                  <a:off x="1699699" y="834500"/>
                  <a:ext cx="940568" cy="925628"/>
                  <a:chOff x="967136" y="836712"/>
                  <a:chExt cx="940568" cy="925628"/>
                </a:xfrm>
              </p:grpSpPr>
              <p:sp>
                <p:nvSpPr>
                  <p:cNvPr id="116" name="Ellipse 115">
                    <a:extLst>
                      <a:ext uri="{FF2B5EF4-FFF2-40B4-BE49-F238E27FC236}">
                        <a16:creationId xmlns:a16="http://schemas.microsoft.com/office/drawing/2014/main" xmlns="" id="{EC51846B-D9C1-4907-A692-619E62159CE6}"/>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7" name="Ellipse 116">
                    <a:extLst>
                      <a:ext uri="{FF2B5EF4-FFF2-40B4-BE49-F238E27FC236}">
                        <a16:creationId xmlns:a16="http://schemas.microsoft.com/office/drawing/2014/main" xmlns="" id="{D5367799-359E-444A-913F-1C8DEC4BEAEF}"/>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8" name="Ellipse 117">
                    <a:extLst>
                      <a:ext uri="{FF2B5EF4-FFF2-40B4-BE49-F238E27FC236}">
                        <a16:creationId xmlns:a16="http://schemas.microsoft.com/office/drawing/2014/main" xmlns="" id="{8438BC87-7FBE-4E98-99D2-917C332BC223}"/>
                      </a:ext>
                    </a:extLst>
                  </p:cNvPr>
                  <p:cNvSpPr/>
                  <p:nvPr/>
                </p:nvSpPr>
                <p:spPr>
                  <a:xfrm>
                    <a:off x="1763688" y="14745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9" name="Ellipse 118">
                    <a:extLst>
                      <a:ext uri="{FF2B5EF4-FFF2-40B4-BE49-F238E27FC236}">
                        <a16:creationId xmlns:a16="http://schemas.microsoft.com/office/drawing/2014/main" xmlns="" id="{DF41929C-7700-4101-87AF-4AD0EBF48E7A}"/>
                      </a:ext>
                    </a:extLst>
                  </p:cNvPr>
                  <p:cNvSpPr/>
                  <p:nvPr/>
                </p:nvSpPr>
                <p:spPr>
                  <a:xfrm>
                    <a:off x="1547664" y="118708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0" name="Ellipse 119">
                    <a:extLst>
                      <a:ext uri="{FF2B5EF4-FFF2-40B4-BE49-F238E27FC236}">
                        <a16:creationId xmlns:a16="http://schemas.microsoft.com/office/drawing/2014/main" xmlns="" id="{78889BA4-95F7-44A0-8C3B-B3BE5AF0BAA5}"/>
                      </a:ext>
                    </a:extLst>
                  </p:cNvPr>
                  <p:cNvSpPr/>
                  <p:nvPr/>
                </p:nvSpPr>
                <p:spPr>
                  <a:xfrm>
                    <a:off x="1319157" y="161832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8" name="Ellipse 227">
                    <a:extLst>
                      <a:ext uri="{FF2B5EF4-FFF2-40B4-BE49-F238E27FC236}">
                        <a16:creationId xmlns:a16="http://schemas.microsoft.com/office/drawing/2014/main" xmlns="" id="{8669234C-C35D-458D-8462-260D0B5AD610}"/>
                      </a:ext>
                    </a:extLst>
                  </p:cNvPr>
                  <p:cNvSpPr/>
                  <p:nvPr/>
                </p:nvSpPr>
                <p:spPr>
                  <a:xfrm>
                    <a:off x="967136" y="157814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13" name="Rectangle 112">
                <a:extLst>
                  <a:ext uri="{FF2B5EF4-FFF2-40B4-BE49-F238E27FC236}">
                    <a16:creationId xmlns:a16="http://schemas.microsoft.com/office/drawing/2014/main" xmlns="" id="{E56BB073-961C-40CA-A5F4-CDF378334828}"/>
                  </a:ext>
                </a:extLst>
              </p:cNvPr>
              <p:cNvSpPr/>
              <p:nvPr/>
            </p:nvSpPr>
            <p:spPr>
              <a:xfrm>
                <a:off x="3659898" y="764597"/>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grpSp>
        <p:nvGrpSpPr>
          <p:cNvPr id="131" name="Groupe 130">
            <a:extLst>
              <a:ext uri="{FF2B5EF4-FFF2-40B4-BE49-F238E27FC236}">
                <a16:creationId xmlns:a16="http://schemas.microsoft.com/office/drawing/2014/main" xmlns="" id="{68B6D2A9-2977-400F-A0B7-6D3BB25CC4C8}"/>
              </a:ext>
            </a:extLst>
          </p:cNvPr>
          <p:cNvGrpSpPr>
            <a:grpSpLocks/>
          </p:cNvGrpSpPr>
          <p:nvPr/>
        </p:nvGrpSpPr>
        <p:grpSpPr bwMode="auto">
          <a:xfrm>
            <a:off x="6767779" y="1556792"/>
            <a:ext cx="1654745" cy="1105916"/>
            <a:chOff x="3563823" y="720899"/>
            <a:chExt cx="1656249" cy="1103845"/>
          </a:xfrm>
        </p:grpSpPr>
        <p:grpSp>
          <p:nvGrpSpPr>
            <p:cNvPr id="157" name="Groupe 156">
              <a:extLst>
                <a:ext uri="{FF2B5EF4-FFF2-40B4-BE49-F238E27FC236}">
                  <a16:creationId xmlns:a16="http://schemas.microsoft.com/office/drawing/2014/main" xmlns="" id="{57EC0A85-0E9E-456F-A12C-D1001DAC9FC3}"/>
                </a:ext>
              </a:extLst>
            </p:cNvPr>
            <p:cNvGrpSpPr/>
            <p:nvPr/>
          </p:nvGrpSpPr>
          <p:grpSpPr>
            <a:xfrm>
              <a:off x="3563823" y="720899"/>
              <a:ext cx="1524716" cy="1103845"/>
              <a:chOff x="1115551" y="683789"/>
              <a:chExt cx="1524716" cy="1103845"/>
            </a:xfrm>
            <a:effectLst>
              <a:glow rad="127000">
                <a:schemeClr val="bg1"/>
              </a:glow>
            </a:effectLst>
          </p:grpSpPr>
          <p:grpSp>
            <p:nvGrpSpPr>
              <p:cNvPr id="160" name="Groupe 159">
                <a:extLst>
                  <a:ext uri="{FF2B5EF4-FFF2-40B4-BE49-F238E27FC236}">
                    <a16:creationId xmlns:a16="http://schemas.microsoft.com/office/drawing/2014/main" xmlns="" id="{BD5F0C00-9732-4BBB-A66C-184429D5B52B}"/>
                  </a:ext>
                </a:extLst>
              </p:cNvPr>
              <p:cNvGrpSpPr/>
              <p:nvPr/>
            </p:nvGrpSpPr>
            <p:grpSpPr>
              <a:xfrm>
                <a:off x="1115551" y="836712"/>
                <a:ext cx="792153" cy="950922"/>
                <a:chOff x="1115551" y="836712"/>
                <a:chExt cx="792153" cy="950922"/>
              </a:xfrm>
            </p:grpSpPr>
            <p:sp>
              <p:nvSpPr>
                <p:cNvPr id="208" name="Ellipse 207">
                  <a:extLst>
                    <a:ext uri="{FF2B5EF4-FFF2-40B4-BE49-F238E27FC236}">
                      <a16:creationId xmlns:a16="http://schemas.microsoft.com/office/drawing/2014/main" xmlns="" id="{1E503A58-1A4F-41E8-A3DD-BE7FE02FDE13}"/>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9" name="Ellipse 208">
                  <a:extLst>
                    <a:ext uri="{FF2B5EF4-FFF2-40B4-BE49-F238E27FC236}">
                      <a16:creationId xmlns:a16="http://schemas.microsoft.com/office/drawing/2014/main" xmlns="" id="{5889B843-DD3D-45DF-9BAA-B8C02249D39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0" name="Ellipse 209">
                  <a:extLst>
                    <a:ext uri="{FF2B5EF4-FFF2-40B4-BE49-F238E27FC236}">
                      <a16:creationId xmlns:a16="http://schemas.microsoft.com/office/drawing/2014/main" xmlns="" id="{EFFE2818-04B6-47BC-984A-BFE29A235D34}"/>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1" name="Ellipse 210">
                  <a:extLst>
                    <a:ext uri="{FF2B5EF4-FFF2-40B4-BE49-F238E27FC236}">
                      <a16:creationId xmlns:a16="http://schemas.microsoft.com/office/drawing/2014/main" xmlns="" id="{9F9B9F07-E3AA-4151-990F-E6067ACDA14B}"/>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2" name="Ellipse 211">
                  <a:extLst>
                    <a:ext uri="{FF2B5EF4-FFF2-40B4-BE49-F238E27FC236}">
                      <a16:creationId xmlns:a16="http://schemas.microsoft.com/office/drawing/2014/main" xmlns="" id="{D4278AD2-56A1-47FC-88B6-9B52798EF60B}"/>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61" name="Groupe 160">
                <a:extLst>
                  <a:ext uri="{FF2B5EF4-FFF2-40B4-BE49-F238E27FC236}">
                    <a16:creationId xmlns:a16="http://schemas.microsoft.com/office/drawing/2014/main" xmlns="" id="{7E11B758-E3A1-49C2-9563-E4A98A9722E4}"/>
                  </a:ext>
                </a:extLst>
              </p:cNvPr>
              <p:cNvGrpSpPr/>
              <p:nvPr/>
            </p:nvGrpSpPr>
            <p:grpSpPr>
              <a:xfrm>
                <a:off x="2051720" y="683789"/>
                <a:ext cx="588547" cy="1031972"/>
                <a:chOff x="1319157" y="686001"/>
                <a:chExt cx="588547" cy="1031972"/>
              </a:xfrm>
            </p:grpSpPr>
            <p:sp>
              <p:nvSpPr>
                <p:cNvPr id="203" name="Ellipse 202">
                  <a:extLst>
                    <a:ext uri="{FF2B5EF4-FFF2-40B4-BE49-F238E27FC236}">
                      <a16:creationId xmlns:a16="http://schemas.microsoft.com/office/drawing/2014/main" xmlns="" id="{B00AEE6E-B7A7-4A9F-905E-7804B53DA85F}"/>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4" name="Ellipse 203">
                  <a:extLst>
                    <a:ext uri="{FF2B5EF4-FFF2-40B4-BE49-F238E27FC236}">
                      <a16:creationId xmlns:a16="http://schemas.microsoft.com/office/drawing/2014/main" xmlns="" id="{07C0FF22-BEA1-4275-A6EE-2CEA473F32D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5" name="Ellipse 204">
                  <a:extLst>
                    <a:ext uri="{FF2B5EF4-FFF2-40B4-BE49-F238E27FC236}">
                      <a16:creationId xmlns:a16="http://schemas.microsoft.com/office/drawing/2014/main" xmlns="" id="{FBC6BCA0-D587-4050-B84B-F1DCD0D6597E}"/>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6" name="Ellipse 205">
                  <a:extLst>
                    <a:ext uri="{FF2B5EF4-FFF2-40B4-BE49-F238E27FC236}">
                      <a16:creationId xmlns:a16="http://schemas.microsoft.com/office/drawing/2014/main" xmlns="" id="{47CB3498-7151-452C-989B-5F7B29CB1633}"/>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7" name="Ellipse 206">
                  <a:extLst>
                    <a:ext uri="{FF2B5EF4-FFF2-40B4-BE49-F238E27FC236}">
                      <a16:creationId xmlns:a16="http://schemas.microsoft.com/office/drawing/2014/main" xmlns="" id="{990AF97D-A1C0-4C74-9C77-A0106F01657A}"/>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58" name="Rectangle 157">
              <a:extLst>
                <a:ext uri="{FF2B5EF4-FFF2-40B4-BE49-F238E27FC236}">
                  <a16:creationId xmlns:a16="http://schemas.microsoft.com/office/drawing/2014/main" xmlns="" id="{0E6842B0-E62C-4AD2-ABC9-FB7565762FBC}"/>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13" name="Groupe 212">
            <a:extLst>
              <a:ext uri="{FF2B5EF4-FFF2-40B4-BE49-F238E27FC236}">
                <a16:creationId xmlns:a16="http://schemas.microsoft.com/office/drawing/2014/main" xmlns="" id="{DF26AD9E-67EB-46A0-BB8B-D0A3BD948CF7}"/>
              </a:ext>
            </a:extLst>
          </p:cNvPr>
          <p:cNvGrpSpPr>
            <a:grpSpLocks/>
          </p:cNvGrpSpPr>
          <p:nvPr/>
        </p:nvGrpSpPr>
        <p:grpSpPr bwMode="auto">
          <a:xfrm>
            <a:off x="5253099" y="1165777"/>
            <a:ext cx="1584325" cy="1296144"/>
            <a:chOff x="3635896" y="465376"/>
            <a:chExt cx="1584176" cy="1296885"/>
          </a:xfrm>
        </p:grpSpPr>
        <p:grpSp>
          <p:nvGrpSpPr>
            <p:cNvPr id="214" name="Groupe 213">
              <a:extLst>
                <a:ext uri="{FF2B5EF4-FFF2-40B4-BE49-F238E27FC236}">
                  <a16:creationId xmlns:a16="http://schemas.microsoft.com/office/drawing/2014/main" xmlns="" id="{B546DB3A-450D-4E9E-B1DF-20407148BDF7}"/>
                </a:ext>
              </a:extLst>
            </p:cNvPr>
            <p:cNvGrpSpPr/>
            <p:nvPr/>
          </p:nvGrpSpPr>
          <p:grpSpPr>
            <a:xfrm>
              <a:off x="3767429" y="465376"/>
              <a:ext cx="1321110" cy="1296885"/>
              <a:chOff x="1319157" y="428266"/>
              <a:chExt cx="1321110" cy="1296885"/>
            </a:xfrm>
            <a:effectLst>
              <a:glow rad="127000">
                <a:schemeClr val="bg1"/>
              </a:glow>
            </a:effectLst>
          </p:grpSpPr>
          <p:grpSp>
            <p:nvGrpSpPr>
              <p:cNvPr id="216" name="Groupe 215">
                <a:extLst>
                  <a:ext uri="{FF2B5EF4-FFF2-40B4-BE49-F238E27FC236}">
                    <a16:creationId xmlns:a16="http://schemas.microsoft.com/office/drawing/2014/main" xmlns="" id="{B61FD128-DC2D-4154-9F23-014B24E09938}"/>
                  </a:ext>
                </a:extLst>
              </p:cNvPr>
              <p:cNvGrpSpPr/>
              <p:nvPr/>
            </p:nvGrpSpPr>
            <p:grpSpPr>
              <a:xfrm>
                <a:off x="1319157" y="836712"/>
                <a:ext cx="588547" cy="856227"/>
                <a:chOff x="1319157" y="836712"/>
                <a:chExt cx="588547" cy="856227"/>
              </a:xfrm>
            </p:grpSpPr>
            <p:sp>
              <p:nvSpPr>
                <p:cNvPr id="223" name="Ellipse 222">
                  <a:extLst>
                    <a:ext uri="{FF2B5EF4-FFF2-40B4-BE49-F238E27FC236}">
                      <a16:creationId xmlns:a16="http://schemas.microsoft.com/office/drawing/2014/main" xmlns="" id="{16A31D3C-5C18-47DC-BD57-7DCE4D0C84D8}"/>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4" name="Ellipse 223">
                  <a:extLst>
                    <a:ext uri="{FF2B5EF4-FFF2-40B4-BE49-F238E27FC236}">
                      <a16:creationId xmlns:a16="http://schemas.microsoft.com/office/drawing/2014/main" xmlns="" id="{E79EECE0-F66A-4436-AA60-59739D941749}"/>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5" name="Ellipse 224">
                  <a:extLst>
                    <a:ext uri="{FF2B5EF4-FFF2-40B4-BE49-F238E27FC236}">
                      <a16:creationId xmlns:a16="http://schemas.microsoft.com/office/drawing/2014/main" xmlns="" id="{9A94CBD4-7BA3-498F-8A9B-266B8D460343}"/>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6" name="Ellipse 225">
                  <a:extLst>
                    <a:ext uri="{FF2B5EF4-FFF2-40B4-BE49-F238E27FC236}">
                      <a16:creationId xmlns:a16="http://schemas.microsoft.com/office/drawing/2014/main" xmlns="" id="{152610F9-6020-4547-AE54-78609B5D599F}"/>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7" name="Ellipse 226">
                  <a:extLst>
                    <a:ext uri="{FF2B5EF4-FFF2-40B4-BE49-F238E27FC236}">
                      <a16:creationId xmlns:a16="http://schemas.microsoft.com/office/drawing/2014/main" xmlns="" id="{B48169A4-C645-4D18-9B9D-4BD3CC0677A7}"/>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17" name="Groupe 216">
                <a:extLst>
                  <a:ext uri="{FF2B5EF4-FFF2-40B4-BE49-F238E27FC236}">
                    <a16:creationId xmlns:a16="http://schemas.microsoft.com/office/drawing/2014/main" xmlns="" id="{AB34D6ED-3659-4672-8BC2-CAF5000EB0B1}"/>
                  </a:ext>
                </a:extLst>
              </p:cNvPr>
              <p:cNvGrpSpPr/>
              <p:nvPr/>
            </p:nvGrpSpPr>
            <p:grpSpPr>
              <a:xfrm>
                <a:off x="2051720" y="428266"/>
                <a:ext cx="588547" cy="1296885"/>
                <a:chOff x="1319157" y="430478"/>
                <a:chExt cx="588547" cy="1296885"/>
              </a:xfrm>
            </p:grpSpPr>
            <p:sp>
              <p:nvSpPr>
                <p:cNvPr id="218" name="Ellipse 217">
                  <a:extLst>
                    <a:ext uri="{FF2B5EF4-FFF2-40B4-BE49-F238E27FC236}">
                      <a16:creationId xmlns:a16="http://schemas.microsoft.com/office/drawing/2014/main" xmlns="" id="{6E828007-F961-4298-B6AC-1D7A44D14D9B}"/>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9" name="Ellipse 218">
                  <a:extLst>
                    <a:ext uri="{FF2B5EF4-FFF2-40B4-BE49-F238E27FC236}">
                      <a16:creationId xmlns:a16="http://schemas.microsoft.com/office/drawing/2014/main" xmlns="" id="{9D406E6B-53C2-4383-9F8D-FE02045CC863}"/>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0" name="Ellipse 219">
                  <a:extLst>
                    <a:ext uri="{FF2B5EF4-FFF2-40B4-BE49-F238E27FC236}">
                      <a16:creationId xmlns:a16="http://schemas.microsoft.com/office/drawing/2014/main" xmlns="" id="{AEDA9B31-2DCE-463A-BADE-980869DF82B8}"/>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1" name="Ellipse 220">
                  <a:extLst>
                    <a:ext uri="{FF2B5EF4-FFF2-40B4-BE49-F238E27FC236}">
                      <a16:creationId xmlns:a16="http://schemas.microsoft.com/office/drawing/2014/main" xmlns="" id="{7CD4756C-3F8A-4C1C-B623-ECF2A62C0102}"/>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2" name="Ellipse 221">
                  <a:extLst>
                    <a:ext uri="{FF2B5EF4-FFF2-40B4-BE49-F238E27FC236}">
                      <a16:creationId xmlns:a16="http://schemas.microsoft.com/office/drawing/2014/main" xmlns="" id="{72762C83-A1CB-40AC-A1EF-EF23969C7D15}"/>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15" name="Rectangle 214">
              <a:extLst>
                <a:ext uri="{FF2B5EF4-FFF2-40B4-BE49-F238E27FC236}">
                  <a16:creationId xmlns:a16="http://schemas.microsoft.com/office/drawing/2014/main" xmlns="" id="{D054A668-61DD-4FBB-8ACC-CB819C13E6C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92" name="Rectangle 91">
            <a:extLst>
              <a:ext uri="{FF2B5EF4-FFF2-40B4-BE49-F238E27FC236}">
                <a16:creationId xmlns:a16="http://schemas.microsoft.com/office/drawing/2014/main" xmlns="" id="{CE26849D-A8C6-440A-BFFA-D8CDC879E1FF}"/>
              </a:ext>
            </a:extLst>
          </p:cNvPr>
          <p:cNvSpPr/>
          <p:nvPr/>
        </p:nvSpPr>
        <p:spPr>
          <a:xfrm>
            <a:off x="304139" y="175313"/>
            <a:ext cx="3594298" cy="2665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3" name="Rectangle 92">
            <a:extLst>
              <a:ext uri="{FF2B5EF4-FFF2-40B4-BE49-F238E27FC236}">
                <a16:creationId xmlns:a16="http://schemas.microsoft.com/office/drawing/2014/main" xmlns="" id="{4DE01D90-F4D6-4B2F-AFC9-D858FAF2A6AA}"/>
              </a:ext>
            </a:extLst>
          </p:cNvPr>
          <p:cNvSpPr/>
          <p:nvPr/>
        </p:nvSpPr>
        <p:spPr>
          <a:xfrm>
            <a:off x="4921894" y="184006"/>
            <a:ext cx="3538538" cy="2665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466915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 name="Ellipse 43"/>
          <p:cNvSpPr/>
          <p:nvPr/>
        </p:nvSpPr>
        <p:spPr>
          <a:xfrm>
            <a:off x="549275" y="981075"/>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5" name="Ellipse 44"/>
          <p:cNvSpPr/>
          <p:nvPr/>
        </p:nvSpPr>
        <p:spPr>
          <a:xfrm>
            <a:off x="990600" y="981075"/>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 name="Ellipse 45"/>
          <p:cNvSpPr/>
          <p:nvPr/>
        </p:nvSpPr>
        <p:spPr>
          <a:xfrm>
            <a:off x="990600" y="1270000"/>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 name="Ellipse 47"/>
          <p:cNvSpPr/>
          <p:nvPr/>
        </p:nvSpPr>
        <p:spPr>
          <a:xfrm>
            <a:off x="536575" y="1270000"/>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9" name="Ellipse 38"/>
          <p:cNvSpPr/>
          <p:nvPr/>
        </p:nvSpPr>
        <p:spPr>
          <a:xfrm>
            <a:off x="1298575" y="979488"/>
            <a:ext cx="147638"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 name="Ellipse 39"/>
          <p:cNvSpPr/>
          <p:nvPr/>
        </p:nvSpPr>
        <p:spPr>
          <a:xfrm>
            <a:off x="1739900" y="979488"/>
            <a:ext cx="147638"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 name="Ellipse 40"/>
          <p:cNvSpPr/>
          <p:nvPr/>
        </p:nvSpPr>
        <p:spPr>
          <a:xfrm>
            <a:off x="1739900" y="1268413"/>
            <a:ext cx="147638"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 name="Ellipse 41"/>
          <p:cNvSpPr/>
          <p:nvPr/>
        </p:nvSpPr>
        <p:spPr>
          <a:xfrm>
            <a:off x="1519238" y="1123950"/>
            <a:ext cx="147637"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3" name="Ellipse 42"/>
          <p:cNvSpPr/>
          <p:nvPr/>
        </p:nvSpPr>
        <p:spPr>
          <a:xfrm>
            <a:off x="1285875" y="1268413"/>
            <a:ext cx="147638"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6" name="Rectangle 35"/>
          <p:cNvSpPr/>
          <p:nvPr/>
        </p:nvSpPr>
        <p:spPr>
          <a:xfrm>
            <a:off x="401638" y="873125"/>
            <a:ext cx="16192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1" name="Rectangle 50"/>
          <p:cNvSpPr/>
          <p:nvPr/>
        </p:nvSpPr>
        <p:spPr>
          <a:xfrm>
            <a:off x="619125" y="1844675"/>
            <a:ext cx="1619250"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73" name="Groupe 172"/>
          <p:cNvGrpSpPr>
            <a:grpSpLocks/>
          </p:cNvGrpSpPr>
          <p:nvPr/>
        </p:nvGrpSpPr>
        <p:grpSpPr bwMode="auto">
          <a:xfrm>
            <a:off x="2147855" y="276497"/>
            <a:ext cx="1619250" cy="649287"/>
            <a:chOff x="3635896" y="765810"/>
            <a:chExt cx="1584176" cy="648072"/>
          </a:xfrm>
        </p:grpSpPr>
        <p:grpSp>
          <p:nvGrpSpPr>
            <p:cNvPr id="174" name="Groupe 173"/>
            <p:cNvGrpSpPr/>
            <p:nvPr/>
          </p:nvGrpSpPr>
          <p:grpSpPr>
            <a:xfrm>
              <a:off x="3767429" y="871610"/>
              <a:ext cx="1321110" cy="434260"/>
              <a:chOff x="1319157" y="834500"/>
              <a:chExt cx="1321110" cy="434260"/>
            </a:xfrm>
            <a:effectLst>
              <a:glow rad="127000">
                <a:schemeClr val="bg1"/>
              </a:glow>
            </a:effectLst>
          </p:grpSpPr>
          <p:grpSp>
            <p:nvGrpSpPr>
              <p:cNvPr id="176" name="Groupe 175"/>
              <p:cNvGrpSpPr/>
              <p:nvPr/>
            </p:nvGrpSpPr>
            <p:grpSpPr>
              <a:xfrm>
                <a:off x="1319157" y="836712"/>
                <a:ext cx="588547" cy="432048"/>
                <a:chOff x="1319157" y="836712"/>
                <a:chExt cx="588547" cy="432048"/>
              </a:xfrm>
            </p:grpSpPr>
            <p:sp>
              <p:nvSpPr>
                <p:cNvPr id="183" name="Ellipse 182"/>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4" name="Ellipse 183"/>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5" name="Ellipse 184"/>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6" name="Ellipse 185"/>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7" name="Ellipse 186"/>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77" name="Groupe 176"/>
              <p:cNvGrpSpPr/>
              <p:nvPr/>
            </p:nvGrpSpPr>
            <p:grpSpPr>
              <a:xfrm>
                <a:off x="2051720" y="834500"/>
                <a:ext cx="588547" cy="432048"/>
                <a:chOff x="1319157" y="836712"/>
                <a:chExt cx="588547" cy="432048"/>
              </a:xfrm>
            </p:grpSpPr>
            <p:sp>
              <p:nvSpPr>
                <p:cNvPr id="178" name="Ellipse 177"/>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9" name="Ellipse 178"/>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0" name="Ellipse 179"/>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1" name="Ellipse 180"/>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2" name="Ellipse 181"/>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75" name="Rectangle 174"/>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88" name="Groupe 187"/>
          <p:cNvGrpSpPr>
            <a:grpSpLocks/>
          </p:cNvGrpSpPr>
          <p:nvPr/>
        </p:nvGrpSpPr>
        <p:grpSpPr bwMode="auto">
          <a:xfrm>
            <a:off x="1911118" y="1866470"/>
            <a:ext cx="1619250" cy="647700"/>
            <a:chOff x="3635896" y="765810"/>
            <a:chExt cx="1584176" cy="648072"/>
          </a:xfrm>
        </p:grpSpPr>
        <p:grpSp>
          <p:nvGrpSpPr>
            <p:cNvPr id="189" name="Groupe 188"/>
            <p:cNvGrpSpPr/>
            <p:nvPr/>
          </p:nvGrpSpPr>
          <p:grpSpPr>
            <a:xfrm>
              <a:off x="3767429" y="871610"/>
              <a:ext cx="1321110" cy="434260"/>
              <a:chOff x="1319157" y="834500"/>
              <a:chExt cx="1321110" cy="434260"/>
            </a:xfrm>
            <a:effectLst>
              <a:glow rad="127000">
                <a:schemeClr val="bg1"/>
              </a:glow>
            </a:effectLst>
          </p:grpSpPr>
          <p:grpSp>
            <p:nvGrpSpPr>
              <p:cNvPr id="191" name="Groupe 190"/>
              <p:cNvGrpSpPr/>
              <p:nvPr/>
            </p:nvGrpSpPr>
            <p:grpSpPr>
              <a:xfrm>
                <a:off x="1319157" y="836712"/>
                <a:ext cx="588547" cy="432048"/>
                <a:chOff x="1319157" y="836712"/>
                <a:chExt cx="588547" cy="432048"/>
              </a:xfrm>
            </p:grpSpPr>
            <p:sp>
              <p:nvSpPr>
                <p:cNvPr id="198" name="Ellipse 197"/>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9" name="Ellipse 198"/>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0" name="Ellipse 199"/>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1" name="Ellipse 200"/>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2" name="Ellipse 201"/>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92" name="Groupe 191"/>
              <p:cNvGrpSpPr/>
              <p:nvPr/>
            </p:nvGrpSpPr>
            <p:grpSpPr>
              <a:xfrm>
                <a:off x="2051720" y="834500"/>
                <a:ext cx="588547" cy="432048"/>
                <a:chOff x="1319157" y="836712"/>
                <a:chExt cx="588547" cy="432048"/>
              </a:xfrm>
            </p:grpSpPr>
            <p:sp>
              <p:nvSpPr>
                <p:cNvPr id="193" name="Ellipse 192"/>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4" name="Ellipse 193"/>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5" name="Ellipse 194"/>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6" name="Ellipse 195"/>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7" name="Ellipse 196"/>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90" name="Rectangle 189"/>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 name="Rectangle 1"/>
          <p:cNvSpPr/>
          <p:nvPr/>
        </p:nvSpPr>
        <p:spPr>
          <a:xfrm>
            <a:off x="401638" y="188913"/>
            <a:ext cx="3306762" cy="2663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9" name="Ellipse 98"/>
          <p:cNvSpPr/>
          <p:nvPr/>
        </p:nvSpPr>
        <p:spPr>
          <a:xfrm>
            <a:off x="773113" y="1131888"/>
            <a:ext cx="147637"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1" name="Espace réservé du numéro de diapositive 7"/>
          <p:cNvSpPr>
            <a:spLocks noGrp="1"/>
          </p:cNvSpPr>
          <p:nvPr>
            <p:ph type="sldNum" sz="quarter" idx="12"/>
          </p:nvPr>
        </p:nvSpPr>
        <p:spPr>
          <a:xfrm>
            <a:off x="7926365" y="108228"/>
            <a:ext cx="1066800" cy="329184"/>
          </a:xfrm>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r" eaLnBrk="1" hangingPunct="1"/>
            <a:fld id="{B0906E46-C6FD-4FEA-BA9B-008E460EFD94}" type="slidenum">
              <a:rPr lang="fr-FR" sz="1400" smtClean="0"/>
              <a:pPr algn="r" eaLnBrk="1" hangingPunct="1"/>
              <a:t>53</a:t>
            </a:fld>
            <a:endParaRPr lang="fr-FR" sz="1400" dirty="0"/>
          </a:p>
        </p:txBody>
      </p:sp>
      <p:grpSp>
        <p:nvGrpSpPr>
          <p:cNvPr id="110" name="Groupe 109">
            <a:extLst>
              <a:ext uri="{FF2B5EF4-FFF2-40B4-BE49-F238E27FC236}">
                <a16:creationId xmlns:a16="http://schemas.microsoft.com/office/drawing/2014/main" xmlns="" id="{3CD4C9D8-8547-4FA9-9E47-81275C729B6D}"/>
              </a:ext>
            </a:extLst>
          </p:cNvPr>
          <p:cNvGrpSpPr>
            <a:grpSpLocks/>
          </p:cNvGrpSpPr>
          <p:nvPr/>
        </p:nvGrpSpPr>
        <p:grpSpPr bwMode="auto">
          <a:xfrm>
            <a:off x="1984720" y="1213842"/>
            <a:ext cx="1619250" cy="649287"/>
            <a:chOff x="3635896" y="765810"/>
            <a:chExt cx="1584176" cy="648072"/>
          </a:xfrm>
        </p:grpSpPr>
        <p:grpSp>
          <p:nvGrpSpPr>
            <p:cNvPr id="111" name="Groupe 110">
              <a:extLst>
                <a:ext uri="{FF2B5EF4-FFF2-40B4-BE49-F238E27FC236}">
                  <a16:creationId xmlns:a16="http://schemas.microsoft.com/office/drawing/2014/main" xmlns="" id="{F78B9977-DFB3-489A-A23A-7BA8C3729555}"/>
                </a:ext>
              </a:extLst>
            </p:cNvPr>
            <p:cNvGrpSpPr/>
            <p:nvPr/>
          </p:nvGrpSpPr>
          <p:grpSpPr>
            <a:xfrm>
              <a:off x="3767429" y="871610"/>
              <a:ext cx="1321110" cy="434260"/>
              <a:chOff x="1319157" y="834500"/>
              <a:chExt cx="1321110" cy="434260"/>
            </a:xfrm>
            <a:effectLst>
              <a:glow rad="127000">
                <a:schemeClr val="bg1"/>
              </a:glow>
            </a:effectLst>
          </p:grpSpPr>
          <p:grpSp>
            <p:nvGrpSpPr>
              <p:cNvPr id="113" name="Groupe 112">
                <a:extLst>
                  <a:ext uri="{FF2B5EF4-FFF2-40B4-BE49-F238E27FC236}">
                    <a16:creationId xmlns:a16="http://schemas.microsoft.com/office/drawing/2014/main" xmlns="" id="{6FE305B1-F749-48C7-AD69-DF1B0090B9EB}"/>
                  </a:ext>
                </a:extLst>
              </p:cNvPr>
              <p:cNvGrpSpPr/>
              <p:nvPr/>
            </p:nvGrpSpPr>
            <p:grpSpPr>
              <a:xfrm>
                <a:off x="1319157" y="836712"/>
                <a:ext cx="588547" cy="432048"/>
                <a:chOff x="1319157" y="836712"/>
                <a:chExt cx="588547" cy="432048"/>
              </a:xfrm>
            </p:grpSpPr>
            <p:sp>
              <p:nvSpPr>
                <p:cNvPr id="120" name="Ellipse 119">
                  <a:extLst>
                    <a:ext uri="{FF2B5EF4-FFF2-40B4-BE49-F238E27FC236}">
                      <a16:creationId xmlns:a16="http://schemas.microsoft.com/office/drawing/2014/main" xmlns="" id="{B60E5556-2B97-4B13-80B4-19506892BCC1}"/>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1" name="Ellipse 120">
                  <a:extLst>
                    <a:ext uri="{FF2B5EF4-FFF2-40B4-BE49-F238E27FC236}">
                      <a16:creationId xmlns:a16="http://schemas.microsoft.com/office/drawing/2014/main" xmlns="" id="{64393688-EA9E-471C-8F01-8738E231A75A}"/>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2" name="Ellipse 121">
                  <a:extLst>
                    <a:ext uri="{FF2B5EF4-FFF2-40B4-BE49-F238E27FC236}">
                      <a16:creationId xmlns:a16="http://schemas.microsoft.com/office/drawing/2014/main" xmlns="" id="{11BD8F4C-7310-42DC-9BD1-39035EF7036D}"/>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3" name="Ellipse 122">
                  <a:extLst>
                    <a:ext uri="{FF2B5EF4-FFF2-40B4-BE49-F238E27FC236}">
                      <a16:creationId xmlns:a16="http://schemas.microsoft.com/office/drawing/2014/main" xmlns="" id="{FA943118-67E8-4768-BA90-2FD76F780721}"/>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4" name="Ellipse 123">
                  <a:extLst>
                    <a:ext uri="{FF2B5EF4-FFF2-40B4-BE49-F238E27FC236}">
                      <a16:creationId xmlns:a16="http://schemas.microsoft.com/office/drawing/2014/main" xmlns="" id="{291FFFA6-895F-4989-BBB1-8E1A8F52230A}"/>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14" name="Groupe 113">
                <a:extLst>
                  <a:ext uri="{FF2B5EF4-FFF2-40B4-BE49-F238E27FC236}">
                    <a16:creationId xmlns:a16="http://schemas.microsoft.com/office/drawing/2014/main" xmlns="" id="{9CD818C3-CE51-4F2C-B5B8-C5F7D1985B08}"/>
                  </a:ext>
                </a:extLst>
              </p:cNvPr>
              <p:cNvGrpSpPr/>
              <p:nvPr/>
            </p:nvGrpSpPr>
            <p:grpSpPr>
              <a:xfrm>
                <a:off x="2051720" y="834500"/>
                <a:ext cx="588547" cy="432048"/>
                <a:chOff x="1319157" y="836712"/>
                <a:chExt cx="588547" cy="432048"/>
              </a:xfrm>
            </p:grpSpPr>
            <p:sp>
              <p:nvSpPr>
                <p:cNvPr id="115" name="Ellipse 114">
                  <a:extLst>
                    <a:ext uri="{FF2B5EF4-FFF2-40B4-BE49-F238E27FC236}">
                      <a16:creationId xmlns:a16="http://schemas.microsoft.com/office/drawing/2014/main" xmlns="" id="{166D2E80-705C-4EC2-AC7B-2084FC226718}"/>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6" name="Ellipse 115">
                  <a:extLst>
                    <a:ext uri="{FF2B5EF4-FFF2-40B4-BE49-F238E27FC236}">
                      <a16:creationId xmlns:a16="http://schemas.microsoft.com/office/drawing/2014/main" xmlns="" id="{A1CC4AF5-2A2E-4F7B-998F-6A88DC2E1694}"/>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7" name="Ellipse 116">
                  <a:extLst>
                    <a:ext uri="{FF2B5EF4-FFF2-40B4-BE49-F238E27FC236}">
                      <a16:creationId xmlns:a16="http://schemas.microsoft.com/office/drawing/2014/main" xmlns="" id="{EF598603-90FA-4DD1-B19E-AF4E09AA1DF4}"/>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8" name="Ellipse 117">
                  <a:extLst>
                    <a:ext uri="{FF2B5EF4-FFF2-40B4-BE49-F238E27FC236}">
                      <a16:creationId xmlns:a16="http://schemas.microsoft.com/office/drawing/2014/main" xmlns="" id="{ABF28068-9C4B-46B0-8C1E-7C26D978BDD8}"/>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9" name="Ellipse 118">
                  <a:extLst>
                    <a:ext uri="{FF2B5EF4-FFF2-40B4-BE49-F238E27FC236}">
                      <a16:creationId xmlns:a16="http://schemas.microsoft.com/office/drawing/2014/main" xmlns="" id="{C04B8BD3-F586-4A6B-9E42-91A6C7DE3F5C}"/>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12" name="Rectangle 111">
              <a:extLst>
                <a:ext uri="{FF2B5EF4-FFF2-40B4-BE49-F238E27FC236}">
                  <a16:creationId xmlns:a16="http://schemas.microsoft.com/office/drawing/2014/main" xmlns="" id="{4A6BD8C0-7245-4761-B8D2-2275BA59D716}"/>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3" name="Groupe 2">
            <a:extLst>
              <a:ext uri="{FF2B5EF4-FFF2-40B4-BE49-F238E27FC236}">
                <a16:creationId xmlns:a16="http://schemas.microsoft.com/office/drawing/2014/main" xmlns="" id="{CF640666-4EBA-4BD2-B86B-7286C756AFD1}"/>
              </a:ext>
            </a:extLst>
          </p:cNvPr>
          <p:cNvGrpSpPr/>
          <p:nvPr/>
        </p:nvGrpSpPr>
        <p:grpSpPr>
          <a:xfrm>
            <a:off x="4933950" y="224036"/>
            <a:ext cx="3571875" cy="2628900"/>
            <a:chOff x="4933950" y="224036"/>
            <a:chExt cx="3571875" cy="2628900"/>
          </a:xfrm>
        </p:grpSpPr>
        <p:sp>
          <p:nvSpPr>
            <p:cNvPr id="22545" name="Ellipse 130"/>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126" name="Groupe 125"/>
            <p:cNvGrpSpPr>
              <a:grpSpLocks/>
            </p:cNvGrpSpPr>
            <p:nvPr/>
          </p:nvGrpSpPr>
          <p:grpSpPr bwMode="auto">
            <a:xfrm>
              <a:off x="5382404" y="2017911"/>
              <a:ext cx="1584325" cy="647700"/>
              <a:chOff x="3635896" y="765810"/>
              <a:chExt cx="1584176" cy="648072"/>
            </a:xfrm>
          </p:grpSpPr>
          <p:grpSp>
            <p:nvGrpSpPr>
              <p:cNvPr id="127" name="Groupe 126"/>
              <p:cNvGrpSpPr/>
              <p:nvPr/>
            </p:nvGrpSpPr>
            <p:grpSpPr>
              <a:xfrm>
                <a:off x="3767429" y="871610"/>
                <a:ext cx="1321110" cy="434260"/>
                <a:chOff x="1319157" y="834500"/>
                <a:chExt cx="1321110" cy="434260"/>
              </a:xfrm>
              <a:effectLst>
                <a:glow rad="127000">
                  <a:schemeClr val="bg1"/>
                </a:glow>
              </a:effectLst>
            </p:grpSpPr>
            <p:grpSp>
              <p:nvGrpSpPr>
                <p:cNvPr id="129" name="Groupe 128"/>
                <p:cNvGrpSpPr/>
                <p:nvPr/>
              </p:nvGrpSpPr>
              <p:grpSpPr>
                <a:xfrm>
                  <a:off x="1319157" y="836712"/>
                  <a:ext cx="588547" cy="432048"/>
                  <a:chOff x="1319157" y="836712"/>
                  <a:chExt cx="588547" cy="432048"/>
                </a:xfrm>
              </p:grpSpPr>
              <p:sp>
                <p:nvSpPr>
                  <p:cNvPr id="137" name="Ellipse 136"/>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8" name="Ellipse 137"/>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9" name="Ellipse 138"/>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0" name="Ellipse 139"/>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1" name="Ellipse 140"/>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30" name="Groupe 129"/>
                <p:cNvGrpSpPr/>
                <p:nvPr/>
              </p:nvGrpSpPr>
              <p:grpSpPr>
                <a:xfrm>
                  <a:off x="2051720" y="834500"/>
                  <a:ext cx="588547" cy="432048"/>
                  <a:chOff x="1319157" y="836712"/>
                  <a:chExt cx="588547" cy="432048"/>
                </a:xfrm>
              </p:grpSpPr>
              <p:sp>
                <p:nvSpPr>
                  <p:cNvPr id="132" name="Ellipse 131"/>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3" name="Ellipse 132"/>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4" name="Ellipse 133"/>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5" name="Ellipse 134"/>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6" name="Ellipse 135"/>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28" name="Rectangle 127"/>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42" name="Groupe 141"/>
            <p:cNvGrpSpPr>
              <a:grpSpLocks/>
            </p:cNvGrpSpPr>
            <p:nvPr/>
          </p:nvGrpSpPr>
          <p:grpSpPr bwMode="auto">
            <a:xfrm>
              <a:off x="6923088" y="423863"/>
              <a:ext cx="1582737" cy="649287"/>
              <a:chOff x="3635896" y="765810"/>
              <a:chExt cx="1584176" cy="648072"/>
            </a:xfrm>
          </p:grpSpPr>
          <p:grpSp>
            <p:nvGrpSpPr>
              <p:cNvPr id="143" name="Groupe 142"/>
              <p:cNvGrpSpPr/>
              <p:nvPr/>
            </p:nvGrpSpPr>
            <p:grpSpPr>
              <a:xfrm>
                <a:off x="3767429" y="871610"/>
                <a:ext cx="1321110" cy="434260"/>
                <a:chOff x="1319157" y="834500"/>
                <a:chExt cx="1321110" cy="434260"/>
              </a:xfrm>
              <a:effectLst>
                <a:glow rad="127000">
                  <a:schemeClr val="bg1"/>
                </a:glow>
              </a:effectLst>
            </p:grpSpPr>
            <p:grpSp>
              <p:nvGrpSpPr>
                <p:cNvPr id="145" name="Groupe 144"/>
                <p:cNvGrpSpPr/>
                <p:nvPr/>
              </p:nvGrpSpPr>
              <p:grpSpPr>
                <a:xfrm>
                  <a:off x="1319157" y="836712"/>
                  <a:ext cx="588547" cy="432048"/>
                  <a:chOff x="1319157" y="836712"/>
                  <a:chExt cx="588547" cy="432048"/>
                </a:xfrm>
              </p:grpSpPr>
              <p:sp>
                <p:nvSpPr>
                  <p:cNvPr id="152" name="Ellipse 151"/>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3" name="Ellipse 152"/>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4" name="Ellipse 153"/>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5" name="Ellipse 154"/>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6" name="Ellipse 155"/>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46" name="Groupe 145"/>
                <p:cNvGrpSpPr/>
                <p:nvPr/>
              </p:nvGrpSpPr>
              <p:grpSpPr>
                <a:xfrm>
                  <a:off x="2051720" y="834500"/>
                  <a:ext cx="588547" cy="432048"/>
                  <a:chOff x="1319157" y="836712"/>
                  <a:chExt cx="588547" cy="432048"/>
                </a:xfrm>
              </p:grpSpPr>
              <p:sp>
                <p:nvSpPr>
                  <p:cNvPr id="147" name="Ellipse 146"/>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8" name="Ellipse 147"/>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9" name="Ellipse 148"/>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0" name="Ellipse 149"/>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1" name="Ellipse 150"/>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44" name="Rectangle 143"/>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67" name="Ellipse 166"/>
            <p:cNvSpPr/>
            <p:nvPr/>
          </p:nvSpPr>
          <p:spPr>
            <a:xfrm>
              <a:off x="5078413" y="706438"/>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8" name="Ellipse 167"/>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9" name="Ellipse 168"/>
            <p:cNvSpPr/>
            <p:nvPr/>
          </p:nvSpPr>
          <p:spPr>
            <a:xfrm>
              <a:off x="5510213" y="993775"/>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70" name="Ellipse 169"/>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71" name="Ellipse 170"/>
            <p:cNvSpPr/>
            <p:nvPr/>
          </p:nvSpPr>
          <p:spPr>
            <a:xfrm>
              <a:off x="5065713" y="993775"/>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2" name="Ellipse 161"/>
            <p:cNvSpPr/>
            <p:nvPr/>
          </p:nvSpPr>
          <p:spPr>
            <a:xfrm>
              <a:off x="5811838"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3" name="Ellipse 162"/>
            <p:cNvSpPr/>
            <p:nvPr/>
          </p:nvSpPr>
          <p:spPr>
            <a:xfrm>
              <a:off x="6243638"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4" name="Ellipse 163"/>
            <p:cNvSpPr/>
            <p:nvPr/>
          </p:nvSpPr>
          <p:spPr>
            <a:xfrm>
              <a:off x="62436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5" name="Ellipse 164"/>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6" name="Ellipse 165"/>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9" name="Rectangle 158"/>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2" name="Ellipse 171"/>
            <p:cNvSpPr>
              <a:spLocks noChangeArrowheads="1"/>
            </p:cNvSpPr>
            <p:nvPr/>
          </p:nvSpPr>
          <p:spPr bwMode="auto">
            <a:xfrm>
              <a:off x="7669213" y="2052464"/>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 name="Rectangle 4"/>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25" name="Groupe 124">
              <a:extLst>
                <a:ext uri="{FF2B5EF4-FFF2-40B4-BE49-F238E27FC236}">
                  <a16:creationId xmlns:a16="http://schemas.microsoft.com/office/drawing/2014/main" xmlns="" id="{9DEDE9D0-11CF-4D8E-8BFD-B5D5474BC7A4}"/>
                </a:ext>
              </a:extLst>
            </p:cNvPr>
            <p:cNvGrpSpPr>
              <a:grpSpLocks/>
            </p:cNvGrpSpPr>
            <p:nvPr/>
          </p:nvGrpSpPr>
          <p:grpSpPr bwMode="auto">
            <a:xfrm>
              <a:off x="6877844" y="1195388"/>
              <a:ext cx="1582737" cy="649287"/>
              <a:chOff x="3635896" y="765810"/>
              <a:chExt cx="1584176" cy="648072"/>
            </a:xfrm>
          </p:grpSpPr>
          <p:grpSp>
            <p:nvGrpSpPr>
              <p:cNvPr id="131" name="Groupe 130">
                <a:extLst>
                  <a:ext uri="{FF2B5EF4-FFF2-40B4-BE49-F238E27FC236}">
                    <a16:creationId xmlns:a16="http://schemas.microsoft.com/office/drawing/2014/main" xmlns="" id="{68CE68C1-E133-4138-A5FE-BE27BE24B793}"/>
                  </a:ext>
                </a:extLst>
              </p:cNvPr>
              <p:cNvGrpSpPr/>
              <p:nvPr/>
            </p:nvGrpSpPr>
            <p:grpSpPr>
              <a:xfrm>
                <a:off x="3767429" y="871610"/>
                <a:ext cx="1321110" cy="434260"/>
                <a:chOff x="1319157" y="834500"/>
                <a:chExt cx="1321110" cy="434260"/>
              </a:xfrm>
              <a:effectLst>
                <a:glow rad="127000">
                  <a:schemeClr val="bg1"/>
                </a:glow>
              </a:effectLst>
            </p:grpSpPr>
            <p:grpSp>
              <p:nvGrpSpPr>
                <p:cNvPr id="158" name="Groupe 157">
                  <a:extLst>
                    <a:ext uri="{FF2B5EF4-FFF2-40B4-BE49-F238E27FC236}">
                      <a16:creationId xmlns:a16="http://schemas.microsoft.com/office/drawing/2014/main" xmlns="" id="{3D43A83D-6D2C-4B42-A446-3BEE79A82E30}"/>
                    </a:ext>
                  </a:extLst>
                </p:cNvPr>
                <p:cNvGrpSpPr/>
                <p:nvPr/>
              </p:nvGrpSpPr>
              <p:grpSpPr>
                <a:xfrm>
                  <a:off x="1319157" y="836712"/>
                  <a:ext cx="588547" cy="432048"/>
                  <a:chOff x="1319157" y="836712"/>
                  <a:chExt cx="588547" cy="432048"/>
                </a:xfrm>
              </p:grpSpPr>
              <p:sp>
                <p:nvSpPr>
                  <p:cNvPr id="207" name="Ellipse 206">
                    <a:extLst>
                      <a:ext uri="{FF2B5EF4-FFF2-40B4-BE49-F238E27FC236}">
                        <a16:creationId xmlns:a16="http://schemas.microsoft.com/office/drawing/2014/main" xmlns="" id="{A3E3E629-4A23-4074-BEBF-9F2C838963A7}"/>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8" name="Ellipse 207">
                    <a:extLst>
                      <a:ext uri="{FF2B5EF4-FFF2-40B4-BE49-F238E27FC236}">
                        <a16:creationId xmlns:a16="http://schemas.microsoft.com/office/drawing/2014/main" xmlns="" id="{64FE71D4-A1B1-4FD5-A918-DAF234080DDE}"/>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9" name="Ellipse 208">
                    <a:extLst>
                      <a:ext uri="{FF2B5EF4-FFF2-40B4-BE49-F238E27FC236}">
                        <a16:creationId xmlns:a16="http://schemas.microsoft.com/office/drawing/2014/main" xmlns="" id="{FC410AB7-4AE1-4D1B-A30C-8E3916B2BEC8}"/>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0" name="Ellipse 209">
                    <a:extLst>
                      <a:ext uri="{FF2B5EF4-FFF2-40B4-BE49-F238E27FC236}">
                        <a16:creationId xmlns:a16="http://schemas.microsoft.com/office/drawing/2014/main" xmlns="" id="{3ADC7592-BF35-4F9D-90BF-B5C3A7722D49}"/>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1" name="Ellipse 210">
                    <a:extLst>
                      <a:ext uri="{FF2B5EF4-FFF2-40B4-BE49-F238E27FC236}">
                        <a16:creationId xmlns:a16="http://schemas.microsoft.com/office/drawing/2014/main" xmlns="" id="{66A6010A-015C-4372-A227-05CEAD898462}"/>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60" name="Groupe 159">
                  <a:extLst>
                    <a:ext uri="{FF2B5EF4-FFF2-40B4-BE49-F238E27FC236}">
                      <a16:creationId xmlns:a16="http://schemas.microsoft.com/office/drawing/2014/main" xmlns="" id="{89B57686-5800-463C-8437-79FEAE452FA1}"/>
                    </a:ext>
                  </a:extLst>
                </p:cNvPr>
                <p:cNvGrpSpPr/>
                <p:nvPr/>
              </p:nvGrpSpPr>
              <p:grpSpPr>
                <a:xfrm>
                  <a:off x="2051720" y="834500"/>
                  <a:ext cx="588547" cy="432048"/>
                  <a:chOff x="1319157" y="836712"/>
                  <a:chExt cx="588547" cy="432048"/>
                </a:xfrm>
              </p:grpSpPr>
              <p:sp>
                <p:nvSpPr>
                  <p:cNvPr id="161" name="Ellipse 160">
                    <a:extLst>
                      <a:ext uri="{FF2B5EF4-FFF2-40B4-BE49-F238E27FC236}">
                        <a16:creationId xmlns:a16="http://schemas.microsoft.com/office/drawing/2014/main" xmlns="" id="{0C5B3A19-E4AB-436C-9EA1-FDA05445392E}"/>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3" name="Ellipse 202">
                    <a:extLst>
                      <a:ext uri="{FF2B5EF4-FFF2-40B4-BE49-F238E27FC236}">
                        <a16:creationId xmlns:a16="http://schemas.microsoft.com/office/drawing/2014/main" xmlns="" id="{43205F47-8E7E-4471-8EB8-4F8B37EEEFD2}"/>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4" name="Ellipse 203">
                    <a:extLst>
                      <a:ext uri="{FF2B5EF4-FFF2-40B4-BE49-F238E27FC236}">
                        <a16:creationId xmlns:a16="http://schemas.microsoft.com/office/drawing/2014/main" xmlns="" id="{2E6FE31D-657F-4697-BB21-DE95BB0E1015}"/>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5" name="Ellipse 204">
                    <a:extLst>
                      <a:ext uri="{FF2B5EF4-FFF2-40B4-BE49-F238E27FC236}">
                        <a16:creationId xmlns:a16="http://schemas.microsoft.com/office/drawing/2014/main" xmlns="" id="{2A9CE501-CC84-4968-978B-AADCAED5F021}"/>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6" name="Ellipse 205">
                    <a:extLst>
                      <a:ext uri="{FF2B5EF4-FFF2-40B4-BE49-F238E27FC236}">
                        <a16:creationId xmlns:a16="http://schemas.microsoft.com/office/drawing/2014/main" xmlns="" id="{73595E0F-E12B-4391-ADA4-1F8FD13CB814}"/>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57" name="Rectangle 156">
                <a:extLst>
                  <a:ext uri="{FF2B5EF4-FFF2-40B4-BE49-F238E27FC236}">
                    <a16:creationId xmlns:a16="http://schemas.microsoft.com/office/drawing/2014/main" xmlns="" id="{FFB8A7F7-FA11-4C90-92EA-775D562732C6}"/>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12" name="Groupe 211">
              <a:extLst>
                <a:ext uri="{FF2B5EF4-FFF2-40B4-BE49-F238E27FC236}">
                  <a16:creationId xmlns:a16="http://schemas.microsoft.com/office/drawing/2014/main" xmlns="" id="{FB469A0A-85BB-4D86-A779-621D6D29FBEF}"/>
                </a:ext>
              </a:extLst>
            </p:cNvPr>
            <p:cNvGrpSpPr>
              <a:grpSpLocks/>
            </p:cNvGrpSpPr>
            <p:nvPr/>
          </p:nvGrpSpPr>
          <p:grpSpPr bwMode="auto">
            <a:xfrm>
              <a:off x="5094072" y="1269132"/>
              <a:ext cx="1584325" cy="647700"/>
              <a:chOff x="3635896" y="765810"/>
              <a:chExt cx="1584176" cy="648072"/>
            </a:xfrm>
          </p:grpSpPr>
          <p:grpSp>
            <p:nvGrpSpPr>
              <p:cNvPr id="213" name="Groupe 212">
                <a:extLst>
                  <a:ext uri="{FF2B5EF4-FFF2-40B4-BE49-F238E27FC236}">
                    <a16:creationId xmlns:a16="http://schemas.microsoft.com/office/drawing/2014/main" xmlns="" id="{09C5718E-4634-490C-88DD-983D0D323350}"/>
                  </a:ext>
                </a:extLst>
              </p:cNvPr>
              <p:cNvGrpSpPr/>
              <p:nvPr/>
            </p:nvGrpSpPr>
            <p:grpSpPr>
              <a:xfrm>
                <a:off x="3767429" y="871610"/>
                <a:ext cx="1321110" cy="434260"/>
                <a:chOff x="1319157" y="834500"/>
                <a:chExt cx="1321110" cy="434260"/>
              </a:xfrm>
              <a:effectLst>
                <a:glow rad="127000">
                  <a:schemeClr val="bg1"/>
                </a:glow>
              </a:effectLst>
            </p:grpSpPr>
            <p:grpSp>
              <p:nvGrpSpPr>
                <p:cNvPr id="215" name="Groupe 214">
                  <a:extLst>
                    <a:ext uri="{FF2B5EF4-FFF2-40B4-BE49-F238E27FC236}">
                      <a16:creationId xmlns:a16="http://schemas.microsoft.com/office/drawing/2014/main" xmlns="" id="{32790E2F-87D6-4552-BD2E-C5193B2B8136}"/>
                    </a:ext>
                  </a:extLst>
                </p:cNvPr>
                <p:cNvGrpSpPr/>
                <p:nvPr/>
              </p:nvGrpSpPr>
              <p:grpSpPr>
                <a:xfrm>
                  <a:off x="1319157" y="836712"/>
                  <a:ext cx="588547" cy="432048"/>
                  <a:chOff x="1319157" y="836712"/>
                  <a:chExt cx="588547" cy="432048"/>
                </a:xfrm>
              </p:grpSpPr>
              <p:sp>
                <p:nvSpPr>
                  <p:cNvPr id="222" name="Ellipse 221">
                    <a:extLst>
                      <a:ext uri="{FF2B5EF4-FFF2-40B4-BE49-F238E27FC236}">
                        <a16:creationId xmlns:a16="http://schemas.microsoft.com/office/drawing/2014/main" xmlns="" id="{08B42DA4-6893-4A04-A5C4-9ACFF53BC636}"/>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3" name="Ellipse 222">
                    <a:extLst>
                      <a:ext uri="{FF2B5EF4-FFF2-40B4-BE49-F238E27FC236}">
                        <a16:creationId xmlns:a16="http://schemas.microsoft.com/office/drawing/2014/main" xmlns="" id="{7A322161-36CB-4D90-91DE-047B5EBF0D6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4" name="Ellipse 223">
                    <a:extLst>
                      <a:ext uri="{FF2B5EF4-FFF2-40B4-BE49-F238E27FC236}">
                        <a16:creationId xmlns:a16="http://schemas.microsoft.com/office/drawing/2014/main" xmlns="" id="{1A2212BA-5A12-43BE-8281-101C20A00A0E}"/>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5" name="Ellipse 224">
                    <a:extLst>
                      <a:ext uri="{FF2B5EF4-FFF2-40B4-BE49-F238E27FC236}">
                        <a16:creationId xmlns:a16="http://schemas.microsoft.com/office/drawing/2014/main" xmlns="" id="{575F1443-EBDD-4956-9DE3-A571743EA946}"/>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6" name="Ellipse 225">
                    <a:extLst>
                      <a:ext uri="{FF2B5EF4-FFF2-40B4-BE49-F238E27FC236}">
                        <a16:creationId xmlns:a16="http://schemas.microsoft.com/office/drawing/2014/main" xmlns="" id="{3AB1A0EC-D191-4118-868C-2C83BB8F8B2D}"/>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16" name="Groupe 215">
                  <a:extLst>
                    <a:ext uri="{FF2B5EF4-FFF2-40B4-BE49-F238E27FC236}">
                      <a16:creationId xmlns:a16="http://schemas.microsoft.com/office/drawing/2014/main" xmlns="" id="{0800DCD1-B314-484C-BAA8-A81AFE13874F}"/>
                    </a:ext>
                  </a:extLst>
                </p:cNvPr>
                <p:cNvGrpSpPr/>
                <p:nvPr/>
              </p:nvGrpSpPr>
              <p:grpSpPr>
                <a:xfrm>
                  <a:off x="2051720" y="834500"/>
                  <a:ext cx="588547" cy="432048"/>
                  <a:chOff x="1319157" y="836712"/>
                  <a:chExt cx="588547" cy="432048"/>
                </a:xfrm>
              </p:grpSpPr>
              <p:sp>
                <p:nvSpPr>
                  <p:cNvPr id="217" name="Ellipse 216">
                    <a:extLst>
                      <a:ext uri="{FF2B5EF4-FFF2-40B4-BE49-F238E27FC236}">
                        <a16:creationId xmlns:a16="http://schemas.microsoft.com/office/drawing/2014/main" xmlns="" id="{5AC0F550-BDC6-4848-9F00-EDA933E6CE56}"/>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8" name="Ellipse 217">
                    <a:extLst>
                      <a:ext uri="{FF2B5EF4-FFF2-40B4-BE49-F238E27FC236}">
                        <a16:creationId xmlns:a16="http://schemas.microsoft.com/office/drawing/2014/main" xmlns="" id="{F523FF12-C6D9-404E-BF9D-EB7ACD9E76F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9" name="Ellipse 218">
                    <a:extLst>
                      <a:ext uri="{FF2B5EF4-FFF2-40B4-BE49-F238E27FC236}">
                        <a16:creationId xmlns:a16="http://schemas.microsoft.com/office/drawing/2014/main" xmlns="" id="{F89605D5-B068-4BF2-9861-55BC834DA052}"/>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0" name="Ellipse 219">
                    <a:extLst>
                      <a:ext uri="{FF2B5EF4-FFF2-40B4-BE49-F238E27FC236}">
                        <a16:creationId xmlns:a16="http://schemas.microsoft.com/office/drawing/2014/main" xmlns="" id="{2F1B8BAF-96A7-4D7A-8B38-97A6375037C5}"/>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1" name="Ellipse 220">
                    <a:extLst>
                      <a:ext uri="{FF2B5EF4-FFF2-40B4-BE49-F238E27FC236}">
                        <a16:creationId xmlns:a16="http://schemas.microsoft.com/office/drawing/2014/main" xmlns="" id="{9E92C99E-EE06-445D-8C87-0CB952B3DDB3}"/>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14" name="Rectangle 213">
                <a:extLst>
                  <a:ext uri="{FF2B5EF4-FFF2-40B4-BE49-F238E27FC236}">
                    <a16:creationId xmlns:a16="http://schemas.microsoft.com/office/drawing/2014/main" xmlns="" id="{63CCEFD3-F3CA-4B94-A2FF-9133EE277497}"/>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grpSp>
        <p:nvGrpSpPr>
          <p:cNvPr id="227" name="Groupe 226">
            <a:extLst>
              <a:ext uri="{FF2B5EF4-FFF2-40B4-BE49-F238E27FC236}">
                <a16:creationId xmlns:a16="http://schemas.microsoft.com/office/drawing/2014/main" xmlns="" id="{F3F637AC-23F2-44E9-B289-3144309D436D}"/>
              </a:ext>
            </a:extLst>
          </p:cNvPr>
          <p:cNvGrpSpPr>
            <a:grpSpLocks/>
          </p:cNvGrpSpPr>
          <p:nvPr/>
        </p:nvGrpSpPr>
        <p:grpSpPr bwMode="auto">
          <a:xfrm>
            <a:off x="314781" y="188640"/>
            <a:ext cx="1619250" cy="649287"/>
            <a:chOff x="3635896" y="765810"/>
            <a:chExt cx="1584176" cy="648072"/>
          </a:xfrm>
        </p:grpSpPr>
        <p:grpSp>
          <p:nvGrpSpPr>
            <p:cNvPr id="228" name="Groupe 227">
              <a:extLst>
                <a:ext uri="{FF2B5EF4-FFF2-40B4-BE49-F238E27FC236}">
                  <a16:creationId xmlns:a16="http://schemas.microsoft.com/office/drawing/2014/main" xmlns="" id="{0FEB6D31-79AB-4611-8AA9-E5F3541A14E1}"/>
                </a:ext>
              </a:extLst>
            </p:cNvPr>
            <p:cNvGrpSpPr/>
            <p:nvPr/>
          </p:nvGrpSpPr>
          <p:grpSpPr>
            <a:xfrm>
              <a:off x="3767429" y="871610"/>
              <a:ext cx="1321110" cy="434260"/>
              <a:chOff x="1319157" y="834500"/>
              <a:chExt cx="1321110" cy="434260"/>
            </a:xfrm>
            <a:effectLst>
              <a:glow rad="127000">
                <a:schemeClr val="bg1"/>
              </a:glow>
            </a:effectLst>
          </p:grpSpPr>
          <p:grpSp>
            <p:nvGrpSpPr>
              <p:cNvPr id="230" name="Groupe 229">
                <a:extLst>
                  <a:ext uri="{FF2B5EF4-FFF2-40B4-BE49-F238E27FC236}">
                    <a16:creationId xmlns:a16="http://schemas.microsoft.com/office/drawing/2014/main" xmlns="" id="{A3B20B58-7B11-49A7-8486-783E8C3DB005}"/>
                  </a:ext>
                </a:extLst>
              </p:cNvPr>
              <p:cNvGrpSpPr/>
              <p:nvPr/>
            </p:nvGrpSpPr>
            <p:grpSpPr>
              <a:xfrm>
                <a:off x="1319157" y="836712"/>
                <a:ext cx="588547" cy="432048"/>
                <a:chOff x="1319157" y="836712"/>
                <a:chExt cx="588547" cy="432048"/>
              </a:xfrm>
            </p:grpSpPr>
            <p:sp>
              <p:nvSpPr>
                <p:cNvPr id="237" name="Ellipse 236">
                  <a:extLst>
                    <a:ext uri="{FF2B5EF4-FFF2-40B4-BE49-F238E27FC236}">
                      <a16:creationId xmlns:a16="http://schemas.microsoft.com/office/drawing/2014/main" xmlns="" id="{1FBD79C5-6537-445A-8431-615C9DFD8014}"/>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8" name="Ellipse 237">
                  <a:extLst>
                    <a:ext uri="{FF2B5EF4-FFF2-40B4-BE49-F238E27FC236}">
                      <a16:creationId xmlns:a16="http://schemas.microsoft.com/office/drawing/2014/main" xmlns="" id="{E8DFBE51-53F3-4CB4-834C-FDC616D6F6CC}"/>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9" name="Ellipse 238">
                  <a:extLst>
                    <a:ext uri="{FF2B5EF4-FFF2-40B4-BE49-F238E27FC236}">
                      <a16:creationId xmlns:a16="http://schemas.microsoft.com/office/drawing/2014/main" xmlns="" id="{E06257B7-DA22-4968-B1F8-914260C1FEC2}"/>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0" name="Ellipse 239">
                  <a:extLst>
                    <a:ext uri="{FF2B5EF4-FFF2-40B4-BE49-F238E27FC236}">
                      <a16:creationId xmlns:a16="http://schemas.microsoft.com/office/drawing/2014/main" xmlns="" id="{A8451238-8B6C-432B-A0E0-46DA858A4ECC}"/>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1" name="Ellipse 240">
                  <a:extLst>
                    <a:ext uri="{FF2B5EF4-FFF2-40B4-BE49-F238E27FC236}">
                      <a16:creationId xmlns:a16="http://schemas.microsoft.com/office/drawing/2014/main" xmlns="" id="{C1AFB7A8-EE93-40A2-B408-F7F20949717B}"/>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31" name="Groupe 230">
                <a:extLst>
                  <a:ext uri="{FF2B5EF4-FFF2-40B4-BE49-F238E27FC236}">
                    <a16:creationId xmlns:a16="http://schemas.microsoft.com/office/drawing/2014/main" xmlns="" id="{FD7614E4-B466-4A61-96E0-1F18D54C5C05}"/>
                  </a:ext>
                </a:extLst>
              </p:cNvPr>
              <p:cNvGrpSpPr/>
              <p:nvPr/>
            </p:nvGrpSpPr>
            <p:grpSpPr>
              <a:xfrm>
                <a:off x="2051720" y="834500"/>
                <a:ext cx="588547" cy="432048"/>
                <a:chOff x="1319157" y="836712"/>
                <a:chExt cx="588547" cy="432048"/>
              </a:xfrm>
            </p:grpSpPr>
            <p:sp>
              <p:nvSpPr>
                <p:cNvPr id="232" name="Ellipse 231">
                  <a:extLst>
                    <a:ext uri="{FF2B5EF4-FFF2-40B4-BE49-F238E27FC236}">
                      <a16:creationId xmlns:a16="http://schemas.microsoft.com/office/drawing/2014/main" xmlns="" id="{9D998870-CDF8-4CED-901E-66C7D542B760}"/>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3" name="Ellipse 232">
                  <a:extLst>
                    <a:ext uri="{FF2B5EF4-FFF2-40B4-BE49-F238E27FC236}">
                      <a16:creationId xmlns:a16="http://schemas.microsoft.com/office/drawing/2014/main" xmlns="" id="{08462DAF-DF70-4A17-8C08-92D99758E7F1}"/>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4" name="Ellipse 233">
                  <a:extLst>
                    <a:ext uri="{FF2B5EF4-FFF2-40B4-BE49-F238E27FC236}">
                      <a16:creationId xmlns:a16="http://schemas.microsoft.com/office/drawing/2014/main" xmlns="" id="{ABFB6D67-39BB-44E0-8FCA-382CC54BA99B}"/>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5" name="Ellipse 234">
                  <a:extLst>
                    <a:ext uri="{FF2B5EF4-FFF2-40B4-BE49-F238E27FC236}">
                      <a16:creationId xmlns:a16="http://schemas.microsoft.com/office/drawing/2014/main" xmlns="" id="{CAE8D13A-29B5-4C3C-9206-A64E5291AB99}"/>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6" name="Ellipse 235">
                  <a:extLst>
                    <a:ext uri="{FF2B5EF4-FFF2-40B4-BE49-F238E27FC236}">
                      <a16:creationId xmlns:a16="http://schemas.microsoft.com/office/drawing/2014/main" xmlns="" id="{9C066780-6A54-41E1-8AFF-4DBCCA4551B9}"/>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229" name="Rectangle 228">
              <a:extLst>
                <a:ext uri="{FF2B5EF4-FFF2-40B4-BE49-F238E27FC236}">
                  <a16:creationId xmlns:a16="http://schemas.microsoft.com/office/drawing/2014/main" xmlns="" id="{3F6E4730-44F5-4857-ACB9-61BC3AA61B48}"/>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42" name="Ellipse 130">
            <a:extLst>
              <a:ext uri="{FF2B5EF4-FFF2-40B4-BE49-F238E27FC236}">
                <a16:creationId xmlns:a16="http://schemas.microsoft.com/office/drawing/2014/main" xmlns="" id="{0C8B5D6F-C704-4A93-A04C-0D25E48FF207}"/>
              </a:ext>
            </a:extLst>
          </p:cNvPr>
          <p:cNvSpPr>
            <a:spLocks noChangeArrowheads="1"/>
          </p:cNvSpPr>
          <p:nvPr/>
        </p:nvSpPr>
        <p:spPr bwMode="auto">
          <a:xfrm>
            <a:off x="1152585" y="2260075"/>
            <a:ext cx="171450" cy="152400"/>
          </a:xfrm>
          <a:prstGeom prst="ellipse">
            <a:avLst/>
          </a:prstGeom>
          <a:solidFill>
            <a:schemeClr val="bg1">
              <a:lumMod val="65000"/>
            </a:schemeClr>
          </a:solidFill>
          <a:ln w="28575">
            <a:solidFill>
              <a:schemeClr val="accent1">
                <a:lumMod val="75000"/>
              </a:schemeClr>
            </a:solidFill>
            <a:round/>
            <a:headEnd/>
            <a:tailEnd/>
          </a:ln>
          <a:extLst/>
        </p:spPr>
        <p:txBody>
          <a:bodyPr/>
          <a:lstStyle/>
          <a:p>
            <a:endParaRPr lang="fr-FR"/>
          </a:p>
        </p:txBody>
      </p:sp>
      <p:sp>
        <p:nvSpPr>
          <p:cNvPr id="243" name="ZoneTexte 2">
            <a:extLst>
              <a:ext uri="{FF2B5EF4-FFF2-40B4-BE49-F238E27FC236}">
                <a16:creationId xmlns:a16="http://schemas.microsoft.com/office/drawing/2014/main" xmlns="" id="{0EA5395F-CBC5-473B-A604-49D58E8EC114}"/>
              </a:ext>
            </a:extLst>
          </p:cNvPr>
          <p:cNvSpPr txBox="1">
            <a:spLocks noChangeArrowheads="1"/>
          </p:cNvSpPr>
          <p:nvPr/>
        </p:nvSpPr>
        <p:spPr bwMode="auto">
          <a:xfrm>
            <a:off x="4335016" y="204788"/>
            <a:ext cx="381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fr-FR" sz="1600" dirty="0"/>
              <a:t>C</a:t>
            </a:r>
          </a:p>
          <a:p>
            <a:pPr eaLnBrk="1" hangingPunct="1"/>
            <a:r>
              <a:rPr lang="fr-FR" sz="1600" dirty="0"/>
              <a:t>O</a:t>
            </a:r>
          </a:p>
          <a:p>
            <a:pPr eaLnBrk="1" hangingPunct="1"/>
            <a:r>
              <a:rPr lang="fr-FR" sz="1600" dirty="0"/>
              <a:t>M</a:t>
            </a:r>
          </a:p>
          <a:p>
            <a:pPr eaLnBrk="1" hangingPunct="1"/>
            <a:r>
              <a:rPr lang="fr-FR" sz="1600" dirty="0"/>
              <a:t>P</a:t>
            </a:r>
          </a:p>
          <a:p>
            <a:pPr eaLnBrk="1" hangingPunct="1"/>
            <a:r>
              <a:rPr lang="fr-FR" sz="1600" dirty="0"/>
              <a:t>ARER</a:t>
            </a:r>
          </a:p>
        </p:txBody>
      </p:sp>
    </p:spTree>
    <p:extLst>
      <p:ext uri="{BB962C8B-B14F-4D97-AF65-F5344CB8AC3E}">
        <p14:creationId xmlns:p14="http://schemas.microsoft.com/office/powerpoint/2010/main" val="6183087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 name="Ellipse 43"/>
          <p:cNvSpPr/>
          <p:nvPr/>
        </p:nvSpPr>
        <p:spPr>
          <a:xfrm>
            <a:off x="549275" y="981075"/>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5" name="Ellipse 44"/>
          <p:cNvSpPr/>
          <p:nvPr/>
        </p:nvSpPr>
        <p:spPr>
          <a:xfrm>
            <a:off x="990600" y="981075"/>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 name="Ellipse 45"/>
          <p:cNvSpPr/>
          <p:nvPr/>
        </p:nvSpPr>
        <p:spPr>
          <a:xfrm>
            <a:off x="990600" y="1270000"/>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 name="Ellipse 47"/>
          <p:cNvSpPr/>
          <p:nvPr/>
        </p:nvSpPr>
        <p:spPr>
          <a:xfrm>
            <a:off x="536575" y="1270000"/>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9" name="Ellipse 38"/>
          <p:cNvSpPr/>
          <p:nvPr/>
        </p:nvSpPr>
        <p:spPr>
          <a:xfrm>
            <a:off x="1298575" y="979488"/>
            <a:ext cx="147638"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 name="Ellipse 39"/>
          <p:cNvSpPr/>
          <p:nvPr/>
        </p:nvSpPr>
        <p:spPr>
          <a:xfrm>
            <a:off x="1739900" y="979488"/>
            <a:ext cx="147638"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 name="Ellipse 40"/>
          <p:cNvSpPr/>
          <p:nvPr/>
        </p:nvSpPr>
        <p:spPr>
          <a:xfrm>
            <a:off x="1739900" y="1268413"/>
            <a:ext cx="147638"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 name="Ellipse 41"/>
          <p:cNvSpPr/>
          <p:nvPr/>
        </p:nvSpPr>
        <p:spPr>
          <a:xfrm>
            <a:off x="1519238" y="1123950"/>
            <a:ext cx="147637"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3" name="Ellipse 42"/>
          <p:cNvSpPr/>
          <p:nvPr/>
        </p:nvSpPr>
        <p:spPr>
          <a:xfrm>
            <a:off x="1285875" y="1268413"/>
            <a:ext cx="147638"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6" name="Rectangle 35"/>
          <p:cNvSpPr/>
          <p:nvPr/>
        </p:nvSpPr>
        <p:spPr>
          <a:xfrm>
            <a:off x="401638" y="873125"/>
            <a:ext cx="16192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1" name="Rectangle 50"/>
          <p:cNvSpPr/>
          <p:nvPr/>
        </p:nvSpPr>
        <p:spPr>
          <a:xfrm>
            <a:off x="619125" y="1844675"/>
            <a:ext cx="1619250"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73" name="Groupe 172"/>
          <p:cNvGrpSpPr>
            <a:grpSpLocks/>
          </p:cNvGrpSpPr>
          <p:nvPr/>
        </p:nvGrpSpPr>
        <p:grpSpPr bwMode="auto">
          <a:xfrm>
            <a:off x="2147855" y="276497"/>
            <a:ext cx="1619250" cy="649287"/>
            <a:chOff x="3635896" y="765810"/>
            <a:chExt cx="1584176" cy="648072"/>
          </a:xfrm>
        </p:grpSpPr>
        <p:grpSp>
          <p:nvGrpSpPr>
            <p:cNvPr id="174" name="Groupe 173"/>
            <p:cNvGrpSpPr/>
            <p:nvPr/>
          </p:nvGrpSpPr>
          <p:grpSpPr>
            <a:xfrm>
              <a:off x="3767429" y="871610"/>
              <a:ext cx="1321110" cy="434260"/>
              <a:chOff x="1319157" y="834500"/>
              <a:chExt cx="1321110" cy="434260"/>
            </a:xfrm>
            <a:effectLst>
              <a:glow rad="127000">
                <a:schemeClr val="bg1"/>
              </a:glow>
            </a:effectLst>
          </p:grpSpPr>
          <p:grpSp>
            <p:nvGrpSpPr>
              <p:cNvPr id="176" name="Groupe 175"/>
              <p:cNvGrpSpPr/>
              <p:nvPr/>
            </p:nvGrpSpPr>
            <p:grpSpPr>
              <a:xfrm>
                <a:off x="1319157" y="836712"/>
                <a:ext cx="588547" cy="432048"/>
                <a:chOff x="1319157" y="836712"/>
                <a:chExt cx="588547" cy="432048"/>
              </a:xfrm>
            </p:grpSpPr>
            <p:sp>
              <p:nvSpPr>
                <p:cNvPr id="183" name="Ellipse 182"/>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4" name="Ellipse 183"/>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5" name="Ellipse 184"/>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6" name="Ellipse 185"/>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7" name="Ellipse 186"/>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77" name="Groupe 176"/>
              <p:cNvGrpSpPr/>
              <p:nvPr/>
            </p:nvGrpSpPr>
            <p:grpSpPr>
              <a:xfrm>
                <a:off x="2051720" y="834500"/>
                <a:ext cx="588547" cy="432048"/>
                <a:chOff x="1319157" y="836712"/>
                <a:chExt cx="588547" cy="432048"/>
              </a:xfrm>
            </p:grpSpPr>
            <p:sp>
              <p:nvSpPr>
                <p:cNvPr id="178" name="Ellipse 177"/>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9" name="Ellipse 178"/>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0" name="Ellipse 179"/>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1" name="Ellipse 180"/>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2" name="Ellipse 181"/>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75" name="Rectangle 174"/>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88" name="Groupe 187"/>
          <p:cNvGrpSpPr>
            <a:grpSpLocks/>
          </p:cNvGrpSpPr>
          <p:nvPr/>
        </p:nvGrpSpPr>
        <p:grpSpPr bwMode="auto">
          <a:xfrm>
            <a:off x="1911118" y="1866470"/>
            <a:ext cx="1619250" cy="647700"/>
            <a:chOff x="3635896" y="765810"/>
            <a:chExt cx="1584176" cy="648072"/>
          </a:xfrm>
        </p:grpSpPr>
        <p:grpSp>
          <p:nvGrpSpPr>
            <p:cNvPr id="189" name="Groupe 188"/>
            <p:cNvGrpSpPr/>
            <p:nvPr/>
          </p:nvGrpSpPr>
          <p:grpSpPr>
            <a:xfrm>
              <a:off x="3767429" y="871610"/>
              <a:ext cx="1321110" cy="434260"/>
              <a:chOff x="1319157" y="834500"/>
              <a:chExt cx="1321110" cy="434260"/>
            </a:xfrm>
            <a:effectLst>
              <a:glow rad="127000">
                <a:schemeClr val="bg1"/>
              </a:glow>
            </a:effectLst>
          </p:grpSpPr>
          <p:grpSp>
            <p:nvGrpSpPr>
              <p:cNvPr id="191" name="Groupe 190"/>
              <p:cNvGrpSpPr/>
              <p:nvPr/>
            </p:nvGrpSpPr>
            <p:grpSpPr>
              <a:xfrm>
                <a:off x="1319157" y="836712"/>
                <a:ext cx="588547" cy="432048"/>
                <a:chOff x="1319157" y="836712"/>
                <a:chExt cx="588547" cy="432048"/>
              </a:xfrm>
            </p:grpSpPr>
            <p:sp>
              <p:nvSpPr>
                <p:cNvPr id="198" name="Ellipse 197"/>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9" name="Ellipse 198"/>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0" name="Ellipse 199"/>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1" name="Ellipse 200"/>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2" name="Ellipse 201"/>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92" name="Groupe 191"/>
              <p:cNvGrpSpPr/>
              <p:nvPr/>
            </p:nvGrpSpPr>
            <p:grpSpPr>
              <a:xfrm>
                <a:off x="2051720" y="834500"/>
                <a:ext cx="588547" cy="432048"/>
                <a:chOff x="1319157" y="836712"/>
                <a:chExt cx="588547" cy="432048"/>
              </a:xfrm>
            </p:grpSpPr>
            <p:sp>
              <p:nvSpPr>
                <p:cNvPr id="193" name="Ellipse 192"/>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4" name="Ellipse 193"/>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5" name="Ellipse 194"/>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6" name="Ellipse 195"/>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7" name="Ellipse 196"/>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90" name="Rectangle 189"/>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 name="Rectangle 1"/>
          <p:cNvSpPr/>
          <p:nvPr/>
        </p:nvSpPr>
        <p:spPr>
          <a:xfrm>
            <a:off x="401638" y="188913"/>
            <a:ext cx="3306762" cy="2663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545" name="Ellipse 130"/>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126" name="Groupe 125"/>
          <p:cNvGrpSpPr>
            <a:grpSpLocks/>
          </p:cNvGrpSpPr>
          <p:nvPr/>
        </p:nvGrpSpPr>
        <p:grpSpPr bwMode="auto">
          <a:xfrm>
            <a:off x="5382404" y="2017911"/>
            <a:ext cx="1584325" cy="647700"/>
            <a:chOff x="3635896" y="765810"/>
            <a:chExt cx="1584176" cy="648072"/>
          </a:xfrm>
        </p:grpSpPr>
        <p:grpSp>
          <p:nvGrpSpPr>
            <p:cNvPr id="127" name="Groupe 126"/>
            <p:cNvGrpSpPr/>
            <p:nvPr/>
          </p:nvGrpSpPr>
          <p:grpSpPr>
            <a:xfrm>
              <a:off x="3767429" y="871610"/>
              <a:ext cx="1321110" cy="434260"/>
              <a:chOff x="1319157" y="834500"/>
              <a:chExt cx="1321110" cy="434260"/>
            </a:xfrm>
            <a:effectLst>
              <a:glow rad="127000">
                <a:schemeClr val="bg1"/>
              </a:glow>
            </a:effectLst>
          </p:grpSpPr>
          <p:grpSp>
            <p:nvGrpSpPr>
              <p:cNvPr id="129" name="Groupe 128"/>
              <p:cNvGrpSpPr/>
              <p:nvPr/>
            </p:nvGrpSpPr>
            <p:grpSpPr>
              <a:xfrm>
                <a:off x="1319157" y="836712"/>
                <a:ext cx="588547" cy="432048"/>
                <a:chOff x="1319157" y="836712"/>
                <a:chExt cx="588547" cy="432048"/>
              </a:xfrm>
            </p:grpSpPr>
            <p:sp>
              <p:nvSpPr>
                <p:cNvPr id="137" name="Ellipse 136"/>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8" name="Ellipse 137"/>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9" name="Ellipse 138"/>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0" name="Ellipse 139"/>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1" name="Ellipse 140"/>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30" name="Groupe 129"/>
              <p:cNvGrpSpPr/>
              <p:nvPr/>
            </p:nvGrpSpPr>
            <p:grpSpPr>
              <a:xfrm>
                <a:off x="2051720" y="834500"/>
                <a:ext cx="588547" cy="432048"/>
                <a:chOff x="1319157" y="836712"/>
                <a:chExt cx="588547" cy="432048"/>
              </a:xfrm>
            </p:grpSpPr>
            <p:sp>
              <p:nvSpPr>
                <p:cNvPr id="132" name="Ellipse 131"/>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3" name="Ellipse 132"/>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4" name="Ellipse 133"/>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5" name="Ellipse 134"/>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6" name="Ellipse 135"/>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28" name="Rectangle 127"/>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42" name="Groupe 141"/>
          <p:cNvGrpSpPr>
            <a:grpSpLocks/>
          </p:cNvGrpSpPr>
          <p:nvPr/>
        </p:nvGrpSpPr>
        <p:grpSpPr bwMode="auto">
          <a:xfrm>
            <a:off x="6923088" y="423863"/>
            <a:ext cx="1582737" cy="649287"/>
            <a:chOff x="3635896" y="765810"/>
            <a:chExt cx="1584176" cy="648072"/>
          </a:xfrm>
        </p:grpSpPr>
        <p:grpSp>
          <p:nvGrpSpPr>
            <p:cNvPr id="143" name="Groupe 142"/>
            <p:cNvGrpSpPr/>
            <p:nvPr/>
          </p:nvGrpSpPr>
          <p:grpSpPr>
            <a:xfrm>
              <a:off x="3767429" y="871610"/>
              <a:ext cx="1321110" cy="434260"/>
              <a:chOff x="1319157" y="834500"/>
              <a:chExt cx="1321110" cy="434260"/>
            </a:xfrm>
            <a:effectLst>
              <a:glow rad="127000">
                <a:schemeClr val="bg1"/>
              </a:glow>
            </a:effectLst>
          </p:grpSpPr>
          <p:grpSp>
            <p:nvGrpSpPr>
              <p:cNvPr id="145" name="Groupe 144"/>
              <p:cNvGrpSpPr/>
              <p:nvPr/>
            </p:nvGrpSpPr>
            <p:grpSpPr>
              <a:xfrm>
                <a:off x="1319157" y="836712"/>
                <a:ext cx="588547" cy="432048"/>
                <a:chOff x="1319157" y="836712"/>
                <a:chExt cx="588547" cy="432048"/>
              </a:xfrm>
            </p:grpSpPr>
            <p:sp>
              <p:nvSpPr>
                <p:cNvPr id="152" name="Ellipse 151"/>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3" name="Ellipse 152"/>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4" name="Ellipse 153"/>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5" name="Ellipse 154"/>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6" name="Ellipse 155"/>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46" name="Groupe 145"/>
              <p:cNvGrpSpPr/>
              <p:nvPr/>
            </p:nvGrpSpPr>
            <p:grpSpPr>
              <a:xfrm>
                <a:off x="2051720" y="834500"/>
                <a:ext cx="588547" cy="432048"/>
                <a:chOff x="1319157" y="836712"/>
                <a:chExt cx="588547" cy="432048"/>
              </a:xfrm>
            </p:grpSpPr>
            <p:sp>
              <p:nvSpPr>
                <p:cNvPr id="147" name="Ellipse 146"/>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8" name="Ellipse 147"/>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9" name="Ellipse 148"/>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0" name="Ellipse 149"/>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1" name="Ellipse 150"/>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44" name="Rectangle 143"/>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67" name="Ellipse 166"/>
          <p:cNvSpPr/>
          <p:nvPr/>
        </p:nvSpPr>
        <p:spPr>
          <a:xfrm>
            <a:off x="5078413" y="706438"/>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8" name="Ellipse 167"/>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9" name="Ellipse 168"/>
          <p:cNvSpPr/>
          <p:nvPr/>
        </p:nvSpPr>
        <p:spPr>
          <a:xfrm>
            <a:off x="5510213" y="993775"/>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70" name="Ellipse 169"/>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71" name="Ellipse 170"/>
          <p:cNvSpPr/>
          <p:nvPr/>
        </p:nvSpPr>
        <p:spPr>
          <a:xfrm>
            <a:off x="5065713" y="993775"/>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2" name="Ellipse 161"/>
          <p:cNvSpPr/>
          <p:nvPr/>
        </p:nvSpPr>
        <p:spPr>
          <a:xfrm>
            <a:off x="5811838"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3" name="Ellipse 162"/>
          <p:cNvSpPr/>
          <p:nvPr/>
        </p:nvSpPr>
        <p:spPr>
          <a:xfrm>
            <a:off x="6243638"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4" name="Ellipse 163"/>
          <p:cNvSpPr/>
          <p:nvPr/>
        </p:nvSpPr>
        <p:spPr>
          <a:xfrm>
            <a:off x="62436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5" name="Ellipse 164"/>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6" name="Ellipse 165"/>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9" name="Rectangle 158"/>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2" name="Ellipse 171"/>
          <p:cNvSpPr>
            <a:spLocks noChangeArrowheads="1"/>
          </p:cNvSpPr>
          <p:nvPr/>
        </p:nvSpPr>
        <p:spPr bwMode="auto">
          <a:xfrm>
            <a:off x="7669213" y="2052464"/>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 name="Rectangle 4"/>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9" name="Ellipse 98"/>
          <p:cNvSpPr/>
          <p:nvPr/>
        </p:nvSpPr>
        <p:spPr>
          <a:xfrm>
            <a:off x="773113" y="1131888"/>
            <a:ext cx="147637"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562" name="ZoneTexte 2"/>
          <p:cNvSpPr txBox="1">
            <a:spLocks noChangeArrowheads="1"/>
          </p:cNvSpPr>
          <p:nvPr/>
        </p:nvSpPr>
        <p:spPr bwMode="auto">
          <a:xfrm>
            <a:off x="4335016" y="204788"/>
            <a:ext cx="381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fr-FR" sz="1600" dirty="0">
                <a:latin typeface="+mn-lt"/>
              </a:rPr>
              <a:t>V</a:t>
            </a:r>
          </a:p>
          <a:p>
            <a:pPr eaLnBrk="1" hangingPunct="1"/>
            <a:r>
              <a:rPr lang="fr-FR" sz="1600" dirty="0">
                <a:latin typeface="+mn-lt"/>
              </a:rPr>
              <a:t>A</a:t>
            </a:r>
          </a:p>
          <a:p>
            <a:pPr eaLnBrk="1" hangingPunct="1"/>
            <a:r>
              <a:rPr lang="fr-FR" sz="1600" dirty="0">
                <a:latin typeface="+mn-lt"/>
              </a:rPr>
              <a:t>L</a:t>
            </a:r>
          </a:p>
          <a:p>
            <a:pPr eaLnBrk="1" hangingPunct="1"/>
            <a:r>
              <a:rPr lang="fr-FR" sz="1600" dirty="0">
                <a:latin typeface="+mn-lt"/>
              </a:rPr>
              <a:t>I</a:t>
            </a:r>
          </a:p>
          <a:p>
            <a:pPr eaLnBrk="1" hangingPunct="1"/>
            <a:r>
              <a:rPr lang="fr-FR" sz="1600" dirty="0">
                <a:latin typeface="+mn-lt"/>
              </a:rPr>
              <a:t>D</a:t>
            </a:r>
          </a:p>
          <a:p>
            <a:pPr eaLnBrk="1" hangingPunct="1"/>
            <a:r>
              <a:rPr lang="fr-FR" sz="1600" dirty="0">
                <a:latin typeface="+mn-lt"/>
              </a:rPr>
              <a:t>ER</a:t>
            </a:r>
          </a:p>
        </p:txBody>
      </p:sp>
      <p:sp>
        <p:nvSpPr>
          <p:cNvPr id="91" name="Espace réservé du numéro de diapositive 7"/>
          <p:cNvSpPr>
            <a:spLocks noGrp="1"/>
          </p:cNvSpPr>
          <p:nvPr>
            <p:ph type="sldNum" sz="quarter" idx="12"/>
          </p:nvPr>
        </p:nvSpPr>
        <p:spPr>
          <a:xfrm>
            <a:off x="7920483" y="70149"/>
            <a:ext cx="1066800" cy="329184"/>
          </a:xfrm>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r" eaLnBrk="1" hangingPunct="1"/>
            <a:fld id="{B0906E46-C6FD-4FEA-BA9B-008E460EFD94}" type="slidenum">
              <a:rPr lang="fr-FR" sz="1400" smtClean="0"/>
              <a:pPr algn="r" eaLnBrk="1" hangingPunct="1"/>
              <a:t>54</a:t>
            </a:fld>
            <a:endParaRPr lang="fr-FR" sz="1400" dirty="0"/>
          </a:p>
        </p:txBody>
      </p:sp>
      <p:grpSp>
        <p:nvGrpSpPr>
          <p:cNvPr id="110" name="Groupe 109">
            <a:extLst>
              <a:ext uri="{FF2B5EF4-FFF2-40B4-BE49-F238E27FC236}">
                <a16:creationId xmlns:a16="http://schemas.microsoft.com/office/drawing/2014/main" xmlns="" id="{3CD4C9D8-8547-4FA9-9E47-81275C729B6D}"/>
              </a:ext>
            </a:extLst>
          </p:cNvPr>
          <p:cNvGrpSpPr>
            <a:grpSpLocks/>
          </p:cNvGrpSpPr>
          <p:nvPr/>
        </p:nvGrpSpPr>
        <p:grpSpPr bwMode="auto">
          <a:xfrm>
            <a:off x="1984720" y="1213842"/>
            <a:ext cx="1619250" cy="649287"/>
            <a:chOff x="3635896" y="765810"/>
            <a:chExt cx="1584176" cy="648072"/>
          </a:xfrm>
        </p:grpSpPr>
        <p:grpSp>
          <p:nvGrpSpPr>
            <p:cNvPr id="111" name="Groupe 110">
              <a:extLst>
                <a:ext uri="{FF2B5EF4-FFF2-40B4-BE49-F238E27FC236}">
                  <a16:creationId xmlns:a16="http://schemas.microsoft.com/office/drawing/2014/main" xmlns="" id="{F78B9977-DFB3-489A-A23A-7BA8C3729555}"/>
                </a:ext>
              </a:extLst>
            </p:cNvPr>
            <p:cNvGrpSpPr/>
            <p:nvPr/>
          </p:nvGrpSpPr>
          <p:grpSpPr>
            <a:xfrm>
              <a:off x="3767429" y="871610"/>
              <a:ext cx="1321110" cy="434260"/>
              <a:chOff x="1319157" y="834500"/>
              <a:chExt cx="1321110" cy="434260"/>
            </a:xfrm>
            <a:effectLst>
              <a:glow rad="127000">
                <a:schemeClr val="bg1"/>
              </a:glow>
            </a:effectLst>
          </p:grpSpPr>
          <p:grpSp>
            <p:nvGrpSpPr>
              <p:cNvPr id="113" name="Groupe 112">
                <a:extLst>
                  <a:ext uri="{FF2B5EF4-FFF2-40B4-BE49-F238E27FC236}">
                    <a16:creationId xmlns:a16="http://schemas.microsoft.com/office/drawing/2014/main" xmlns="" id="{6FE305B1-F749-48C7-AD69-DF1B0090B9EB}"/>
                  </a:ext>
                </a:extLst>
              </p:cNvPr>
              <p:cNvGrpSpPr/>
              <p:nvPr/>
            </p:nvGrpSpPr>
            <p:grpSpPr>
              <a:xfrm>
                <a:off x="1319157" y="836712"/>
                <a:ext cx="588547" cy="432048"/>
                <a:chOff x="1319157" y="836712"/>
                <a:chExt cx="588547" cy="432048"/>
              </a:xfrm>
            </p:grpSpPr>
            <p:sp>
              <p:nvSpPr>
                <p:cNvPr id="120" name="Ellipse 119">
                  <a:extLst>
                    <a:ext uri="{FF2B5EF4-FFF2-40B4-BE49-F238E27FC236}">
                      <a16:creationId xmlns:a16="http://schemas.microsoft.com/office/drawing/2014/main" xmlns="" id="{B60E5556-2B97-4B13-80B4-19506892BCC1}"/>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1" name="Ellipse 120">
                  <a:extLst>
                    <a:ext uri="{FF2B5EF4-FFF2-40B4-BE49-F238E27FC236}">
                      <a16:creationId xmlns:a16="http://schemas.microsoft.com/office/drawing/2014/main" xmlns="" id="{64393688-EA9E-471C-8F01-8738E231A75A}"/>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2" name="Ellipse 121">
                  <a:extLst>
                    <a:ext uri="{FF2B5EF4-FFF2-40B4-BE49-F238E27FC236}">
                      <a16:creationId xmlns:a16="http://schemas.microsoft.com/office/drawing/2014/main" xmlns="" id="{11BD8F4C-7310-42DC-9BD1-39035EF7036D}"/>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3" name="Ellipse 122">
                  <a:extLst>
                    <a:ext uri="{FF2B5EF4-FFF2-40B4-BE49-F238E27FC236}">
                      <a16:creationId xmlns:a16="http://schemas.microsoft.com/office/drawing/2014/main" xmlns="" id="{FA943118-67E8-4768-BA90-2FD76F780721}"/>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4" name="Ellipse 123">
                  <a:extLst>
                    <a:ext uri="{FF2B5EF4-FFF2-40B4-BE49-F238E27FC236}">
                      <a16:creationId xmlns:a16="http://schemas.microsoft.com/office/drawing/2014/main" xmlns="" id="{291FFFA6-895F-4989-BBB1-8E1A8F52230A}"/>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14" name="Groupe 113">
                <a:extLst>
                  <a:ext uri="{FF2B5EF4-FFF2-40B4-BE49-F238E27FC236}">
                    <a16:creationId xmlns:a16="http://schemas.microsoft.com/office/drawing/2014/main" xmlns="" id="{9CD818C3-CE51-4F2C-B5B8-C5F7D1985B08}"/>
                  </a:ext>
                </a:extLst>
              </p:cNvPr>
              <p:cNvGrpSpPr/>
              <p:nvPr/>
            </p:nvGrpSpPr>
            <p:grpSpPr>
              <a:xfrm>
                <a:off x="2051720" y="834500"/>
                <a:ext cx="588547" cy="432048"/>
                <a:chOff x="1319157" y="836712"/>
                <a:chExt cx="588547" cy="432048"/>
              </a:xfrm>
            </p:grpSpPr>
            <p:sp>
              <p:nvSpPr>
                <p:cNvPr id="115" name="Ellipse 114">
                  <a:extLst>
                    <a:ext uri="{FF2B5EF4-FFF2-40B4-BE49-F238E27FC236}">
                      <a16:creationId xmlns:a16="http://schemas.microsoft.com/office/drawing/2014/main" xmlns="" id="{166D2E80-705C-4EC2-AC7B-2084FC226718}"/>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6" name="Ellipse 115">
                  <a:extLst>
                    <a:ext uri="{FF2B5EF4-FFF2-40B4-BE49-F238E27FC236}">
                      <a16:creationId xmlns:a16="http://schemas.microsoft.com/office/drawing/2014/main" xmlns="" id="{A1CC4AF5-2A2E-4F7B-998F-6A88DC2E1694}"/>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7" name="Ellipse 116">
                  <a:extLst>
                    <a:ext uri="{FF2B5EF4-FFF2-40B4-BE49-F238E27FC236}">
                      <a16:creationId xmlns:a16="http://schemas.microsoft.com/office/drawing/2014/main" xmlns="" id="{EF598603-90FA-4DD1-B19E-AF4E09AA1DF4}"/>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8" name="Ellipse 117">
                  <a:extLst>
                    <a:ext uri="{FF2B5EF4-FFF2-40B4-BE49-F238E27FC236}">
                      <a16:creationId xmlns:a16="http://schemas.microsoft.com/office/drawing/2014/main" xmlns="" id="{ABF28068-9C4B-46B0-8C1E-7C26D978BDD8}"/>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9" name="Ellipse 118">
                  <a:extLst>
                    <a:ext uri="{FF2B5EF4-FFF2-40B4-BE49-F238E27FC236}">
                      <a16:creationId xmlns:a16="http://schemas.microsoft.com/office/drawing/2014/main" xmlns="" id="{C04B8BD3-F586-4A6B-9E42-91A6C7DE3F5C}"/>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12" name="Rectangle 111">
              <a:extLst>
                <a:ext uri="{FF2B5EF4-FFF2-40B4-BE49-F238E27FC236}">
                  <a16:creationId xmlns:a16="http://schemas.microsoft.com/office/drawing/2014/main" xmlns="" id="{4A6BD8C0-7245-4761-B8D2-2275BA59D716}"/>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25" name="Groupe 124">
            <a:extLst>
              <a:ext uri="{FF2B5EF4-FFF2-40B4-BE49-F238E27FC236}">
                <a16:creationId xmlns:a16="http://schemas.microsoft.com/office/drawing/2014/main" xmlns="" id="{9DEDE9D0-11CF-4D8E-8BFD-B5D5474BC7A4}"/>
              </a:ext>
            </a:extLst>
          </p:cNvPr>
          <p:cNvGrpSpPr>
            <a:grpSpLocks/>
          </p:cNvGrpSpPr>
          <p:nvPr/>
        </p:nvGrpSpPr>
        <p:grpSpPr bwMode="auto">
          <a:xfrm>
            <a:off x="6877844" y="1195388"/>
            <a:ext cx="1582737" cy="649287"/>
            <a:chOff x="3635896" y="765810"/>
            <a:chExt cx="1584176" cy="648072"/>
          </a:xfrm>
        </p:grpSpPr>
        <p:grpSp>
          <p:nvGrpSpPr>
            <p:cNvPr id="131" name="Groupe 130">
              <a:extLst>
                <a:ext uri="{FF2B5EF4-FFF2-40B4-BE49-F238E27FC236}">
                  <a16:creationId xmlns:a16="http://schemas.microsoft.com/office/drawing/2014/main" xmlns="" id="{68CE68C1-E133-4138-A5FE-BE27BE24B793}"/>
                </a:ext>
              </a:extLst>
            </p:cNvPr>
            <p:cNvGrpSpPr/>
            <p:nvPr/>
          </p:nvGrpSpPr>
          <p:grpSpPr>
            <a:xfrm>
              <a:off x="3767429" y="871610"/>
              <a:ext cx="1321110" cy="434260"/>
              <a:chOff x="1319157" y="834500"/>
              <a:chExt cx="1321110" cy="434260"/>
            </a:xfrm>
            <a:effectLst>
              <a:glow rad="127000">
                <a:schemeClr val="bg1"/>
              </a:glow>
            </a:effectLst>
          </p:grpSpPr>
          <p:grpSp>
            <p:nvGrpSpPr>
              <p:cNvPr id="158" name="Groupe 157">
                <a:extLst>
                  <a:ext uri="{FF2B5EF4-FFF2-40B4-BE49-F238E27FC236}">
                    <a16:creationId xmlns:a16="http://schemas.microsoft.com/office/drawing/2014/main" xmlns="" id="{3D43A83D-6D2C-4B42-A446-3BEE79A82E30}"/>
                  </a:ext>
                </a:extLst>
              </p:cNvPr>
              <p:cNvGrpSpPr/>
              <p:nvPr/>
            </p:nvGrpSpPr>
            <p:grpSpPr>
              <a:xfrm>
                <a:off x="1319157" y="836712"/>
                <a:ext cx="588547" cy="432048"/>
                <a:chOff x="1319157" y="836712"/>
                <a:chExt cx="588547" cy="432048"/>
              </a:xfrm>
            </p:grpSpPr>
            <p:sp>
              <p:nvSpPr>
                <p:cNvPr id="207" name="Ellipse 206">
                  <a:extLst>
                    <a:ext uri="{FF2B5EF4-FFF2-40B4-BE49-F238E27FC236}">
                      <a16:creationId xmlns:a16="http://schemas.microsoft.com/office/drawing/2014/main" xmlns="" id="{A3E3E629-4A23-4074-BEBF-9F2C838963A7}"/>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8" name="Ellipse 207">
                  <a:extLst>
                    <a:ext uri="{FF2B5EF4-FFF2-40B4-BE49-F238E27FC236}">
                      <a16:creationId xmlns:a16="http://schemas.microsoft.com/office/drawing/2014/main" xmlns="" id="{64FE71D4-A1B1-4FD5-A918-DAF234080DDE}"/>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9" name="Ellipse 208">
                  <a:extLst>
                    <a:ext uri="{FF2B5EF4-FFF2-40B4-BE49-F238E27FC236}">
                      <a16:creationId xmlns:a16="http://schemas.microsoft.com/office/drawing/2014/main" xmlns="" id="{FC410AB7-4AE1-4D1B-A30C-8E3916B2BEC8}"/>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0" name="Ellipse 209">
                  <a:extLst>
                    <a:ext uri="{FF2B5EF4-FFF2-40B4-BE49-F238E27FC236}">
                      <a16:creationId xmlns:a16="http://schemas.microsoft.com/office/drawing/2014/main" xmlns="" id="{3ADC7592-BF35-4F9D-90BF-B5C3A7722D49}"/>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1" name="Ellipse 210">
                  <a:extLst>
                    <a:ext uri="{FF2B5EF4-FFF2-40B4-BE49-F238E27FC236}">
                      <a16:creationId xmlns:a16="http://schemas.microsoft.com/office/drawing/2014/main" xmlns="" id="{66A6010A-015C-4372-A227-05CEAD898462}"/>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60" name="Groupe 159">
                <a:extLst>
                  <a:ext uri="{FF2B5EF4-FFF2-40B4-BE49-F238E27FC236}">
                    <a16:creationId xmlns:a16="http://schemas.microsoft.com/office/drawing/2014/main" xmlns="" id="{89B57686-5800-463C-8437-79FEAE452FA1}"/>
                  </a:ext>
                </a:extLst>
              </p:cNvPr>
              <p:cNvGrpSpPr/>
              <p:nvPr/>
            </p:nvGrpSpPr>
            <p:grpSpPr>
              <a:xfrm>
                <a:off x="2051720" y="834500"/>
                <a:ext cx="588547" cy="432048"/>
                <a:chOff x="1319157" y="836712"/>
                <a:chExt cx="588547" cy="432048"/>
              </a:xfrm>
            </p:grpSpPr>
            <p:sp>
              <p:nvSpPr>
                <p:cNvPr id="161" name="Ellipse 160">
                  <a:extLst>
                    <a:ext uri="{FF2B5EF4-FFF2-40B4-BE49-F238E27FC236}">
                      <a16:creationId xmlns:a16="http://schemas.microsoft.com/office/drawing/2014/main" xmlns="" id="{0C5B3A19-E4AB-436C-9EA1-FDA05445392E}"/>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3" name="Ellipse 202">
                  <a:extLst>
                    <a:ext uri="{FF2B5EF4-FFF2-40B4-BE49-F238E27FC236}">
                      <a16:creationId xmlns:a16="http://schemas.microsoft.com/office/drawing/2014/main" xmlns="" id="{43205F47-8E7E-4471-8EB8-4F8B37EEEFD2}"/>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4" name="Ellipse 203">
                  <a:extLst>
                    <a:ext uri="{FF2B5EF4-FFF2-40B4-BE49-F238E27FC236}">
                      <a16:creationId xmlns:a16="http://schemas.microsoft.com/office/drawing/2014/main" xmlns="" id="{2E6FE31D-657F-4697-BB21-DE95BB0E1015}"/>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5" name="Ellipse 204">
                  <a:extLst>
                    <a:ext uri="{FF2B5EF4-FFF2-40B4-BE49-F238E27FC236}">
                      <a16:creationId xmlns:a16="http://schemas.microsoft.com/office/drawing/2014/main" xmlns="" id="{2A9CE501-CC84-4968-978B-AADCAED5F021}"/>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6" name="Ellipse 205">
                  <a:extLst>
                    <a:ext uri="{FF2B5EF4-FFF2-40B4-BE49-F238E27FC236}">
                      <a16:creationId xmlns:a16="http://schemas.microsoft.com/office/drawing/2014/main" xmlns="" id="{73595E0F-E12B-4391-ADA4-1F8FD13CB814}"/>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57" name="Rectangle 156">
              <a:extLst>
                <a:ext uri="{FF2B5EF4-FFF2-40B4-BE49-F238E27FC236}">
                  <a16:creationId xmlns:a16="http://schemas.microsoft.com/office/drawing/2014/main" xmlns="" id="{FFB8A7F7-FA11-4C90-92EA-775D562732C6}"/>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12" name="Groupe 211">
            <a:extLst>
              <a:ext uri="{FF2B5EF4-FFF2-40B4-BE49-F238E27FC236}">
                <a16:creationId xmlns:a16="http://schemas.microsoft.com/office/drawing/2014/main" xmlns="" id="{FB469A0A-85BB-4D86-A779-621D6D29FBEF}"/>
              </a:ext>
            </a:extLst>
          </p:cNvPr>
          <p:cNvGrpSpPr>
            <a:grpSpLocks/>
          </p:cNvGrpSpPr>
          <p:nvPr/>
        </p:nvGrpSpPr>
        <p:grpSpPr bwMode="auto">
          <a:xfrm>
            <a:off x="5094072" y="1269132"/>
            <a:ext cx="1584325" cy="647700"/>
            <a:chOff x="3635896" y="765810"/>
            <a:chExt cx="1584176" cy="648072"/>
          </a:xfrm>
        </p:grpSpPr>
        <p:grpSp>
          <p:nvGrpSpPr>
            <p:cNvPr id="213" name="Groupe 212">
              <a:extLst>
                <a:ext uri="{FF2B5EF4-FFF2-40B4-BE49-F238E27FC236}">
                  <a16:creationId xmlns:a16="http://schemas.microsoft.com/office/drawing/2014/main" xmlns="" id="{09C5718E-4634-490C-88DD-983D0D323350}"/>
                </a:ext>
              </a:extLst>
            </p:cNvPr>
            <p:cNvGrpSpPr/>
            <p:nvPr/>
          </p:nvGrpSpPr>
          <p:grpSpPr>
            <a:xfrm>
              <a:off x="3767429" y="871610"/>
              <a:ext cx="1321110" cy="434260"/>
              <a:chOff x="1319157" y="834500"/>
              <a:chExt cx="1321110" cy="434260"/>
            </a:xfrm>
            <a:effectLst>
              <a:glow rad="127000">
                <a:schemeClr val="bg1"/>
              </a:glow>
            </a:effectLst>
          </p:grpSpPr>
          <p:grpSp>
            <p:nvGrpSpPr>
              <p:cNvPr id="215" name="Groupe 214">
                <a:extLst>
                  <a:ext uri="{FF2B5EF4-FFF2-40B4-BE49-F238E27FC236}">
                    <a16:creationId xmlns:a16="http://schemas.microsoft.com/office/drawing/2014/main" xmlns="" id="{32790E2F-87D6-4552-BD2E-C5193B2B8136}"/>
                  </a:ext>
                </a:extLst>
              </p:cNvPr>
              <p:cNvGrpSpPr/>
              <p:nvPr/>
            </p:nvGrpSpPr>
            <p:grpSpPr>
              <a:xfrm>
                <a:off x="1319157" y="836712"/>
                <a:ext cx="588547" cy="432048"/>
                <a:chOff x="1319157" y="836712"/>
                <a:chExt cx="588547" cy="432048"/>
              </a:xfrm>
            </p:grpSpPr>
            <p:sp>
              <p:nvSpPr>
                <p:cNvPr id="222" name="Ellipse 221">
                  <a:extLst>
                    <a:ext uri="{FF2B5EF4-FFF2-40B4-BE49-F238E27FC236}">
                      <a16:creationId xmlns:a16="http://schemas.microsoft.com/office/drawing/2014/main" xmlns="" id="{08B42DA4-6893-4A04-A5C4-9ACFF53BC636}"/>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3" name="Ellipse 222">
                  <a:extLst>
                    <a:ext uri="{FF2B5EF4-FFF2-40B4-BE49-F238E27FC236}">
                      <a16:creationId xmlns:a16="http://schemas.microsoft.com/office/drawing/2014/main" xmlns="" id="{7A322161-36CB-4D90-91DE-047B5EBF0D6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4" name="Ellipse 223">
                  <a:extLst>
                    <a:ext uri="{FF2B5EF4-FFF2-40B4-BE49-F238E27FC236}">
                      <a16:creationId xmlns:a16="http://schemas.microsoft.com/office/drawing/2014/main" xmlns="" id="{1A2212BA-5A12-43BE-8281-101C20A00A0E}"/>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5" name="Ellipse 224">
                  <a:extLst>
                    <a:ext uri="{FF2B5EF4-FFF2-40B4-BE49-F238E27FC236}">
                      <a16:creationId xmlns:a16="http://schemas.microsoft.com/office/drawing/2014/main" xmlns="" id="{575F1443-EBDD-4956-9DE3-A571743EA946}"/>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6" name="Ellipse 225">
                  <a:extLst>
                    <a:ext uri="{FF2B5EF4-FFF2-40B4-BE49-F238E27FC236}">
                      <a16:creationId xmlns:a16="http://schemas.microsoft.com/office/drawing/2014/main" xmlns="" id="{3AB1A0EC-D191-4118-868C-2C83BB8F8B2D}"/>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16" name="Groupe 215">
                <a:extLst>
                  <a:ext uri="{FF2B5EF4-FFF2-40B4-BE49-F238E27FC236}">
                    <a16:creationId xmlns:a16="http://schemas.microsoft.com/office/drawing/2014/main" xmlns="" id="{0800DCD1-B314-484C-BAA8-A81AFE13874F}"/>
                  </a:ext>
                </a:extLst>
              </p:cNvPr>
              <p:cNvGrpSpPr/>
              <p:nvPr/>
            </p:nvGrpSpPr>
            <p:grpSpPr>
              <a:xfrm>
                <a:off x="2051720" y="834500"/>
                <a:ext cx="588547" cy="432048"/>
                <a:chOff x="1319157" y="836712"/>
                <a:chExt cx="588547" cy="432048"/>
              </a:xfrm>
            </p:grpSpPr>
            <p:sp>
              <p:nvSpPr>
                <p:cNvPr id="217" name="Ellipse 216">
                  <a:extLst>
                    <a:ext uri="{FF2B5EF4-FFF2-40B4-BE49-F238E27FC236}">
                      <a16:creationId xmlns:a16="http://schemas.microsoft.com/office/drawing/2014/main" xmlns="" id="{5AC0F550-BDC6-4848-9F00-EDA933E6CE56}"/>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8" name="Ellipse 217">
                  <a:extLst>
                    <a:ext uri="{FF2B5EF4-FFF2-40B4-BE49-F238E27FC236}">
                      <a16:creationId xmlns:a16="http://schemas.microsoft.com/office/drawing/2014/main" xmlns="" id="{F523FF12-C6D9-404E-BF9D-EB7ACD9E76F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9" name="Ellipse 218">
                  <a:extLst>
                    <a:ext uri="{FF2B5EF4-FFF2-40B4-BE49-F238E27FC236}">
                      <a16:creationId xmlns:a16="http://schemas.microsoft.com/office/drawing/2014/main" xmlns="" id="{F89605D5-B068-4BF2-9861-55BC834DA052}"/>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0" name="Ellipse 219">
                  <a:extLst>
                    <a:ext uri="{FF2B5EF4-FFF2-40B4-BE49-F238E27FC236}">
                      <a16:creationId xmlns:a16="http://schemas.microsoft.com/office/drawing/2014/main" xmlns="" id="{2F1B8BAF-96A7-4D7A-8B38-97A6375037C5}"/>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1" name="Ellipse 220">
                  <a:extLst>
                    <a:ext uri="{FF2B5EF4-FFF2-40B4-BE49-F238E27FC236}">
                      <a16:creationId xmlns:a16="http://schemas.microsoft.com/office/drawing/2014/main" xmlns="" id="{9E92C99E-EE06-445D-8C87-0CB952B3DDB3}"/>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14" name="Rectangle 213">
              <a:extLst>
                <a:ext uri="{FF2B5EF4-FFF2-40B4-BE49-F238E27FC236}">
                  <a16:creationId xmlns:a16="http://schemas.microsoft.com/office/drawing/2014/main" xmlns="" id="{63CCEFD3-F3CA-4B94-A2FF-9133EE277497}"/>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27" name="Groupe 226">
            <a:extLst>
              <a:ext uri="{FF2B5EF4-FFF2-40B4-BE49-F238E27FC236}">
                <a16:creationId xmlns:a16="http://schemas.microsoft.com/office/drawing/2014/main" xmlns="" id="{F3F637AC-23F2-44E9-B289-3144309D436D}"/>
              </a:ext>
            </a:extLst>
          </p:cNvPr>
          <p:cNvGrpSpPr>
            <a:grpSpLocks/>
          </p:cNvGrpSpPr>
          <p:nvPr/>
        </p:nvGrpSpPr>
        <p:grpSpPr bwMode="auto">
          <a:xfrm>
            <a:off x="314781" y="188640"/>
            <a:ext cx="1619250" cy="649287"/>
            <a:chOff x="3635896" y="765810"/>
            <a:chExt cx="1584176" cy="648072"/>
          </a:xfrm>
        </p:grpSpPr>
        <p:grpSp>
          <p:nvGrpSpPr>
            <p:cNvPr id="228" name="Groupe 227">
              <a:extLst>
                <a:ext uri="{FF2B5EF4-FFF2-40B4-BE49-F238E27FC236}">
                  <a16:creationId xmlns:a16="http://schemas.microsoft.com/office/drawing/2014/main" xmlns="" id="{0FEB6D31-79AB-4611-8AA9-E5F3541A14E1}"/>
                </a:ext>
              </a:extLst>
            </p:cNvPr>
            <p:cNvGrpSpPr/>
            <p:nvPr/>
          </p:nvGrpSpPr>
          <p:grpSpPr>
            <a:xfrm>
              <a:off x="3767429" y="871610"/>
              <a:ext cx="1321110" cy="434260"/>
              <a:chOff x="1319157" y="834500"/>
              <a:chExt cx="1321110" cy="434260"/>
            </a:xfrm>
            <a:effectLst>
              <a:glow rad="127000">
                <a:schemeClr val="bg1"/>
              </a:glow>
            </a:effectLst>
          </p:grpSpPr>
          <p:grpSp>
            <p:nvGrpSpPr>
              <p:cNvPr id="230" name="Groupe 229">
                <a:extLst>
                  <a:ext uri="{FF2B5EF4-FFF2-40B4-BE49-F238E27FC236}">
                    <a16:creationId xmlns:a16="http://schemas.microsoft.com/office/drawing/2014/main" xmlns="" id="{A3B20B58-7B11-49A7-8486-783E8C3DB005}"/>
                  </a:ext>
                </a:extLst>
              </p:cNvPr>
              <p:cNvGrpSpPr/>
              <p:nvPr/>
            </p:nvGrpSpPr>
            <p:grpSpPr>
              <a:xfrm>
                <a:off x="1319157" y="836712"/>
                <a:ext cx="588547" cy="432048"/>
                <a:chOff x="1319157" y="836712"/>
                <a:chExt cx="588547" cy="432048"/>
              </a:xfrm>
            </p:grpSpPr>
            <p:sp>
              <p:nvSpPr>
                <p:cNvPr id="237" name="Ellipse 236">
                  <a:extLst>
                    <a:ext uri="{FF2B5EF4-FFF2-40B4-BE49-F238E27FC236}">
                      <a16:creationId xmlns:a16="http://schemas.microsoft.com/office/drawing/2014/main" xmlns="" id="{1FBD79C5-6537-445A-8431-615C9DFD8014}"/>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8" name="Ellipse 237">
                  <a:extLst>
                    <a:ext uri="{FF2B5EF4-FFF2-40B4-BE49-F238E27FC236}">
                      <a16:creationId xmlns:a16="http://schemas.microsoft.com/office/drawing/2014/main" xmlns="" id="{E8DFBE51-53F3-4CB4-834C-FDC616D6F6CC}"/>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9" name="Ellipse 238">
                  <a:extLst>
                    <a:ext uri="{FF2B5EF4-FFF2-40B4-BE49-F238E27FC236}">
                      <a16:creationId xmlns:a16="http://schemas.microsoft.com/office/drawing/2014/main" xmlns="" id="{E06257B7-DA22-4968-B1F8-914260C1FEC2}"/>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0" name="Ellipse 239">
                  <a:extLst>
                    <a:ext uri="{FF2B5EF4-FFF2-40B4-BE49-F238E27FC236}">
                      <a16:creationId xmlns:a16="http://schemas.microsoft.com/office/drawing/2014/main" xmlns="" id="{A8451238-8B6C-432B-A0E0-46DA858A4ECC}"/>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1" name="Ellipse 240">
                  <a:extLst>
                    <a:ext uri="{FF2B5EF4-FFF2-40B4-BE49-F238E27FC236}">
                      <a16:creationId xmlns:a16="http://schemas.microsoft.com/office/drawing/2014/main" xmlns="" id="{C1AFB7A8-EE93-40A2-B408-F7F20949717B}"/>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31" name="Groupe 230">
                <a:extLst>
                  <a:ext uri="{FF2B5EF4-FFF2-40B4-BE49-F238E27FC236}">
                    <a16:creationId xmlns:a16="http://schemas.microsoft.com/office/drawing/2014/main" xmlns="" id="{FD7614E4-B466-4A61-96E0-1F18D54C5C05}"/>
                  </a:ext>
                </a:extLst>
              </p:cNvPr>
              <p:cNvGrpSpPr/>
              <p:nvPr/>
            </p:nvGrpSpPr>
            <p:grpSpPr>
              <a:xfrm>
                <a:off x="2051720" y="834500"/>
                <a:ext cx="588547" cy="432048"/>
                <a:chOff x="1319157" y="836712"/>
                <a:chExt cx="588547" cy="432048"/>
              </a:xfrm>
            </p:grpSpPr>
            <p:sp>
              <p:nvSpPr>
                <p:cNvPr id="232" name="Ellipse 231">
                  <a:extLst>
                    <a:ext uri="{FF2B5EF4-FFF2-40B4-BE49-F238E27FC236}">
                      <a16:creationId xmlns:a16="http://schemas.microsoft.com/office/drawing/2014/main" xmlns="" id="{9D998870-CDF8-4CED-901E-66C7D542B760}"/>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3" name="Ellipse 232">
                  <a:extLst>
                    <a:ext uri="{FF2B5EF4-FFF2-40B4-BE49-F238E27FC236}">
                      <a16:creationId xmlns:a16="http://schemas.microsoft.com/office/drawing/2014/main" xmlns="" id="{08462DAF-DF70-4A17-8C08-92D99758E7F1}"/>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4" name="Ellipse 233">
                  <a:extLst>
                    <a:ext uri="{FF2B5EF4-FFF2-40B4-BE49-F238E27FC236}">
                      <a16:creationId xmlns:a16="http://schemas.microsoft.com/office/drawing/2014/main" xmlns="" id="{ABFB6D67-39BB-44E0-8FCA-382CC54BA99B}"/>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5" name="Ellipse 234">
                  <a:extLst>
                    <a:ext uri="{FF2B5EF4-FFF2-40B4-BE49-F238E27FC236}">
                      <a16:creationId xmlns:a16="http://schemas.microsoft.com/office/drawing/2014/main" xmlns="" id="{CAE8D13A-29B5-4C3C-9206-A64E5291AB99}"/>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6" name="Ellipse 235">
                  <a:extLst>
                    <a:ext uri="{FF2B5EF4-FFF2-40B4-BE49-F238E27FC236}">
                      <a16:creationId xmlns:a16="http://schemas.microsoft.com/office/drawing/2014/main" xmlns="" id="{9C066780-6A54-41E1-8AFF-4DBCCA4551B9}"/>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229" name="Rectangle 228">
              <a:extLst>
                <a:ext uri="{FF2B5EF4-FFF2-40B4-BE49-F238E27FC236}">
                  <a16:creationId xmlns:a16="http://schemas.microsoft.com/office/drawing/2014/main" xmlns="" id="{3F6E4730-44F5-4857-ACB9-61BC3AA61B48}"/>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42" name="Ellipse 130">
            <a:extLst>
              <a:ext uri="{FF2B5EF4-FFF2-40B4-BE49-F238E27FC236}">
                <a16:creationId xmlns:a16="http://schemas.microsoft.com/office/drawing/2014/main" xmlns="" id="{0C8B5D6F-C704-4A93-A04C-0D25E48FF207}"/>
              </a:ext>
            </a:extLst>
          </p:cNvPr>
          <p:cNvSpPr>
            <a:spLocks noChangeArrowheads="1"/>
          </p:cNvSpPr>
          <p:nvPr/>
        </p:nvSpPr>
        <p:spPr bwMode="auto">
          <a:xfrm>
            <a:off x="1152585" y="2260075"/>
            <a:ext cx="171450" cy="152400"/>
          </a:xfrm>
          <a:prstGeom prst="ellipse">
            <a:avLst/>
          </a:prstGeom>
          <a:solidFill>
            <a:schemeClr val="bg1">
              <a:lumMod val="65000"/>
            </a:schemeClr>
          </a:solidFill>
          <a:ln w="28575">
            <a:solidFill>
              <a:schemeClr val="accent1">
                <a:lumMod val="75000"/>
              </a:schemeClr>
            </a:solidFill>
            <a:round/>
            <a:headEnd/>
            <a:tailEnd/>
          </a:ln>
          <a:extLst/>
        </p:spPr>
        <p:txBody>
          <a:bodyPr/>
          <a:lstStyle/>
          <a:p>
            <a:endParaRPr lang="fr-FR"/>
          </a:p>
        </p:txBody>
      </p:sp>
    </p:spTree>
    <p:extLst>
      <p:ext uri="{BB962C8B-B14F-4D97-AF65-F5344CB8AC3E}">
        <p14:creationId xmlns:p14="http://schemas.microsoft.com/office/powerpoint/2010/main" val="404398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48000" decel="50000" fill="hold" grpId="0" nodeType="withEffect">
                                  <p:stCondLst>
                                    <p:cond delay="0"/>
                                  </p:stCondLst>
                                  <p:childTnLst>
                                    <p:animMotion origin="layout" path="M 4.44444E-6 -2.22222E-6 L 0.34531 0.30463 " pathEditMode="relative" rAng="0" ptsTypes="AA">
                                      <p:cBhvr>
                                        <p:cTn id="6" dur="500" fill="hold"/>
                                        <p:tgtEl>
                                          <p:spTgt spid="44"/>
                                        </p:tgtEl>
                                        <p:attrNameLst>
                                          <p:attrName>ppt_x</p:attrName>
                                          <p:attrName>ppt_y</p:attrName>
                                        </p:attrNameLst>
                                      </p:cBhvr>
                                      <p:rCtr x="17257" y="15231"/>
                                    </p:animMotion>
                                  </p:childTnLst>
                                </p:cTn>
                              </p:par>
                            </p:childTnLst>
                          </p:cTn>
                        </p:par>
                        <p:par>
                          <p:cTn id="7" fill="hold" nodeType="afterGroup">
                            <p:stCondLst>
                              <p:cond delay="500"/>
                            </p:stCondLst>
                            <p:childTnLst>
                              <p:par>
                                <p:cTn id="8" presetID="42" presetClass="path" presetSubtype="0" accel="50000" decel="50000" fill="hold" grpId="0" nodeType="afterEffect">
                                  <p:stCondLst>
                                    <p:cond delay="0"/>
                                  </p:stCondLst>
                                  <p:childTnLst>
                                    <p:animMotion origin="layout" path="M -4.44444E-6 4.07407E-6 L -0.1184 0.33402 " pathEditMode="relative" rAng="0" ptsTypes="AA">
                                      <p:cBhvr>
                                        <p:cTn id="9" dur="500" fill="hold"/>
                                        <p:tgtEl>
                                          <p:spTgt spid="167"/>
                                        </p:tgtEl>
                                        <p:attrNameLst>
                                          <p:attrName>ppt_x</p:attrName>
                                          <p:attrName>ppt_y</p:attrName>
                                        </p:attrNameLst>
                                      </p:cBhvr>
                                      <p:rCtr x="-5920" y="16690"/>
                                    </p:animMotion>
                                  </p:childTnLst>
                                </p:cTn>
                              </p:par>
                            </p:childTnLst>
                          </p:cTn>
                        </p:par>
                        <p:par>
                          <p:cTn id="10" fill="hold" nodeType="afterGroup">
                            <p:stCondLst>
                              <p:cond delay="1000"/>
                            </p:stCondLst>
                            <p:childTnLst>
                              <p:par>
                                <p:cTn id="11" presetID="42" presetClass="path" presetSubtype="0" accel="50000" decel="50000" fill="hold" grpId="0" nodeType="afterEffect">
                                  <p:stCondLst>
                                    <p:cond delay="0"/>
                                  </p:stCondLst>
                                  <p:childTnLst>
                                    <p:animMotion origin="layout" path="M -4.72222E-6 -2.96296E-6 L 0.2658 0.31412 " pathEditMode="relative" rAng="0" ptsTypes="AA">
                                      <p:cBhvr>
                                        <p:cTn id="12" dur="500" fill="hold"/>
                                        <p:tgtEl>
                                          <p:spTgt spid="99"/>
                                        </p:tgtEl>
                                        <p:attrNameLst>
                                          <p:attrName>ppt_x</p:attrName>
                                          <p:attrName>ppt_y</p:attrName>
                                        </p:attrNameLst>
                                      </p:cBhvr>
                                      <p:rCtr x="13281" y="15694"/>
                                    </p:animMotion>
                                  </p:childTnLst>
                                </p:cTn>
                              </p:par>
                            </p:childTnLst>
                          </p:cTn>
                        </p:par>
                        <p:par>
                          <p:cTn id="13" fill="hold" nodeType="afterGroup">
                            <p:stCondLst>
                              <p:cond delay="1500"/>
                            </p:stCondLst>
                            <p:childTnLst>
                              <p:par>
                                <p:cTn id="14" presetID="42" presetClass="path" presetSubtype="0" accel="50000" decel="50000" fill="hold" grpId="0" nodeType="afterEffect">
                                  <p:stCondLst>
                                    <p:cond delay="0"/>
                                  </p:stCondLst>
                                  <p:childTnLst>
                                    <p:animMotion origin="layout" path="M 3.33333E-6 4.07407E-6 L -0.22848 0.37615 " pathEditMode="relative" rAng="0" ptsTypes="AA">
                                      <p:cBhvr>
                                        <p:cTn id="15" dur="500" fill="hold"/>
                                        <p:tgtEl>
                                          <p:spTgt spid="168"/>
                                        </p:tgtEl>
                                        <p:attrNameLst>
                                          <p:attrName>ppt_x</p:attrName>
                                          <p:attrName>ppt_y</p:attrName>
                                        </p:attrNameLst>
                                      </p:cBhvr>
                                      <p:rCtr x="-11424" y="18796"/>
                                    </p:animMotion>
                                  </p:childTnLst>
                                </p:cTn>
                              </p:par>
                            </p:childTnLst>
                          </p:cTn>
                        </p:par>
                        <p:par>
                          <p:cTn id="16" fill="hold" nodeType="afterGroup">
                            <p:stCondLst>
                              <p:cond delay="2000"/>
                            </p:stCondLst>
                            <p:childTnLst>
                              <p:par>
                                <p:cTn id="17" presetID="42" presetClass="path" presetSubtype="0" accel="50000" decel="50000" fill="hold" grpId="0" nodeType="afterEffect">
                                  <p:stCondLst>
                                    <p:cond delay="0"/>
                                  </p:stCondLst>
                                  <p:childTnLst>
                                    <p:animMotion origin="layout" path="M 3.33333E-6 -1.85185E-6 L 0.33889 0.3463 " pathEditMode="relative" rAng="0" ptsTypes="AA">
                                      <p:cBhvr>
                                        <p:cTn id="18" dur="500" fill="hold"/>
                                        <p:tgtEl>
                                          <p:spTgt spid="48"/>
                                        </p:tgtEl>
                                        <p:attrNameLst>
                                          <p:attrName>ppt_x</p:attrName>
                                          <p:attrName>ppt_y</p:attrName>
                                        </p:attrNameLst>
                                      </p:cBhvr>
                                      <p:rCtr x="16944" y="17315"/>
                                    </p:animMotion>
                                  </p:childTnLst>
                                </p:cTn>
                              </p:par>
                            </p:childTnLst>
                          </p:cTn>
                        </p:par>
                        <p:par>
                          <p:cTn id="19" fill="hold" nodeType="afterGroup">
                            <p:stCondLst>
                              <p:cond delay="2500"/>
                            </p:stCondLst>
                            <p:childTnLst>
                              <p:par>
                                <p:cTn id="20" presetID="42" presetClass="path" presetSubtype="0" accel="50000" decel="50000" fill="hold" grpId="0" nodeType="afterEffect">
                                  <p:stCondLst>
                                    <p:cond delay="0"/>
                                  </p:stCondLst>
                                  <p:childTnLst>
                                    <p:animMotion origin="layout" path="M 3.33333E-6 -4.07407E-6 L -0.18125 0.37616 " pathEditMode="relative" rAng="0" ptsTypes="AA">
                                      <p:cBhvr>
                                        <p:cTn id="21" dur="500" fill="hold"/>
                                        <p:tgtEl>
                                          <p:spTgt spid="169"/>
                                        </p:tgtEl>
                                        <p:attrNameLst>
                                          <p:attrName>ppt_x</p:attrName>
                                          <p:attrName>ppt_y</p:attrName>
                                        </p:attrNameLst>
                                      </p:cBhvr>
                                      <p:rCtr x="-9063" y="18796"/>
                                    </p:animMotion>
                                  </p:childTnLst>
                                </p:cTn>
                              </p:par>
                            </p:childTnLst>
                          </p:cTn>
                        </p:par>
                        <p:par>
                          <p:cTn id="22" fill="hold" nodeType="afterGroup">
                            <p:stCondLst>
                              <p:cond delay="3000"/>
                            </p:stCondLst>
                            <p:childTnLst>
                              <p:par>
                                <p:cTn id="23" presetID="42" presetClass="path" presetSubtype="0" accel="50000" decel="50000" fill="hold" grpId="0" nodeType="afterEffect">
                                  <p:stCondLst>
                                    <p:cond delay="0"/>
                                  </p:stCondLst>
                                  <p:childTnLst>
                                    <p:animMotion origin="layout" path="M 5.55556E-7 -2.22222E-6 L 0.22621 0.43056 " pathEditMode="relative" rAng="0" ptsTypes="AA">
                                      <p:cBhvr>
                                        <p:cTn id="24" dur="500" fill="hold"/>
                                        <p:tgtEl>
                                          <p:spTgt spid="45"/>
                                        </p:tgtEl>
                                        <p:attrNameLst>
                                          <p:attrName>ppt_x</p:attrName>
                                          <p:attrName>ppt_y</p:attrName>
                                        </p:attrNameLst>
                                      </p:cBhvr>
                                      <p:rCtr x="11302" y="21528"/>
                                    </p:animMotion>
                                  </p:childTnLst>
                                </p:cTn>
                              </p:par>
                            </p:childTnLst>
                          </p:cTn>
                        </p:par>
                        <p:par>
                          <p:cTn id="25" fill="hold" nodeType="afterGroup">
                            <p:stCondLst>
                              <p:cond delay="3500"/>
                            </p:stCondLst>
                            <p:childTnLst>
                              <p:par>
                                <p:cTn id="26" presetID="42" presetClass="path" presetSubtype="0" accel="50000" decel="50000" fill="hold" grpId="0" nodeType="afterEffect">
                                  <p:stCondLst>
                                    <p:cond delay="0"/>
                                  </p:stCondLst>
                                  <p:childTnLst>
                                    <p:animMotion origin="layout" path="M 4.44444E-6 -7.40741E-7 L -0.22848 0.44954 " pathEditMode="relative" rAng="0" ptsTypes="AA">
                                      <p:cBhvr>
                                        <p:cTn id="27" dur="500" fill="hold"/>
                                        <p:tgtEl>
                                          <p:spTgt spid="170"/>
                                        </p:tgtEl>
                                        <p:attrNameLst>
                                          <p:attrName>ppt_x</p:attrName>
                                          <p:attrName>ppt_y</p:attrName>
                                        </p:attrNameLst>
                                      </p:cBhvr>
                                      <p:rCtr x="-11424" y="22477"/>
                                    </p:animMotion>
                                  </p:childTnLst>
                                </p:cTn>
                              </p:par>
                            </p:childTnLst>
                          </p:cTn>
                        </p:par>
                        <p:par>
                          <p:cTn id="28" fill="hold" nodeType="afterGroup">
                            <p:stCondLst>
                              <p:cond delay="4000"/>
                            </p:stCondLst>
                            <p:childTnLst>
                              <p:par>
                                <p:cTn id="29" presetID="42" presetClass="path" presetSubtype="0" accel="50000" decel="50000" fill="hold" grpId="0" nodeType="afterEffect">
                                  <p:stCondLst>
                                    <p:cond delay="0"/>
                                  </p:stCondLst>
                                  <p:childTnLst>
                                    <p:animMotion origin="layout" path="M 5.55556E-7 -1.85185E-6 L 0.31285 0.44097 " pathEditMode="relative" rAng="0" ptsTypes="AA">
                                      <p:cBhvr>
                                        <p:cTn id="30" dur="500" fill="hold"/>
                                        <p:tgtEl>
                                          <p:spTgt spid="46"/>
                                        </p:tgtEl>
                                        <p:attrNameLst>
                                          <p:attrName>ppt_x</p:attrName>
                                          <p:attrName>ppt_y</p:attrName>
                                        </p:attrNameLst>
                                      </p:cBhvr>
                                      <p:rCtr x="15642" y="22037"/>
                                    </p:animMotion>
                                  </p:childTnLst>
                                </p:cTn>
                              </p:par>
                            </p:childTnLst>
                          </p:cTn>
                        </p:par>
                        <p:par>
                          <p:cTn id="31" fill="hold" nodeType="afterGroup">
                            <p:stCondLst>
                              <p:cond delay="4500"/>
                            </p:stCondLst>
                            <p:childTnLst>
                              <p:par>
                                <p:cTn id="32" presetID="42" presetClass="path" presetSubtype="0" accel="50000" decel="50000" fill="hold" grpId="0" nodeType="afterEffect">
                                  <p:stCondLst>
                                    <p:cond delay="0"/>
                                  </p:stCondLst>
                                  <p:childTnLst>
                                    <p:animMotion origin="layout" path="M 4.44444E-6 -4.07407E-6 L -0.10903 0.47061 " pathEditMode="relative" rAng="0" ptsTypes="AA">
                                      <p:cBhvr>
                                        <p:cTn id="33" dur="500" fill="hold"/>
                                        <p:tgtEl>
                                          <p:spTgt spid="171"/>
                                        </p:tgtEl>
                                        <p:attrNameLst>
                                          <p:attrName>ppt_x</p:attrName>
                                          <p:attrName>ppt_y</p:attrName>
                                        </p:attrNameLst>
                                      </p:cBhvr>
                                      <p:rCtr x="-5451" y="23519"/>
                                    </p:animMotion>
                                  </p:childTnLst>
                                </p:cTn>
                              </p:par>
                            </p:childTnLst>
                          </p:cTn>
                        </p:par>
                        <p:par>
                          <p:cTn id="34" fill="hold" nodeType="afterGroup">
                            <p:stCondLst>
                              <p:cond delay="5000"/>
                            </p:stCondLst>
                            <p:childTnLst>
                              <p:par>
                                <p:cTn id="35" presetID="42" presetClass="path" presetSubtype="0" accel="50000" decel="50000" fill="hold" grpId="0" nodeType="afterEffect">
                                  <p:stCondLst>
                                    <p:cond delay="0"/>
                                  </p:stCondLst>
                                  <p:childTnLst>
                                    <p:animMotion origin="layout" path="M 2.77556E-17 -7.40741E-7 L 0.23194 0.51482 " pathEditMode="relative" rAng="0" ptsTypes="AA">
                                      <p:cBhvr>
                                        <p:cTn id="36" dur="500" fill="hold"/>
                                        <p:tgtEl>
                                          <p:spTgt spid="39"/>
                                        </p:tgtEl>
                                        <p:attrNameLst>
                                          <p:attrName>ppt_x</p:attrName>
                                          <p:attrName>ppt_y</p:attrName>
                                        </p:attrNameLst>
                                      </p:cBhvr>
                                      <p:rCtr x="11597" y="25741"/>
                                    </p:animMotion>
                                  </p:childTnLst>
                                </p:cTn>
                              </p:par>
                            </p:childTnLst>
                          </p:cTn>
                        </p:par>
                        <p:par>
                          <p:cTn id="37" fill="hold" nodeType="afterGroup">
                            <p:stCondLst>
                              <p:cond delay="5500"/>
                            </p:stCondLst>
                            <p:childTnLst>
                              <p:par>
                                <p:cTn id="38" presetID="42" presetClass="path" presetSubtype="0" accel="50000" decel="50000" fill="hold" grpId="0" nodeType="afterEffect">
                                  <p:stCondLst>
                                    <p:cond delay="0"/>
                                  </p:stCondLst>
                                  <p:childTnLst>
                                    <p:animMotion origin="layout" path="M -2.77778E-6 -2.96296E-6 L -0.24583 0.5551 " pathEditMode="relative" rAng="0" ptsTypes="AA">
                                      <p:cBhvr>
                                        <p:cTn id="39" dur="500" fill="hold"/>
                                        <p:tgtEl>
                                          <p:spTgt spid="162"/>
                                        </p:tgtEl>
                                        <p:attrNameLst>
                                          <p:attrName>ppt_x</p:attrName>
                                          <p:attrName>ppt_y</p:attrName>
                                        </p:attrNameLst>
                                      </p:cBhvr>
                                      <p:rCtr x="-12292" y="27755"/>
                                    </p:animMotion>
                                  </p:childTnLst>
                                </p:cTn>
                              </p:par>
                            </p:childTnLst>
                          </p:cTn>
                        </p:par>
                        <p:par>
                          <p:cTn id="40" fill="hold" nodeType="afterGroup">
                            <p:stCondLst>
                              <p:cond delay="6000"/>
                            </p:stCondLst>
                            <p:childTnLst>
                              <p:par>
                                <p:cTn id="41" presetID="42" presetClass="path" presetSubtype="0" accel="50000" decel="50000" fill="hold" grpId="0" nodeType="afterEffect">
                                  <p:stCondLst>
                                    <p:cond delay="0"/>
                                  </p:stCondLst>
                                  <p:childTnLst>
                                    <p:animMotion origin="layout" path="M -3.88889E-6 -7.40741E-7 L 0.22292 0.59884 " pathEditMode="relative" rAng="0" ptsTypes="AA">
                                      <p:cBhvr>
                                        <p:cTn id="42" dur="500" fill="hold"/>
                                        <p:tgtEl>
                                          <p:spTgt spid="40"/>
                                        </p:tgtEl>
                                        <p:attrNameLst>
                                          <p:attrName>ppt_x</p:attrName>
                                          <p:attrName>ppt_y</p:attrName>
                                        </p:attrNameLst>
                                      </p:cBhvr>
                                      <p:rCtr x="11146" y="29931"/>
                                    </p:animMotion>
                                  </p:childTnLst>
                                </p:cTn>
                              </p:par>
                            </p:childTnLst>
                          </p:cTn>
                        </p:par>
                        <p:par>
                          <p:cTn id="43" fill="hold" nodeType="afterGroup">
                            <p:stCondLst>
                              <p:cond delay="6500"/>
                            </p:stCondLst>
                            <p:childTnLst>
                              <p:par>
                                <p:cTn id="44" presetID="42" presetClass="path" presetSubtype="0" accel="50000" decel="50000" fill="hold" grpId="0" nodeType="afterEffect">
                                  <p:stCondLst>
                                    <p:cond delay="0"/>
                                  </p:stCondLst>
                                  <p:childTnLst>
                                    <p:animMotion origin="layout" path="M 5E-6 -2.96296E-6 L -0.24584 0.62848 " pathEditMode="relative" rAng="0" ptsTypes="AA">
                                      <p:cBhvr>
                                        <p:cTn id="45" dur="500" fill="hold"/>
                                        <p:tgtEl>
                                          <p:spTgt spid="163"/>
                                        </p:tgtEl>
                                        <p:attrNameLst>
                                          <p:attrName>ppt_x</p:attrName>
                                          <p:attrName>ppt_y</p:attrName>
                                        </p:attrNameLst>
                                      </p:cBhvr>
                                      <p:rCtr x="-12292" y="31412"/>
                                    </p:animMotion>
                                  </p:childTnLst>
                                </p:cTn>
                              </p:par>
                            </p:childTnLst>
                          </p:cTn>
                        </p:par>
                        <p:par>
                          <p:cTn id="46" fill="hold" nodeType="afterGroup">
                            <p:stCondLst>
                              <p:cond delay="7000"/>
                            </p:stCondLst>
                            <p:childTnLst>
                              <p:par>
                                <p:cTn id="47" presetID="42" presetClass="path" presetSubtype="0" accel="50000" decel="50000" fill="hold" grpId="0" nodeType="afterEffect">
                                  <p:stCondLst>
                                    <p:cond delay="0"/>
                                  </p:stCondLst>
                                  <p:childTnLst>
                                    <p:animMotion origin="layout" path="M -3.88889E-6 -3.7037E-7 L 0.1915 0.63009 " pathEditMode="relative" rAng="0" ptsTypes="AA">
                                      <p:cBhvr>
                                        <p:cTn id="48" dur="500" fill="hold"/>
                                        <p:tgtEl>
                                          <p:spTgt spid="41"/>
                                        </p:tgtEl>
                                        <p:attrNameLst>
                                          <p:attrName>ppt_x</p:attrName>
                                          <p:attrName>ppt_y</p:attrName>
                                        </p:attrNameLst>
                                      </p:cBhvr>
                                      <p:rCtr x="9566" y="31505"/>
                                    </p:animMotion>
                                  </p:childTnLst>
                                </p:cTn>
                              </p:par>
                            </p:childTnLst>
                          </p:cTn>
                        </p:par>
                        <p:par>
                          <p:cTn id="49" fill="hold" nodeType="afterGroup">
                            <p:stCondLst>
                              <p:cond delay="7500"/>
                            </p:stCondLst>
                            <p:childTnLst>
                              <p:par>
                                <p:cTn id="50" presetID="42" presetClass="path" presetSubtype="0" accel="50000" decel="50000" fill="hold" grpId="0" nodeType="afterEffect">
                                  <p:stCondLst>
                                    <p:cond delay="0"/>
                                  </p:stCondLst>
                                  <p:childTnLst>
                                    <p:animMotion origin="layout" path="M 5E-6 -2.59259E-6 L -0.28507 0.67037 " pathEditMode="relative" rAng="0" ptsTypes="AA">
                                      <p:cBhvr>
                                        <p:cTn id="51" dur="500" fill="hold"/>
                                        <p:tgtEl>
                                          <p:spTgt spid="164"/>
                                        </p:tgtEl>
                                        <p:attrNameLst>
                                          <p:attrName>ppt_x</p:attrName>
                                          <p:attrName>ppt_y</p:attrName>
                                        </p:attrNameLst>
                                      </p:cBhvr>
                                      <p:rCtr x="-14253" y="33519"/>
                                    </p:animMotion>
                                  </p:childTnLst>
                                </p:cTn>
                              </p:par>
                            </p:childTnLst>
                          </p:cTn>
                        </p:par>
                        <p:par>
                          <p:cTn id="52" fill="hold" nodeType="afterGroup">
                            <p:stCondLst>
                              <p:cond delay="8000"/>
                            </p:stCondLst>
                            <p:childTnLst>
                              <p:par>
                                <p:cTn id="53" presetID="42" presetClass="path" presetSubtype="0" accel="50000" decel="50000" fill="hold" grpId="0" nodeType="afterEffect">
                                  <p:stCondLst>
                                    <p:cond delay="0"/>
                                  </p:stCondLst>
                                  <p:childTnLst>
                                    <p:animMotion origin="layout" path="M -1.94444E-6 4.44444E-6 L 0.19983 0.7456 " pathEditMode="relative" rAng="0" ptsTypes="AA">
                                      <p:cBhvr>
                                        <p:cTn id="54" dur="500" fill="hold"/>
                                        <p:tgtEl>
                                          <p:spTgt spid="42"/>
                                        </p:tgtEl>
                                        <p:attrNameLst>
                                          <p:attrName>ppt_x</p:attrName>
                                          <p:attrName>ppt_y</p:attrName>
                                        </p:attrNameLst>
                                      </p:cBhvr>
                                      <p:rCtr x="9983" y="37269"/>
                                    </p:animMotion>
                                  </p:childTnLst>
                                </p:cTn>
                              </p:par>
                            </p:childTnLst>
                          </p:cTn>
                        </p:par>
                        <p:par>
                          <p:cTn id="55" fill="hold" nodeType="afterGroup">
                            <p:stCondLst>
                              <p:cond delay="8500"/>
                            </p:stCondLst>
                            <p:childTnLst>
                              <p:par>
                                <p:cTn id="56" presetID="42" presetClass="path" presetSubtype="0" accel="50000" decel="50000" fill="hold" grpId="0" nodeType="afterEffect">
                                  <p:stCondLst>
                                    <p:cond delay="0"/>
                                  </p:stCondLst>
                                  <p:childTnLst>
                                    <p:animMotion origin="layout" path="M -3.88889E-6 2.22222E-6 L -0.26944 0.77546 " pathEditMode="relative" rAng="0" ptsTypes="AA">
                                      <p:cBhvr>
                                        <p:cTn id="57" dur="500" fill="hold"/>
                                        <p:tgtEl>
                                          <p:spTgt spid="165"/>
                                        </p:tgtEl>
                                        <p:attrNameLst>
                                          <p:attrName>ppt_x</p:attrName>
                                          <p:attrName>ppt_y</p:attrName>
                                        </p:attrNameLst>
                                      </p:cBhvr>
                                      <p:rCtr x="-13472" y="38773"/>
                                    </p:animMotion>
                                  </p:childTnLst>
                                </p:cTn>
                              </p:par>
                            </p:childTnLst>
                          </p:cTn>
                        </p:par>
                        <p:par>
                          <p:cTn id="58" fill="hold" nodeType="afterGroup">
                            <p:stCondLst>
                              <p:cond delay="9000"/>
                            </p:stCondLst>
                            <p:childTnLst>
                              <p:par>
                                <p:cTn id="59" presetID="42" presetClass="path" presetSubtype="0" accel="50000" decel="50000" fill="hold" grpId="0" nodeType="afterEffect">
                                  <p:stCondLst>
                                    <p:cond delay="0"/>
                                  </p:stCondLst>
                                  <p:childTnLst>
                                    <p:animMotion origin="layout" path="M -1.11111E-6 -3.7037E-7 L 0.28056 0.76667 " pathEditMode="relative" rAng="0" ptsTypes="AA">
                                      <p:cBhvr>
                                        <p:cTn id="60" dur="500" fill="hold"/>
                                        <p:tgtEl>
                                          <p:spTgt spid="43"/>
                                        </p:tgtEl>
                                        <p:attrNameLst>
                                          <p:attrName>ppt_x</p:attrName>
                                          <p:attrName>ppt_y</p:attrName>
                                        </p:attrNameLst>
                                      </p:cBhvr>
                                      <p:rCtr x="14028" y="38333"/>
                                    </p:animMotion>
                                  </p:childTnLst>
                                </p:cTn>
                              </p:par>
                            </p:childTnLst>
                          </p:cTn>
                        </p:par>
                        <p:par>
                          <p:cTn id="61" fill="hold" nodeType="afterGroup">
                            <p:stCondLst>
                              <p:cond delay="9500"/>
                            </p:stCondLst>
                            <p:childTnLst>
                              <p:par>
                                <p:cTn id="62" presetID="42" presetClass="path" presetSubtype="0" accel="50000" decel="50000" fill="hold" grpId="0" nodeType="afterEffect">
                                  <p:stCondLst>
                                    <p:cond delay="0"/>
                                  </p:stCondLst>
                                  <p:childTnLst>
                                    <p:animMotion origin="layout" path="M -3.88889E-6 -2.59259E-6 L -0.18923 0.7963 " pathEditMode="relative" rAng="0" ptsTypes="AA">
                                      <p:cBhvr>
                                        <p:cTn id="63" dur="500" fill="hold"/>
                                        <p:tgtEl>
                                          <p:spTgt spid="166"/>
                                        </p:tgtEl>
                                        <p:attrNameLst>
                                          <p:attrName>ppt_x</p:attrName>
                                          <p:attrName>ppt_y</p:attrName>
                                        </p:attrNameLst>
                                      </p:cBhvr>
                                      <p:rCtr x="-9462" y="39815"/>
                                    </p:animMotion>
                                  </p:childTnLst>
                                </p:cTn>
                              </p:par>
                            </p:childTnLst>
                          </p:cTn>
                        </p:par>
                        <p:par>
                          <p:cTn id="64" fill="hold" nodeType="afterGroup">
                            <p:stCondLst>
                              <p:cond delay="10000"/>
                            </p:stCondLst>
                            <p:childTnLst>
                              <p:par>
                                <p:cTn id="65" presetID="42" presetClass="path" presetSubtype="0" accel="50000" decel="50000" fill="hold" nodeType="afterEffect">
                                  <p:stCondLst>
                                    <p:cond delay="0"/>
                                  </p:stCondLst>
                                  <p:childTnLst>
                                    <p:animMotion origin="layout" path="M 2.5E-6 1.38778E-17 L 0.46475 0.56551 " pathEditMode="relative" rAng="0" ptsTypes="AA">
                                      <p:cBhvr>
                                        <p:cTn id="66" dur="500" fill="hold"/>
                                        <p:tgtEl>
                                          <p:spTgt spid="173"/>
                                        </p:tgtEl>
                                        <p:attrNameLst>
                                          <p:attrName>ppt_x</p:attrName>
                                          <p:attrName>ppt_y</p:attrName>
                                        </p:attrNameLst>
                                      </p:cBhvr>
                                      <p:rCtr x="23229" y="28264"/>
                                    </p:animMotion>
                                  </p:childTnLst>
                                </p:cTn>
                              </p:par>
                            </p:childTnLst>
                          </p:cTn>
                        </p:par>
                        <p:par>
                          <p:cTn id="67" fill="hold" nodeType="afterGroup">
                            <p:stCondLst>
                              <p:cond delay="10500"/>
                            </p:stCondLst>
                            <p:childTnLst>
                              <p:par>
                                <p:cTn id="68" presetID="42" presetClass="path" presetSubtype="0" accel="50000" decel="50000" fill="hold" nodeType="afterEffect">
                                  <p:stCondLst>
                                    <p:cond delay="0"/>
                                  </p:stCondLst>
                                  <p:childTnLst>
                                    <p:animMotion origin="layout" path="M 3.61111E-6 2.22222E-6 L -0.07587 0.56944 " pathEditMode="relative" rAng="0" ptsTypes="AA">
                                      <p:cBhvr>
                                        <p:cTn id="69" dur="500" fill="hold"/>
                                        <p:tgtEl>
                                          <p:spTgt spid="142"/>
                                        </p:tgtEl>
                                        <p:attrNameLst>
                                          <p:attrName>ppt_x</p:attrName>
                                          <p:attrName>ppt_y</p:attrName>
                                        </p:attrNameLst>
                                      </p:cBhvr>
                                      <p:rCtr x="-3802" y="28472"/>
                                    </p:animMotion>
                                  </p:childTnLst>
                                </p:cTn>
                              </p:par>
                            </p:childTnLst>
                          </p:cTn>
                        </p:par>
                        <p:par>
                          <p:cTn id="70" fill="hold" nodeType="afterGroup">
                            <p:stCondLst>
                              <p:cond delay="11000"/>
                            </p:stCondLst>
                            <p:childTnLst>
                              <p:par>
                                <p:cTn id="71" presetID="42" presetClass="path" presetSubtype="0" accel="50000" decel="50000" fill="hold" nodeType="afterEffect">
                                  <p:stCondLst>
                                    <p:cond delay="0"/>
                                  </p:stCondLst>
                                  <p:childTnLst>
                                    <p:animMotion origin="layout" path="M 5.55556E-7 -4.44444E-6 L -0.17309 0.40579 " pathEditMode="relative" rAng="0" ptsTypes="AA">
                                      <p:cBhvr>
                                        <p:cTn id="72" dur="400" fill="hold"/>
                                        <p:tgtEl>
                                          <p:spTgt spid="188"/>
                                        </p:tgtEl>
                                        <p:attrNameLst>
                                          <p:attrName>ppt_x</p:attrName>
                                          <p:attrName>ppt_y</p:attrName>
                                        </p:attrNameLst>
                                      </p:cBhvr>
                                      <p:rCtr x="-8663" y="20278"/>
                                    </p:animMotion>
                                  </p:childTnLst>
                                </p:cTn>
                              </p:par>
                            </p:childTnLst>
                          </p:cTn>
                        </p:par>
                        <p:par>
                          <p:cTn id="73" fill="hold" nodeType="afterGroup">
                            <p:stCondLst>
                              <p:cond delay="11400"/>
                            </p:stCondLst>
                            <p:childTnLst>
                              <p:par>
                                <p:cTn id="74" presetID="42" presetClass="path" presetSubtype="0" accel="50000" decel="50000" fill="hold" nodeType="afterEffect">
                                  <p:stCondLst>
                                    <p:cond delay="0"/>
                                  </p:stCondLst>
                                  <p:childTnLst>
                                    <p:animMotion origin="layout" path="M -3.61111E-6 4.81481E-6 L -0.54375 0.39768 " pathEditMode="relative" rAng="0" ptsTypes="AA">
                                      <p:cBhvr>
                                        <p:cTn id="75" dur="500" fill="hold"/>
                                        <p:tgtEl>
                                          <p:spTgt spid="126"/>
                                        </p:tgtEl>
                                        <p:attrNameLst>
                                          <p:attrName>ppt_x</p:attrName>
                                          <p:attrName>ppt_y</p:attrName>
                                        </p:attrNameLst>
                                      </p:cBhvr>
                                      <p:rCtr x="-27187" y="19884"/>
                                    </p:animMotion>
                                  </p:childTnLst>
                                </p:cTn>
                              </p:par>
                            </p:childTnLst>
                          </p:cTn>
                        </p:par>
                        <p:par>
                          <p:cTn id="76" fill="hold">
                            <p:stCondLst>
                              <p:cond delay="11900"/>
                            </p:stCondLst>
                            <p:childTnLst>
                              <p:par>
                                <p:cTn id="77" presetID="42" presetClass="path" presetSubtype="0" accel="50000" decel="50000" fill="hold" nodeType="afterEffect">
                                  <p:stCondLst>
                                    <p:cond delay="0"/>
                                  </p:stCondLst>
                                  <p:childTnLst>
                                    <p:animMotion origin="layout" path="M 4.44444E-6 4.44444E-6 L 0.46475 0.5655 " pathEditMode="relative" rAng="0" ptsTypes="AA">
                                      <p:cBhvr>
                                        <p:cTn id="78" dur="500" fill="hold"/>
                                        <p:tgtEl>
                                          <p:spTgt spid="110"/>
                                        </p:tgtEl>
                                        <p:attrNameLst>
                                          <p:attrName>ppt_x</p:attrName>
                                          <p:attrName>ppt_y</p:attrName>
                                        </p:attrNameLst>
                                      </p:cBhvr>
                                      <p:rCtr x="23229" y="28264"/>
                                    </p:animMotion>
                                  </p:childTnLst>
                                </p:cTn>
                              </p:par>
                            </p:childTnLst>
                          </p:cTn>
                        </p:par>
                        <p:par>
                          <p:cTn id="79" fill="hold">
                            <p:stCondLst>
                              <p:cond delay="12400"/>
                            </p:stCondLst>
                            <p:childTnLst>
                              <p:par>
                                <p:cTn id="80" presetID="42" presetClass="path" presetSubtype="0" accel="50000" decel="50000" fill="hold" nodeType="afterEffect">
                                  <p:stCondLst>
                                    <p:cond delay="0"/>
                                  </p:stCondLst>
                                  <p:childTnLst>
                                    <p:animMotion origin="layout" path="M 3.61111E-6 2.22222E-6 L -0.07587 0.56944 " pathEditMode="relative" rAng="0" ptsTypes="AA">
                                      <p:cBhvr>
                                        <p:cTn id="81" dur="300" fill="hold"/>
                                        <p:tgtEl>
                                          <p:spTgt spid="125"/>
                                        </p:tgtEl>
                                        <p:attrNameLst>
                                          <p:attrName>ppt_x</p:attrName>
                                          <p:attrName>ppt_y</p:attrName>
                                        </p:attrNameLst>
                                      </p:cBhvr>
                                      <p:rCtr x="-3802" y="28472"/>
                                    </p:animMotion>
                                  </p:childTnLst>
                                </p:cTn>
                              </p:par>
                            </p:childTnLst>
                          </p:cTn>
                        </p:par>
                        <p:par>
                          <p:cTn id="82" fill="hold">
                            <p:stCondLst>
                              <p:cond delay="12700"/>
                            </p:stCondLst>
                            <p:childTnLst>
                              <p:par>
                                <p:cTn id="83" presetID="42" presetClass="path" presetSubtype="0" accel="50000" decel="50000" fill="hold" nodeType="afterEffect">
                                  <p:stCondLst>
                                    <p:cond delay="0"/>
                                  </p:stCondLst>
                                  <p:childTnLst>
                                    <p:animMotion origin="layout" path="M -2.77778E-7 2.59259E-6 L -0.54375 0.39768 " pathEditMode="relative" rAng="0" ptsTypes="AA">
                                      <p:cBhvr>
                                        <p:cTn id="84" dur="400" fill="hold"/>
                                        <p:tgtEl>
                                          <p:spTgt spid="212"/>
                                        </p:tgtEl>
                                        <p:attrNameLst>
                                          <p:attrName>ppt_x</p:attrName>
                                          <p:attrName>ppt_y</p:attrName>
                                        </p:attrNameLst>
                                      </p:cBhvr>
                                      <p:rCtr x="-27187" y="19884"/>
                                    </p:animMotion>
                                  </p:childTnLst>
                                </p:cTn>
                              </p:par>
                            </p:childTnLst>
                          </p:cTn>
                        </p:par>
                        <p:par>
                          <p:cTn id="85" fill="hold">
                            <p:stCondLst>
                              <p:cond delay="13100"/>
                            </p:stCondLst>
                            <p:childTnLst>
                              <p:par>
                                <p:cTn id="86" presetID="42" presetClass="path" presetSubtype="0" accel="50000" decel="50000" fill="hold" nodeType="afterEffect">
                                  <p:stCondLst>
                                    <p:cond delay="0"/>
                                  </p:stCondLst>
                                  <p:childTnLst>
                                    <p:animMotion origin="layout" path="M -0.00104 0.00972 L -0.03646 0.52754 " pathEditMode="relative" rAng="0" ptsTypes="AA">
                                      <p:cBhvr>
                                        <p:cTn id="87" dur="400" fill="hold"/>
                                        <p:tgtEl>
                                          <p:spTgt spid="227"/>
                                        </p:tgtEl>
                                        <p:attrNameLst>
                                          <p:attrName>ppt_x</p:attrName>
                                          <p:attrName>ppt_y</p:attrName>
                                        </p:attrNameLst>
                                      </p:cBhvr>
                                      <p:rCtr x="-1771" y="25880"/>
                                    </p:animMotion>
                                  </p:childTnLst>
                                </p:cTn>
                              </p:par>
                            </p:childTnLst>
                          </p:cTn>
                        </p:par>
                        <p:par>
                          <p:cTn id="88" fill="hold">
                            <p:stCondLst>
                              <p:cond delay="13500"/>
                            </p:stCondLst>
                            <p:childTnLst>
                              <p:par>
                                <p:cTn id="89" presetID="42" presetClass="path" presetSubtype="0" accel="50000" decel="50000" fill="hold" grpId="0" nodeType="afterEffect">
                                  <p:stCondLst>
                                    <p:cond delay="0"/>
                                  </p:stCondLst>
                                  <p:childTnLst>
                                    <p:animMotion origin="layout" path="M -2.77778E-7 3.33333E-6 L -0.17483 0.61898 " pathEditMode="relative" rAng="0" ptsTypes="AA">
                                      <p:cBhvr>
                                        <p:cTn id="90" dur="400" fill="hold"/>
                                        <p:tgtEl>
                                          <p:spTgt spid="172"/>
                                        </p:tgtEl>
                                        <p:attrNameLst>
                                          <p:attrName>ppt_x</p:attrName>
                                          <p:attrName>ppt_y</p:attrName>
                                        </p:attrNameLst>
                                      </p:cBhvr>
                                      <p:rCtr x="-8750" y="30949"/>
                                    </p:animMotion>
                                  </p:childTnLst>
                                </p:cTn>
                              </p:par>
                            </p:childTnLst>
                          </p:cTn>
                        </p:par>
                        <p:par>
                          <p:cTn id="91" fill="hold">
                            <p:stCondLst>
                              <p:cond delay="13900"/>
                            </p:stCondLst>
                            <p:childTnLst>
                              <p:par>
                                <p:cTn id="92" presetID="42" presetClass="path" presetSubtype="0" accel="50000" decel="50000" fill="hold" grpId="0" nodeType="afterEffect">
                                  <p:stCondLst>
                                    <p:cond delay="0"/>
                                  </p:stCondLst>
                                  <p:childTnLst>
                                    <p:animMotion origin="layout" path="M 3.33333E-6 -7.40741E-7 L 0.50191 0.5875 " pathEditMode="relative" rAng="0" ptsTypes="AA">
                                      <p:cBhvr>
                                        <p:cTn id="93" dur="2000" fill="hold"/>
                                        <p:tgtEl>
                                          <p:spTgt spid="242"/>
                                        </p:tgtEl>
                                        <p:attrNameLst>
                                          <p:attrName>ppt_x</p:attrName>
                                          <p:attrName>ppt_y</p:attrName>
                                        </p:attrNameLst>
                                      </p:cBhvr>
                                      <p:rCtr x="25087" y="293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8" grpId="0" animBg="1"/>
      <p:bldP spid="39" grpId="0" animBg="1"/>
      <p:bldP spid="40" grpId="0" animBg="1"/>
      <p:bldP spid="41" grpId="0" animBg="1"/>
      <p:bldP spid="42" grpId="0" animBg="1"/>
      <p:bldP spid="43" grpId="0" animBg="1"/>
      <p:bldP spid="167" grpId="0" animBg="1"/>
      <p:bldP spid="168" grpId="0" animBg="1"/>
      <p:bldP spid="169" grpId="0" animBg="1"/>
      <p:bldP spid="170" grpId="0" animBg="1"/>
      <p:bldP spid="171" grpId="0" animBg="1"/>
      <p:bldP spid="162" grpId="0" animBg="1"/>
      <p:bldP spid="163" grpId="0" animBg="1"/>
      <p:bldP spid="164" grpId="0" animBg="1"/>
      <p:bldP spid="165" grpId="0" animBg="1"/>
      <p:bldP spid="166" grpId="0" animBg="1"/>
      <p:bldP spid="172" grpId="0" animBg="1"/>
      <p:bldP spid="99" grpId="0" animBg="1"/>
      <p:bldP spid="242"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62" name="ZoneTexte 2"/>
          <p:cNvSpPr txBox="1">
            <a:spLocks noChangeArrowheads="1"/>
          </p:cNvSpPr>
          <p:nvPr/>
        </p:nvSpPr>
        <p:spPr bwMode="auto">
          <a:xfrm>
            <a:off x="4322633" y="182880"/>
            <a:ext cx="381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fr-FR" sz="1600" b="1" dirty="0">
                <a:latin typeface="+mn-lt"/>
              </a:rPr>
              <a:t>CODER </a:t>
            </a:r>
          </a:p>
          <a:p>
            <a:pPr eaLnBrk="1" hangingPunct="1"/>
            <a:endParaRPr lang="fr-FR" sz="1600" b="1" dirty="0">
              <a:latin typeface="+mn-lt"/>
            </a:endParaRPr>
          </a:p>
          <a:p>
            <a:pPr eaLnBrk="1" hangingPunct="1"/>
            <a:r>
              <a:rPr lang="fr-FR" sz="1600" b="1" dirty="0">
                <a:latin typeface="+mn-lt"/>
              </a:rPr>
              <a:t>E</a:t>
            </a:r>
          </a:p>
          <a:p>
            <a:pPr eaLnBrk="1" hangingPunct="1"/>
            <a:r>
              <a:rPr lang="fr-FR" sz="1600" b="1" dirty="0">
                <a:latin typeface="+mn-lt"/>
              </a:rPr>
              <a:t>C</a:t>
            </a:r>
          </a:p>
          <a:p>
            <a:pPr eaLnBrk="1" hangingPunct="1"/>
            <a:r>
              <a:rPr lang="fr-FR" sz="1600" b="1" dirty="0">
                <a:latin typeface="+mn-lt"/>
              </a:rPr>
              <a:t>R</a:t>
            </a:r>
          </a:p>
          <a:p>
            <a:pPr eaLnBrk="1" hangingPunct="1"/>
            <a:r>
              <a:rPr lang="fr-FR" sz="1600" b="1" dirty="0">
                <a:latin typeface="+mn-lt"/>
              </a:rPr>
              <a:t>I</a:t>
            </a:r>
          </a:p>
          <a:p>
            <a:pPr eaLnBrk="1" hangingPunct="1"/>
            <a:r>
              <a:rPr lang="fr-FR" sz="1600" b="1" dirty="0">
                <a:latin typeface="+mn-lt"/>
              </a:rPr>
              <a:t>R</a:t>
            </a:r>
          </a:p>
          <a:p>
            <a:pPr eaLnBrk="1" hangingPunct="1"/>
            <a:r>
              <a:rPr lang="fr-FR" sz="1600" b="1" dirty="0">
                <a:latin typeface="+mn-lt"/>
              </a:rPr>
              <a:t>E</a:t>
            </a:r>
          </a:p>
        </p:txBody>
      </p:sp>
      <p:sp>
        <p:nvSpPr>
          <p:cNvPr id="3" name="ZoneTexte 2"/>
          <p:cNvSpPr txBox="1"/>
          <p:nvPr/>
        </p:nvSpPr>
        <p:spPr>
          <a:xfrm>
            <a:off x="120938" y="3356992"/>
            <a:ext cx="2698808" cy="369332"/>
          </a:xfrm>
          <a:prstGeom prst="rect">
            <a:avLst/>
          </a:prstGeom>
          <a:noFill/>
          <a:ln w="9525">
            <a:solidFill>
              <a:schemeClr val="tx1"/>
            </a:solidFill>
          </a:ln>
        </p:spPr>
        <p:txBody>
          <a:bodyPr wrap="square" rtlCol="0">
            <a:spAutoFit/>
          </a:bodyPr>
          <a:lstStyle/>
          <a:p>
            <a:r>
              <a:rPr lang="fr-FR" dirty="0"/>
              <a:t>Cinq dizaines et un</a:t>
            </a:r>
          </a:p>
        </p:txBody>
      </p:sp>
      <p:sp>
        <p:nvSpPr>
          <p:cNvPr id="92" name="ZoneTexte 91"/>
          <p:cNvSpPr txBox="1"/>
          <p:nvPr/>
        </p:nvSpPr>
        <p:spPr>
          <a:xfrm>
            <a:off x="815728" y="4518503"/>
            <a:ext cx="2281238" cy="369332"/>
          </a:xfrm>
          <a:prstGeom prst="rect">
            <a:avLst/>
          </a:prstGeom>
          <a:noFill/>
          <a:ln w="9525">
            <a:solidFill>
              <a:schemeClr val="tx1"/>
            </a:solidFill>
          </a:ln>
        </p:spPr>
        <p:txBody>
          <a:bodyPr wrap="square" rtlCol="0">
            <a:spAutoFit/>
          </a:bodyPr>
          <a:lstStyle/>
          <a:p>
            <a:pPr algn="ctr"/>
            <a:r>
              <a:rPr lang="fr-FR" dirty="0"/>
              <a:t>5X 	1</a:t>
            </a:r>
          </a:p>
        </p:txBody>
      </p:sp>
      <p:sp>
        <p:nvSpPr>
          <p:cNvPr id="93" name="ZoneTexte 92"/>
          <p:cNvSpPr txBox="1"/>
          <p:nvPr/>
        </p:nvSpPr>
        <p:spPr>
          <a:xfrm>
            <a:off x="1960563" y="3933056"/>
            <a:ext cx="2281238" cy="369332"/>
          </a:xfrm>
          <a:prstGeom prst="rect">
            <a:avLst/>
          </a:prstGeom>
          <a:noFill/>
          <a:ln w="9525">
            <a:solidFill>
              <a:schemeClr val="tx1"/>
            </a:solidFill>
          </a:ln>
        </p:spPr>
        <p:txBody>
          <a:bodyPr wrap="square" rtlCol="0">
            <a:spAutoFit/>
          </a:bodyPr>
          <a:lstStyle/>
          <a:p>
            <a:pPr algn="ctr"/>
            <a:r>
              <a:rPr lang="fr-FR" dirty="0"/>
              <a:t>XXXXX	I</a:t>
            </a:r>
          </a:p>
        </p:txBody>
      </p:sp>
      <p:sp>
        <p:nvSpPr>
          <p:cNvPr id="94" name="ZoneTexte 93"/>
          <p:cNvSpPr txBox="1"/>
          <p:nvPr/>
        </p:nvSpPr>
        <p:spPr>
          <a:xfrm>
            <a:off x="1211263" y="5528710"/>
            <a:ext cx="2281238" cy="369332"/>
          </a:xfrm>
          <a:prstGeom prst="rect">
            <a:avLst/>
          </a:prstGeom>
          <a:solidFill>
            <a:schemeClr val="accent1">
              <a:lumMod val="60000"/>
              <a:lumOff val="40000"/>
            </a:schemeClr>
          </a:solidFill>
          <a:ln w="38100">
            <a:solidFill>
              <a:schemeClr val="tx1"/>
            </a:solidFill>
          </a:ln>
        </p:spPr>
        <p:txBody>
          <a:bodyPr wrap="square" rtlCol="0">
            <a:spAutoFit/>
          </a:bodyPr>
          <a:lstStyle/>
          <a:p>
            <a:pPr algn="ctr"/>
            <a:r>
              <a:rPr lang="fr-FR" dirty="0"/>
              <a:t>5 1</a:t>
            </a:r>
          </a:p>
        </p:txBody>
      </p:sp>
      <p:sp>
        <p:nvSpPr>
          <p:cNvPr id="96" name="ZoneTexte 95"/>
          <p:cNvSpPr txBox="1"/>
          <p:nvPr/>
        </p:nvSpPr>
        <p:spPr>
          <a:xfrm>
            <a:off x="1427162" y="6102946"/>
            <a:ext cx="2281238" cy="369332"/>
          </a:xfrm>
          <a:prstGeom prst="rect">
            <a:avLst/>
          </a:prstGeom>
          <a:solidFill>
            <a:schemeClr val="accent1">
              <a:lumMod val="40000"/>
              <a:lumOff val="60000"/>
            </a:schemeClr>
          </a:solidFill>
          <a:ln w="9525">
            <a:solidFill>
              <a:schemeClr val="tx1"/>
            </a:solidFill>
          </a:ln>
        </p:spPr>
        <p:txBody>
          <a:bodyPr wrap="square" rtlCol="0">
            <a:spAutoFit/>
          </a:bodyPr>
          <a:lstStyle/>
          <a:p>
            <a:pPr algn="ctr"/>
            <a:r>
              <a:rPr lang="fr-FR" dirty="0"/>
              <a:t>1 5</a:t>
            </a:r>
          </a:p>
        </p:txBody>
      </p:sp>
      <p:sp>
        <p:nvSpPr>
          <p:cNvPr id="97" name="ZoneTexte 96"/>
          <p:cNvSpPr txBox="1"/>
          <p:nvPr/>
        </p:nvSpPr>
        <p:spPr>
          <a:xfrm>
            <a:off x="5764585" y="5480829"/>
            <a:ext cx="2281238" cy="369332"/>
          </a:xfrm>
          <a:prstGeom prst="rect">
            <a:avLst/>
          </a:prstGeom>
          <a:solidFill>
            <a:schemeClr val="accent1">
              <a:lumMod val="60000"/>
              <a:lumOff val="40000"/>
            </a:schemeClr>
          </a:solidFill>
          <a:ln w="38100">
            <a:solidFill>
              <a:schemeClr val="tx1"/>
            </a:solidFill>
          </a:ln>
        </p:spPr>
        <p:txBody>
          <a:bodyPr wrap="square" rtlCol="0">
            <a:spAutoFit/>
          </a:bodyPr>
          <a:lstStyle/>
          <a:p>
            <a:pPr algn="ctr"/>
            <a:r>
              <a:rPr lang="fr-FR" dirty="0"/>
              <a:t>5 2</a:t>
            </a:r>
          </a:p>
        </p:txBody>
      </p:sp>
      <p:sp>
        <p:nvSpPr>
          <p:cNvPr id="4" name="ZoneTexte 3"/>
          <p:cNvSpPr txBox="1"/>
          <p:nvPr/>
        </p:nvSpPr>
        <p:spPr>
          <a:xfrm>
            <a:off x="4291489" y="4518503"/>
            <a:ext cx="296416" cy="2308324"/>
          </a:xfrm>
          <a:prstGeom prst="rect">
            <a:avLst/>
          </a:prstGeom>
          <a:noFill/>
        </p:spPr>
        <p:txBody>
          <a:bodyPr wrap="square" rtlCol="0">
            <a:spAutoFit/>
          </a:bodyPr>
          <a:lstStyle/>
          <a:p>
            <a:r>
              <a:rPr lang="fr-FR" dirty="0"/>
              <a:t>C</a:t>
            </a:r>
          </a:p>
          <a:p>
            <a:r>
              <a:rPr lang="fr-FR" dirty="0"/>
              <a:t>O</a:t>
            </a:r>
          </a:p>
          <a:p>
            <a:r>
              <a:rPr lang="fr-FR" dirty="0"/>
              <a:t>M</a:t>
            </a:r>
          </a:p>
          <a:p>
            <a:r>
              <a:rPr lang="fr-FR" dirty="0"/>
              <a:t>PA</a:t>
            </a:r>
          </a:p>
          <a:p>
            <a:r>
              <a:rPr lang="fr-FR" dirty="0"/>
              <a:t>R</a:t>
            </a:r>
          </a:p>
          <a:p>
            <a:r>
              <a:rPr lang="fr-FR" dirty="0"/>
              <a:t>E</a:t>
            </a:r>
          </a:p>
          <a:p>
            <a:r>
              <a:rPr lang="fr-FR" dirty="0"/>
              <a:t>R</a:t>
            </a:r>
          </a:p>
        </p:txBody>
      </p:sp>
      <p:sp>
        <p:nvSpPr>
          <p:cNvPr id="6" name="ZoneTexte 5"/>
          <p:cNvSpPr txBox="1"/>
          <p:nvPr/>
        </p:nvSpPr>
        <p:spPr>
          <a:xfrm>
            <a:off x="3579813" y="5013176"/>
            <a:ext cx="272107" cy="646331"/>
          </a:xfrm>
          <a:prstGeom prst="rect">
            <a:avLst/>
          </a:prstGeom>
          <a:solidFill>
            <a:schemeClr val="accent1">
              <a:lumMod val="40000"/>
              <a:lumOff val="60000"/>
            </a:schemeClr>
          </a:solidFill>
          <a:ln w="9525">
            <a:solidFill>
              <a:schemeClr val="tx1"/>
            </a:solidFill>
          </a:ln>
        </p:spPr>
        <p:txBody>
          <a:bodyPr wrap="square" rtlCol="0">
            <a:spAutoFit/>
          </a:bodyPr>
          <a:lstStyle/>
          <a:p>
            <a:r>
              <a:rPr lang="fr-FR" dirty="0"/>
              <a:t>5</a:t>
            </a:r>
          </a:p>
          <a:p>
            <a:r>
              <a:rPr lang="fr-FR" dirty="0"/>
              <a:t>1</a:t>
            </a:r>
          </a:p>
        </p:txBody>
      </p:sp>
      <p:sp>
        <p:nvSpPr>
          <p:cNvPr id="100" name="Espace réservé du numéro de diapositive 7"/>
          <p:cNvSpPr>
            <a:spLocks noGrp="1"/>
          </p:cNvSpPr>
          <p:nvPr>
            <p:ph type="sldNum" sz="quarter" idx="12"/>
          </p:nvPr>
        </p:nvSpPr>
        <p:spPr>
          <a:xfrm>
            <a:off x="8001207" y="79595"/>
            <a:ext cx="1066800" cy="329184"/>
          </a:xfrm>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r" eaLnBrk="1" hangingPunct="1"/>
            <a:fld id="{B0906E46-C6FD-4FEA-BA9B-008E460EFD94}" type="slidenum">
              <a:rPr lang="fr-FR" sz="1400" smtClean="0"/>
              <a:pPr algn="r" eaLnBrk="1" hangingPunct="1"/>
              <a:t>55</a:t>
            </a:fld>
            <a:endParaRPr lang="fr-FR" sz="1400" dirty="0"/>
          </a:p>
        </p:txBody>
      </p:sp>
      <p:grpSp>
        <p:nvGrpSpPr>
          <p:cNvPr id="102" name="Groupe 101">
            <a:extLst>
              <a:ext uri="{FF2B5EF4-FFF2-40B4-BE49-F238E27FC236}">
                <a16:creationId xmlns:a16="http://schemas.microsoft.com/office/drawing/2014/main" xmlns="" id="{FF08E2EE-4F6C-4D33-97F4-2D4922CC01BB}"/>
              </a:ext>
            </a:extLst>
          </p:cNvPr>
          <p:cNvGrpSpPr/>
          <p:nvPr/>
        </p:nvGrpSpPr>
        <p:grpSpPr>
          <a:xfrm>
            <a:off x="494249" y="188640"/>
            <a:ext cx="8115587" cy="2669824"/>
            <a:chOff x="390238" y="188640"/>
            <a:chExt cx="8115587" cy="2669824"/>
          </a:xfrm>
        </p:grpSpPr>
        <p:sp>
          <p:nvSpPr>
            <p:cNvPr id="103" name="Rectangle 102">
              <a:extLst>
                <a:ext uri="{FF2B5EF4-FFF2-40B4-BE49-F238E27FC236}">
                  <a16:creationId xmlns:a16="http://schemas.microsoft.com/office/drawing/2014/main" xmlns="" id="{2389C9E1-E801-4CD1-9145-C7E2F7550EFC}"/>
                </a:ext>
              </a:extLst>
            </p:cNvPr>
            <p:cNvSpPr/>
            <p:nvPr/>
          </p:nvSpPr>
          <p:spPr>
            <a:xfrm>
              <a:off x="619125" y="1844675"/>
              <a:ext cx="1619250"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05" name="Groupe 104">
              <a:extLst>
                <a:ext uri="{FF2B5EF4-FFF2-40B4-BE49-F238E27FC236}">
                  <a16:creationId xmlns:a16="http://schemas.microsoft.com/office/drawing/2014/main" xmlns="" id="{AA8AEF6C-FE8A-4CBE-ADA1-C5FCA89F4D19}"/>
                </a:ext>
              </a:extLst>
            </p:cNvPr>
            <p:cNvGrpSpPr>
              <a:grpSpLocks/>
            </p:cNvGrpSpPr>
            <p:nvPr/>
          </p:nvGrpSpPr>
          <p:grpSpPr bwMode="auto">
            <a:xfrm>
              <a:off x="2160662" y="464261"/>
              <a:ext cx="1619250" cy="649287"/>
              <a:chOff x="3635896" y="765810"/>
              <a:chExt cx="1584176" cy="648072"/>
            </a:xfrm>
          </p:grpSpPr>
          <p:grpSp>
            <p:nvGrpSpPr>
              <p:cNvPr id="309" name="Groupe 308">
                <a:extLst>
                  <a:ext uri="{FF2B5EF4-FFF2-40B4-BE49-F238E27FC236}">
                    <a16:creationId xmlns:a16="http://schemas.microsoft.com/office/drawing/2014/main" xmlns="" id="{CFCB5D97-7A6E-4623-9C42-133D0176A845}"/>
                  </a:ext>
                </a:extLst>
              </p:cNvPr>
              <p:cNvGrpSpPr/>
              <p:nvPr/>
            </p:nvGrpSpPr>
            <p:grpSpPr>
              <a:xfrm>
                <a:off x="3767429" y="871610"/>
                <a:ext cx="1321110" cy="434260"/>
                <a:chOff x="1319157" y="834500"/>
                <a:chExt cx="1321110" cy="434260"/>
              </a:xfrm>
              <a:effectLst>
                <a:glow rad="127000">
                  <a:schemeClr val="bg1"/>
                </a:glow>
              </a:effectLst>
            </p:grpSpPr>
            <p:grpSp>
              <p:nvGrpSpPr>
                <p:cNvPr id="311" name="Groupe 310">
                  <a:extLst>
                    <a:ext uri="{FF2B5EF4-FFF2-40B4-BE49-F238E27FC236}">
                      <a16:creationId xmlns:a16="http://schemas.microsoft.com/office/drawing/2014/main" xmlns="" id="{48E7A44E-A3A0-4C77-89A0-B30480E82411}"/>
                    </a:ext>
                  </a:extLst>
                </p:cNvPr>
                <p:cNvGrpSpPr/>
                <p:nvPr/>
              </p:nvGrpSpPr>
              <p:grpSpPr>
                <a:xfrm>
                  <a:off x="1319157" y="836712"/>
                  <a:ext cx="588547" cy="432048"/>
                  <a:chOff x="1319157" y="836712"/>
                  <a:chExt cx="588547" cy="432048"/>
                </a:xfrm>
              </p:grpSpPr>
              <p:sp>
                <p:nvSpPr>
                  <p:cNvPr id="318" name="Ellipse 317">
                    <a:extLst>
                      <a:ext uri="{FF2B5EF4-FFF2-40B4-BE49-F238E27FC236}">
                        <a16:creationId xmlns:a16="http://schemas.microsoft.com/office/drawing/2014/main" xmlns="" id="{9BC02462-E2FB-400C-BDEA-747F2E90BB97}"/>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19" name="Ellipse 318">
                    <a:extLst>
                      <a:ext uri="{FF2B5EF4-FFF2-40B4-BE49-F238E27FC236}">
                        <a16:creationId xmlns:a16="http://schemas.microsoft.com/office/drawing/2014/main" xmlns="" id="{80092150-78EC-4260-8F14-B19B98100669}"/>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20" name="Ellipse 319">
                    <a:extLst>
                      <a:ext uri="{FF2B5EF4-FFF2-40B4-BE49-F238E27FC236}">
                        <a16:creationId xmlns:a16="http://schemas.microsoft.com/office/drawing/2014/main" xmlns="" id="{35E749CC-FB8C-4FDD-9E13-2C28A08FF490}"/>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21" name="Ellipse 320">
                    <a:extLst>
                      <a:ext uri="{FF2B5EF4-FFF2-40B4-BE49-F238E27FC236}">
                        <a16:creationId xmlns:a16="http://schemas.microsoft.com/office/drawing/2014/main" xmlns="" id="{445C2B14-1ECE-4E7E-BA0E-49463E4B460C}"/>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22" name="Ellipse 321">
                    <a:extLst>
                      <a:ext uri="{FF2B5EF4-FFF2-40B4-BE49-F238E27FC236}">
                        <a16:creationId xmlns:a16="http://schemas.microsoft.com/office/drawing/2014/main" xmlns="" id="{3520A977-2D77-4581-9AAF-41461B3BFA5D}"/>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312" name="Groupe 311">
                  <a:extLst>
                    <a:ext uri="{FF2B5EF4-FFF2-40B4-BE49-F238E27FC236}">
                      <a16:creationId xmlns:a16="http://schemas.microsoft.com/office/drawing/2014/main" xmlns="" id="{85FB71A4-3E1A-43F7-8C5F-4D06174083CA}"/>
                    </a:ext>
                  </a:extLst>
                </p:cNvPr>
                <p:cNvGrpSpPr/>
                <p:nvPr/>
              </p:nvGrpSpPr>
              <p:grpSpPr>
                <a:xfrm>
                  <a:off x="2051720" y="834500"/>
                  <a:ext cx="588547" cy="432048"/>
                  <a:chOff x="1319157" y="836712"/>
                  <a:chExt cx="588547" cy="432048"/>
                </a:xfrm>
              </p:grpSpPr>
              <p:sp>
                <p:nvSpPr>
                  <p:cNvPr id="313" name="Ellipse 312">
                    <a:extLst>
                      <a:ext uri="{FF2B5EF4-FFF2-40B4-BE49-F238E27FC236}">
                        <a16:creationId xmlns:a16="http://schemas.microsoft.com/office/drawing/2014/main" xmlns="" id="{4377EB58-8729-47DB-B72A-FB99EE498C68}"/>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14" name="Ellipse 313">
                    <a:extLst>
                      <a:ext uri="{FF2B5EF4-FFF2-40B4-BE49-F238E27FC236}">
                        <a16:creationId xmlns:a16="http://schemas.microsoft.com/office/drawing/2014/main" xmlns="" id="{2707D8FD-42B6-4A78-85CE-213B134BD214}"/>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15" name="Ellipse 314">
                    <a:extLst>
                      <a:ext uri="{FF2B5EF4-FFF2-40B4-BE49-F238E27FC236}">
                        <a16:creationId xmlns:a16="http://schemas.microsoft.com/office/drawing/2014/main" xmlns="" id="{F12AAFAA-BD82-4BE6-AE53-EA83A362DD9A}"/>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16" name="Ellipse 315">
                    <a:extLst>
                      <a:ext uri="{FF2B5EF4-FFF2-40B4-BE49-F238E27FC236}">
                        <a16:creationId xmlns:a16="http://schemas.microsoft.com/office/drawing/2014/main" xmlns="" id="{9071F19D-DB10-4E8F-8EBF-F13B39AB6768}"/>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17" name="Ellipse 316">
                    <a:extLst>
                      <a:ext uri="{FF2B5EF4-FFF2-40B4-BE49-F238E27FC236}">
                        <a16:creationId xmlns:a16="http://schemas.microsoft.com/office/drawing/2014/main" xmlns="" id="{0CD886DC-518C-4C6B-8EE2-38EF35B70D5F}"/>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310" name="Rectangle 309">
                <a:extLst>
                  <a:ext uri="{FF2B5EF4-FFF2-40B4-BE49-F238E27FC236}">
                    <a16:creationId xmlns:a16="http://schemas.microsoft.com/office/drawing/2014/main" xmlns="" id="{4BD7CC40-6A75-4799-97A0-BCA7C637F68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06" name="Groupe 105">
              <a:extLst>
                <a:ext uri="{FF2B5EF4-FFF2-40B4-BE49-F238E27FC236}">
                  <a16:creationId xmlns:a16="http://schemas.microsoft.com/office/drawing/2014/main" xmlns="" id="{7D763EE7-694C-4CD5-92D1-03414307AB5F}"/>
                </a:ext>
              </a:extLst>
            </p:cNvPr>
            <p:cNvGrpSpPr>
              <a:grpSpLocks/>
            </p:cNvGrpSpPr>
            <p:nvPr/>
          </p:nvGrpSpPr>
          <p:grpSpPr bwMode="auto">
            <a:xfrm>
              <a:off x="1979712" y="1388428"/>
              <a:ext cx="1619250" cy="647700"/>
              <a:chOff x="3635896" y="765810"/>
              <a:chExt cx="1584176" cy="648072"/>
            </a:xfrm>
          </p:grpSpPr>
          <p:grpSp>
            <p:nvGrpSpPr>
              <p:cNvPr id="295" name="Groupe 294">
                <a:extLst>
                  <a:ext uri="{FF2B5EF4-FFF2-40B4-BE49-F238E27FC236}">
                    <a16:creationId xmlns:a16="http://schemas.microsoft.com/office/drawing/2014/main" xmlns="" id="{700B2E1E-3BCF-46CB-A321-033CE7B2FC2F}"/>
                  </a:ext>
                </a:extLst>
              </p:cNvPr>
              <p:cNvGrpSpPr/>
              <p:nvPr/>
            </p:nvGrpSpPr>
            <p:grpSpPr>
              <a:xfrm>
                <a:off x="3767429" y="871610"/>
                <a:ext cx="1321110" cy="434260"/>
                <a:chOff x="1319157" y="834500"/>
                <a:chExt cx="1321110" cy="434260"/>
              </a:xfrm>
              <a:effectLst>
                <a:glow rad="127000">
                  <a:schemeClr val="bg1"/>
                </a:glow>
              </a:effectLst>
            </p:grpSpPr>
            <p:grpSp>
              <p:nvGrpSpPr>
                <p:cNvPr id="297" name="Groupe 296">
                  <a:extLst>
                    <a:ext uri="{FF2B5EF4-FFF2-40B4-BE49-F238E27FC236}">
                      <a16:creationId xmlns:a16="http://schemas.microsoft.com/office/drawing/2014/main" xmlns="" id="{71F34C25-9326-4D80-B21B-B8E8C6EC820E}"/>
                    </a:ext>
                  </a:extLst>
                </p:cNvPr>
                <p:cNvGrpSpPr/>
                <p:nvPr/>
              </p:nvGrpSpPr>
              <p:grpSpPr>
                <a:xfrm>
                  <a:off x="1319157" y="836712"/>
                  <a:ext cx="588547" cy="432048"/>
                  <a:chOff x="1319157" y="836712"/>
                  <a:chExt cx="588547" cy="432048"/>
                </a:xfrm>
              </p:grpSpPr>
              <p:sp>
                <p:nvSpPr>
                  <p:cNvPr id="304" name="Ellipse 303">
                    <a:extLst>
                      <a:ext uri="{FF2B5EF4-FFF2-40B4-BE49-F238E27FC236}">
                        <a16:creationId xmlns:a16="http://schemas.microsoft.com/office/drawing/2014/main" xmlns="" id="{92210834-E171-4C1D-BF54-B18E717E0D4B}"/>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5" name="Ellipse 304">
                    <a:extLst>
                      <a:ext uri="{FF2B5EF4-FFF2-40B4-BE49-F238E27FC236}">
                        <a16:creationId xmlns:a16="http://schemas.microsoft.com/office/drawing/2014/main" xmlns="" id="{316B28F7-A3B4-47DE-8139-D66B7BC3DE53}"/>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6" name="Ellipse 305">
                    <a:extLst>
                      <a:ext uri="{FF2B5EF4-FFF2-40B4-BE49-F238E27FC236}">
                        <a16:creationId xmlns:a16="http://schemas.microsoft.com/office/drawing/2014/main" xmlns="" id="{56B9C6FC-CD51-4F99-8F0F-12F49381DD7E}"/>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7" name="Ellipse 306">
                    <a:extLst>
                      <a:ext uri="{FF2B5EF4-FFF2-40B4-BE49-F238E27FC236}">
                        <a16:creationId xmlns:a16="http://schemas.microsoft.com/office/drawing/2014/main" xmlns="" id="{27AE302D-DC27-4038-9E94-176B7DCA77C1}"/>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8" name="Ellipse 307">
                    <a:extLst>
                      <a:ext uri="{FF2B5EF4-FFF2-40B4-BE49-F238E27FC236}">
                        <a16:creationId xmlns:a16="http://schemas.microsoft.com/office/drawing/2014/main" xmlns="" id="{F949FACF-39D4-4A41-9FBB-1EA8905AEF15}"/>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98" name="Groupe 297">
                  <a:extLst>
                    <a:ext uri="{FF2B5EF4-FFF2-40B4-BE49-F238E27FC236}">
                      <a16:creationId xmlns:a16="http://schemas.microsoft.com/office/drawing/2014/main" xmlns="" id="{E0A96EAF-E940-48F9-9F4A-A44E8F211446}"/>
                    </a:ext>
                  </a:extLst>
                </p:cNvPr>
                <p:cNvGrpSpPr/>
                <p:nvPr/>
              </p:nvGrpSpPr>
              <p:grpSpPr>
                <a:xfrm>
                  <a:off x="2051720" y="834500"/>
                  <a:ext cx="588547" cy="432048"/>
                  <a:chOff x="1319157" y="836712"/>
                  <a:chExt cx="588547" cy="432048"/>
                </a:xfrm>
              </p:grpSpPr>
              <p:sp>
                <p:nvSpPr>
                  <p:cNvPr id="299" name="Ellipse 298">
                    <a:extLst>
                      <a:ext uri="{FF2B5EF4-FFF2-40B4-BE49-F238E27FC236}">
                        <a16:creationId xmlns:a16="http://schemas.microsoft.com/office/drawing/2014/main" xmlns="" id="{EF22E7EA-C0F8-4670-92DF-324971385FF4}"/>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0" name="Ellipse 299">
                    <a:extLst>
                      <a:ext uri="{FF2B5EF4-FFF2-40B4-BE49-F238E27FC236}">
                        <a16:creationId xmlns:a16="http://schemas.microsoft.com/office/drawing/2014/main" xmlns="" id="{9628FB35-47F8-4B04-B404-41EFD3148E5F}"/>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1" name="Ellipse 300">
                    <a:extLst>
                      <a:ext uri="{FF2B5EF4-FFF2-40B4-BE49-F238E27FC236}">
                        <a16:creationId xmlns:a16="http://schemas.microsoft.com/office/drawing/2014/main" xmlns="" id="{A2132CB0-4FC2-4D2F-85BE-47FC8B7D3652}"/>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2" name="Ellipse 301">
                    <a:extLst>
                      <a:ext uri="{FF2B5EF4-FFF2-40B4-BE49-F238E27FC236}">
                        <a16:creationId xmlns:a16="http://schemas.microsoft.com/office/drawing/2014/main" xmlns="" id="{1A83DC2C-81C7-4776-BF07-52EFFF7B2844}"/>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3" name="Ellipse 302">
                    <a:extLst>
                      <a:ext uri="{FF2B5EF4-FFF2-40B4-BE49-F238E27FC236}">
                        <a16:creationId xmlns:a16="http://schemas.microsoft.com/office/drawing/2014/main" xmlns="" id="{E3D6772E-A430-4A67-AC37-16A0E20310F3}"/>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296" name="Rectangle 295">
                <a:extLst>
                  <a:ext uri="{FF2B5EF4-FFF2-40B4-BE49-F238E27FC236}">
                    <a16:creationId xmlns:a16="http://schemas.microsoft.com/office/drawing/2014/main" xmlns="" id="{33F1FCFD-97AD-4A8E-8B42-6B4883053E50}"/>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07" name="Rectangle 106">
              <a:extLst>
                <a:ext uri="{FF2B5EF4-FFF2-40B4-BE49-F238E27FC236}">
                  <a16:creationId xmlns:a16="http://schemas.microsoft.com/office/drawing/2014/main" xmlns="" id="{A4E306C4-984A-4F76-9E5E-7C09F4FF4B52}"/>
                </a:ext>
              </a:extLst>
            </p:cNvPr>
            <p:cNvSpPr/>
            <p:nvPr/>
          </p:nvSpPr>
          <p:spPr>
            <a:xfrm>
              <a:off x="401638" y="188913"/>
              <a:ext cx="3306762" cy="2663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8" name="Ellipse 130">
              <a:extLst>
                <a:ext uri="{FF2B5EF4-FFF2-40B4-BE49-F238E27FC236}">
                  <a16:creationId xmlns:a16="http://schemas.microsoft.com/office/drawing/2014/main" xmlns="" id="{4CDABD5B-3DF0-47F8-89E4-2B382D715A93}"/>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109" name="Groupe 108">
              <a:extLst>
                <a:ext uri="{FF2B5EF4-FFF2-40B4-BE49-F238E27FC236}">
                  <a16:creationId xmlns:a16="http://schemas.microsoft.com/office/drawing/2014/main" xmlns="" id="{F6995094-9990-4870-A6DA-E4330B887A22}"/>
                </a:ext>
              </a:extLst>
            </p:cNvPr>
            <p:cNvGrpSpPr>
              <a:grpSpLocks/>
            </p:cNvGrpSpPr>
            <p:nvPr/>
          </p:nvGrpSpPr>
          <p:grpSpPr bwMode="auto">
            <a:xfrm>
              <a:off x="5013612" y="1143794"/>
              <a:ext cx="1584325" cy="647700"/>
              <a:chOff x="3635896" y="765810"/>
              <a:chExt cx="1584176" cy="648072"/>
            </a:xfrm>
          </p:grpSpPr>
          <p:grpSp>
            <p:nvGrpSpPr>
              <p:cNvPr id="281" name="Groupe 280">
                <a:extLst>
                  <a:ext uri="{FF2B5EF4-FFF2-40B4-BE49-F238E27FC236}">
                    <a16:creationId xmlns:a16="http://schemas.microsoft.com/office/drawing/2014/main" xmlns="" id="{9FB11283-D7BE-45BD-9DA6-536A8D4083A3}"/>
                  </a:ext>
                </a:extLst>
              </p:cNvPr>
              <p:cNvGrpSpPr/>
              <p:nvPr/>
            </p:nvGrpSpPr>
            <p:grpSpPr>
              <a:xfrm>
                <a:off x="3767429" y="871610"/>
                <a:ext cx="1321110" cy="434260"/>
                <a:chOff x="1319157" y="834500"/>
                <a:chExt cx="1321110" cy="434260"/>
              </a:xfrm>
              <a:effectLst>
                <a:glow rad="127000">
                  <a:schemeClr val="bg1"/>
                </a:glow>
              </a:effectLst>
            </p:grpSpPr>
            <p:grpSp>
              <p:nvGrpSpPr>
                <p:cNvPr id="283" name="Groupe 282">
                  <a:extLst>
                    <a:ext uri="{FF2B5EF4-FFF2-40B4-BE49-F238E27FC236}">
                      <a16:creationId xmlns:a16="http://schemas.microsoft.com/office/drawing/2014/main" xmlns="" id="{461BE59A-5AC1-4A28-B762-C9D1B5765213}"/>
                    </a:ext>
                  </a:extLst>
                </p:cNvPr>
                <p:cNvGrpSpPr/>
                <p:nvPr/>
              </p:nvGrpSpPr>
              <p:grpSpPr>
                <a:xfrm>
                  <a:off x="1319157" y="836712"/>
                  <a:ext cx="588547" cy="432048"/>
                  <a:chOff x="1319157" y="836712"/>
                  <a:chExt cx="588547" cy="432048"/>
                </a:xfrm>
              </p:grpSpPr>
              <p:sp>
                <p:nvSpPr>
                  <p:cNvPr id="290" name="Ellipse 289">
                    <a:extLst>
                      <a:ext uri="{FF2B5EF4-FFF2-40B4-BE49-F238E27FC236}">
                        <a16:creationId xmlns:a16="http://schemas.microsoft.com/office/drawing/2014/main" xmlns="" id="{D0933BD5-9440-4F86-948D-AAE92169F437}"/>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1" name="Ellipse 290">
                    <a:extLst>
                      <a:ext uri="{FF2B5EF4-FFF2-40B4-BE49-F238E27FC236}">
                        <a16:creationId xmlns:a16="http://schemas.microsoft.com/office/drawing/2014/main" xmlns="" id="{D9975321-FA9E-4F0E-85BE-DA64A42C690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2" name="Ellipse 291">
                    <a:extLst>
                      <a:ext uri="{FF2B5EF4-FFF2-40B4-BE49-F238E27FC236}">
                        <a16:creationId xmlns:a16="http://schemas.microsoft.com/office/drawing/2014/main" xmlns="" id="{12D9B0DD-8151-4593-BC60-DE95EA3ABA0A}"/>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3" name="Ellipse 292">
                    <a:extLst>
                      <a:ext uri="{FF2B5EF4-FFF2-40B4-BE49-F238E27FC236}">
                        <a16:creationId xmlns:a16="http://schemas.microsoft.com/office/drawing/2014/main" xmlns="" id="{D04A758B-AC48-49C0-BEF7-BA92886CCCCC}"/>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4" name="Ellipse 293">
                    <a:extLst>
                      <a:ext uri="{FF2B5EF4-FFF2-40B4-BE49-F238E27FC236}">
                        <a16:creationId xmlns:a16="http://schemas.microsoft.com/office/drawing/2014/main" xmlns="" id="{48E8C657-EF4A-4924-A4C5-CAB88AF207BC}"/>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84" name="Groupe 283">
                  <a:extLst>
                    <a:ext uri="{FF2B5EF4-FFF2-40B4-BE49-F238E27FC236}">
                      <a16:creationId xmlns:a16="http://schemas.microsoft.com/office/drawing/2014/main" xmlns="" id="{9885994F-E702-46D4-BF14-7034C70E9909}"/>
                    </a:ext>
                  </a:extLst>
                </p:cNvPr>
                <p:cNvGrpSpPr/>
                <p:nvPr/>
              </p:nvGrpSpPr>
              <p:grpSpPr>
                <a:xfrm>
                  <a:off x="2051720" y="834500"/>
                  <a:ext cx="588547" cy="432048"/>
                  <a:chOff x="1319157" y="836712"/>
                  <a:chExt cx="588547" cy="432048"/>
                </a:xfrm>
              </p:grpSpPr>
              <p:sp>
                <p:nvSpPr>
                  <p:cNvPr id="285" name="Ellipse 284">
                    <a:extLst>
                      <a:ext uri="{FF2B5EF4-FFF2-40B4-BE49-F238E27FC236}">
                        <a16:creationId xmlns:a16="http://schemas.microsoft.com/office/drawing/2014/main" xmlns="" id="{A391A356-0C80-41B6-A61D-492AE59B2996}"/>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6" name="Ellipse 285">
                    <a:extLst>
                      <a:ext uri="{FF2B5EF4-FFF2-40B4-BE49-F238E27FC236}">
                        <a16:creationId xmlns:a16="http://schemas.microsoft.com/office/drawing/2014/main" xmlns="" id="{FCA5FE0E-F397-44C1-96AF-41AD09B793A3}"/>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7" name="Ellipse 286">
                    <a:extLst>
                      <a:ext uri="{FF2B5EF4-FFF2-40B4-BE49-F238E27FC236}">
                        <a16:creationId xmlns:a16="http://schemas.microsoft.com/office/drawing/2014/main" xmlns="" id="{C13BC9A0-33FE-4E12-B036-A6386B6BB5FE}"/>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8" name="Ellipse 287">
                    <a:extLst>
                      <a:ext uri="{FF2B5EF4-FFF2-40B4-BE49-F238E27FC236}">
                        <a16:creationId xmlns:a16="http://schemas.microsoft.com/office/drawing/2014/main" xmlns="" id="{18529148-AD5C-4E9B-A1AB-7113A0CE0CE0}"/>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9" name="Ellipse 288">
                    <a:extLst>
                      <a:ext uri="{FF2B5EF4-FFF2-40B4-BE49-F238E27FC236}">
                        <a16:creationId xmlns:a16="http://schemas.microsoft.com/office/drawing/2014/main" xmlns="" id="{949A82C8-E3C2-4AAF-A473-2F5D86754DE2}"/>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82" name="Rectangle 281">
                <a:extLst>
                  <a:ext uri="{FF2B5EF4-FFF2-40B4-BE49-F238E27FC236}">
                    <a16:creationId xmlns:a16="http://schemas.microsoft.com/office/drawing/2014/main" xmlns="" id="{8900FE8D-C236-4094-A490-A9AAD3ABC051}"/>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10" name="Groupe 109">
              <a:extLst>
                <a:ext uri="{FF2B5EF4-FFF2-40B4-BE49-F238E27FC236}">
                  <a16:creationId xmlns:a16="http://schemas.microsoft.com/office/drawing/2014/main" xmlns="" id="{269D9465-D434-4F98-B762-CF9D9763C184}"/>
                </a:ext>
              </a:extLst>
            </p:cNvPr>
            <p:cNvGrpSpPr>
              <a:grpSpLocks/>
            </p:cNvGrpSpPr>
            <p:nvPr/>
          </p:nvGrpSpPr>
          <p:grpSpPr bwMode="auto">
            <a:xfrm>
              <a:off x="6923088" y="188640"/>
              <a:ext cx="1582737" cy="649287"/>
              <a:chOff x="3635896" y="765810"/>
              <a:chExt cx="1584176" cy="648072"/>
            </a:xfrm>
          </p:grpSpPr>
          <p:grpSp>
            <p:nvGrpSpPr>
              <p:cNvPr id="267" name="Groupe 266">
                <a:extLst>
                  <a:ext uri="{FF2B5EF4-FFF2-40B4-BE49-F238E27FC236}">
                    <a16:creationId xmlns:a16="http://schemas.microsoft.com/office/drawing/2014/main" xmlns="" id="{451174A6-D97E-418B-AA90-6063E4793978}"/>
                  </a:ext>
                </a:extLst>
              </p:cNvPr>
              <p:cNvGrpSpPr/>
              <p:nvPr/>
            </p:nvGrpSpPr>
            <p:grpSpPr>
              <a:xfrm>
                <a:off x="3767429" y="871610"/>
                <a:ext cx="1321110" cy="434260"/>
                <a:chOff x="1319157" y="834500"/>
                <a:chExt cx="1321110" cy="434260"/>
              </a:xfrm>
              <a:effectLst>
                <a:glow rad="127000">
                  <a:schemeClr val="bg1"/>
                </a:glow>
              </a:effectLst>
            </p:grpSpPr>
            <p:grpSp>
              <p:nvGrpSpPr>
                <p:cNvPr id="269" name="Groupe 268">
                  <a:extLst>
                    <a:ext uri="{FF2B5EF4-FFF2-40B4-BE49-F238E27FC236}">
                      <a16:creationId xmlns:a16="http://schemas.microsoft.com/office/drawing/2014/main" xmlns="" id="{7EFD73D8-9854-492E-BF5C-E8941FBB231C}"/>
                    </a:ext>
                  </a:extLst>
                </p:cNvPr>
                <p:cNvGrpSpPr/>
                <p:nvPr/>
              </p:nvGrpSpPr>
              <p:grpSpPr>
                <a:xfrm>
                  <a:off x="1319157" y="836712"/>
                  <a:ext cx="588547" cy="432048"/>
                  <a:chOff x="1319157" y="836712"/>
                  <a:chExt cx="588547" cy="432048"/>
                </a:xfrm>
              </p:grpSpPr>
              <p:sp>
                <p:nvSpPr>
                  <p:cNvPr id="276" name="Ellipse 275">
                    <a:extLst>
                      <a:ext uri="{FF2B5EF4-FFF2-40B4-BE49-F238E27FC236}">
                        <a16:creationId xmlns:a16="http://schemas.microsoft.com/office/drawing/2014/main" xmlns="" id="{14BBFB5E-8FAF-441E-B695-36FD82F9ED0C}"/>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7" name="Ellipse 276">
                    <a:extLst>
                      <a:ext uri="{FF2B5EF4-FFF2-40B4-BE49-F238E27FC236}">
                        <a16:creationId xmlns:a16="http://schemas.microsoft.com/office/drawing/2014/main" xmlns="" id="{3C174A1E-956C-4CA5-8848-2F24036C046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8" name="Ellipse 277">
                    <a:extLst>
                      <a:ext uri="{FF2B5EF4-FFF2-40B4-BE49-F238E27FC236}">
                        <a16:creationId xmlns:a16="http://schemas.microsoft.com/office/drawing/2014/main" xmlns="" id="{B691B337-1009-48B5-AAE8-F8EB4A0FDCE4}"/>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9" name="Ellipse 278">
                    <a:extLst>
                      <a:ext uri="{FF2B5EF4-FFF2-40B4-BE49-F238E27FC236}">
                        <a16:creationId xmlns:a16="http://schemas.microsoft.com/office/drawing/2014/main" xmlns="" id="{B4EFB560-30C5-4CF0-81CA-E9CDF35B3641}"/>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0" name="Ellipse 279">
                    <a:extLst>
                      <a:ext uri="{FF2B5EF4-FFF2-40B4-BE49-F238E27FC236}">
                        <a16:creationId xmlns:a16="http://schemas.microsoft.com/office/drawing/2014/main" xmlns="" id="{2E8A172D-8B67-48D2-8C53-075969F9C054}"/>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70" name="Groupe 269">
                  <a:extLst>
                    <a:ext uri="{FF2B5EF4-FFF2-40B4-BE49-F238E27FC236}">
                      <a16:creationId xmlns:a16="http://schemas.microsoft.com/office/drawing/2014/main" xmlns="" id="{4E08F770-5F80-4BC1-ADDC-2B69D271342C}"/>
                    </a:ext>
                  </a:extLst>
                </p:cNvPr>
                <p:cNvGrpSpPr/>
                <p:nvPr/>
              </p:nvGrpSpPr>
              <p:grpSpPr>
                <a:xfrm>
                  <a:off x="2051720" y="834500"/>
                  <a:ext cx="588547" cy="432048"/>
                  <a:chOff x="1319157" y="836712"/>
                  <a:chExt cx="588547" cy="432048"/>
                </a:xfrm>
              </p:grpSpPr>
              <p:sp>
                <p:nvSpPr>
                  <p:cNvPr id="271" name="Ellipse 270">
                    <a:extLst>
                      <a:ext uri="{FF2B5EF4-FFF2-40B4-BE49-F238E27FC236}">
                        <a16:creationId xmlns:a16="http://schemas.microsoft.com/office/drawing/2014/main" xmlns="" id="{0C0B4BDE-7540-43E0-9208-3CF85DB49A0C}"/>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2" name="Ellipse 271">
                    <a:extLst>
                      <a:ext uri="{FF2B5EF4-FFF2-40B4-BE49-F238E27FC236}">
                        <a16:creationId xmlns:a16="http://schemas.microsoft.com/office/drawing/2014/main" xmlns="" id="{41C583BF-56FF-47B6-BCD4-8DA8BDCF5458}"/>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3" name="Ellipse 272">
                    <a:extLst>
                      <a:ext uri="{FF2B5EF4-FFF2-40B4-BE49-F238E27FC236}">
                        <a16:creationId xmlns:a16="http://schemas.microsoft.com/office/drawing/2014/main" xmlns="" id="{E8E6499E-634D-4408-B4BE-2C2279341D17}"/>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4" name="Ellipse 273">
                    <a:extLst>
                      <a:ext uri="{FF2B5EF4-FFF2-40B4-BE49-F238E27FC236}">
                        <a16:creationId xmlns:a16="http://schemas.microsoft.com/office/drawing/2014/main" xmlns="" id="{46D8F7C3-408D-4518-B143-A35E7E7AFF8C}"/>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5" name="Ellipse 274">
                    <a:extLst>
                      <a:ext uri="{FF2B5EF4-FFF2-40B4-BE49-F238E27FC236}">
                        <a16:creationId xmlns:a16="http://schemas.microsoft.com/office/drawing/2014/main" xmlns="" id="{7FAD0A16-171B-4DEE-B584-5D68CA20D0C6}"/>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68" name="Rectangle 267">
                <a:extLst>
                  <a:ext uri="{FF2B5EF4-FFF2-40B4-BE49-F238E27FC236}">
                    <a16:creationId xmlns:a16="http://schemas.microsoft.com/office/drawing/2014/main" xmlns="" id="{1E0810BD-3624-4132-8460-CF974C29E7B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11" name="Groupe 110">
              <a:extLst>
                <a:ext uri="{FF2B5EF4-FFF2-40B4-BE49-F238E27FC236}">
                  <a16:creationId xmlns:a16="http://schemas.microsoft.com/office/drawing/2014/main" xmlns="" id="{F4518833-3FAE-4557-895C-6A14A245546D}"/>
                </a:ext>
              </a:extLst>
            </p:cNvPr>
            <p:cNvGrpSpPr/>
            <p:nvPr/>
          </p:nvGrpSpPr>
          <p:grpSpPr>
            <a:xfrm>
              <a:off x="5054166" y="451791"/>
              <a:ext cx="1320800" cy="434975"/>
              <a:chOff x="5065713" y="703263"/>
              <a:chExt cx="1320800" cy="434975"/>
            </a:xfrm>
          </p:grpSpPr>
          <p:sp>
            <p:nvSpPr>
              <p:cNvPr id="257" name="Ellipse 256">
                <a:extLst>
                  <a:ext uri="{FF2B5EF4-FFF2-40B4-BE49-F238E27FC236}">
                    <a16:creationId xmlns:a16="http://schemas.microsoft.com/office/drawing/2014/main" xmlns="" id="{72E93ED1-5095-4107-9FEE-ACCD63E2D553}"/>
                  </a:ext>
                </a:extLst>
              </p:cNvPr>
              <p:cNvSpPr/>
              <p:nvPr/>
            </p:nvSpPr>
            <p:spPr>
              <a:xfrm>
                <a:off x="5078413" y="706438"/>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58" name="Ellipse 257">
                <a:extLst>
                  <a:ext uri="{FF2B5EF4-FFF2-40B4-BE49-F238E27FC236}">
                    <a16:creationId xmlns:a16="http://schemas.microsoft.com/office/drawing/2014/main" xmlns="" id="{8ED3B874-D186-4644-A660-6000B4D1F197}"/>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59" name="Ellipse 258">
                <a:extLst>
                  <a:ext uri="{FF2B5EF4-FFF2-40B4-BE49-F238E27FC236}">
                    <a16:creationId xmlns:a16="http://schemas.microsoft.com/office/drawing/2014/main" xmlns="" id="{84E2980F-632A-4600-B277-9DCAE7B6FB87}"/>
                  </a:ext>
                </a:extLst>
              </p:cNvPr>
              <p:cNvSpPr/>
              <p:nvPr/>
            </p:nvSpPr>
            <p:spPr>
              <a:xfrm>
                <a:off x="5510213" y="993775"/>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0" name="Ellipse 259">
                <a:extLst>
                  <a:ext uri="{FF2B5EF4-FFF2-40B4-BE49-F238E27FC236}">
                    <a16:creationId xmlns:a16="http://schemas.microsoft.com/office/drawing/2014/main" xmlns="" id="{6169F4F8-8073-498C-ACA5-EF097D92E1F1}"/>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1" name="Ellipse 260">
                <a:extLst>
                  <a:ext uri="{FF2B5EF4-FFF2-40B4-BE49-F238E27FC236}">
                    <a16:creationId xmlns:a16="http://schemas.microsoft.com/office/drawing/2014/main" xmlns="" id="{A49DC28C-C2C5-4E53-A052-10C5DD1E3D0A}"/>
                  </a:ext>
                </a:extLst>
              </p:cNvPr>
              <p:cNvSpPr/>
              <p:nvPr/>
            </p:nvSpPr>
            <p:spPr>
              <a:xfrm>
                <a:off x="5065713" y="993775"/>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2" name="Ellipse 261">
                <a:extLst>
                  <a:ext uri="{FF2B5EF4-FFF2-40B4-BE49-F238E27FC236}">
                    <a16:creationId xmlns:a16="http://schemas.microsoft.com/office/drawing/2014/main" xmlns="" id="{6B893F11-1BE2-49FB-8703-9A20AB1659F7}"/>
                  </a:ext>
                </a:extLst>
              </p:cNvPr>
              <p:cNvSpPr/>
              <p:nvPr/>
            </p:nvSpPr>
            <p:spPr>
              <a:xfrm>
                <a:off x="5811838"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3" name="Ellipse 262">
                <a:extLst>
                  <a:ext uri="{FF2B5EF4-FFF2-40B4-BE49-F238E27FC236}">
                    <a16:creationId xmlns:a16="http://schemas.microsoft.com/office/drawing/2014/main" xmlns="" id="{4A60F21F-C7ED-4331-BAAE-9DDF97B3D7F9}"/>
                  </a:ext>
                </a:extLst>
              </p:cNvPr>
              <p:cNvSpPr/>
              <p:nvPr/>
            </p:nvSpPr>
            <p:spPr>
              <a:xfrm>
                <a:off x="6243638"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4" name="Ellipse 263">
                <a:extLst>
                  <a:ext uri="{FF2B5EF4-FFF2-40B4-BE49-F238E27FC236}">
                    <a16:creationId xmlns:a16="http://schemas.microsoft.com/office/drawing/2014/main" xmlns="" id="{8F1ADA1B-3208-4537-958B-AAB277833C41}"/>
                  </a:ext>
                </a:extLst>
              </p:cNvPr>
              <p:cNvSpPr/>
              <p:nvPr/>
            </p:nvSpPr>
            <p:spPr>
              <a:xfrm>
                <a:off x="62436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5" name="Ellipse 264">
                <a:extLst>
                  <a:ext uri="{FF2B5EF4-FFF2-40B4-BE49-F238E27FC236}">
                    <a16:creationId xmlns:a16="http://schemas.microsoft.com/office/drawing/2014/main" xmlns="" id="{0853F64B-056D-4881-8F8A-243BF2412534}"/>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6" name="Ellipse 265">
                <a:extLst>
                  <a:ext uri="{FF2B5EF4-FFF2-40B4-BE49-F238E27FC236}">
                    <a16:creationId xmlns:a16="http://schemas.microsoft.com/office/drawing/2014/main" xmlns="" id="{9E7ED854-A8DB-4B58-B376-0081B2990742}"/>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sp>
          <p:nvSpPr>
            <p:cNvPr id="112" name="Rectangle 111">
              <a:extLst>
                <a:ext uri="{FF2B5EF4-FFF2-40B4-BE49-F238E27FC236}">
                  <a16:creationId xmlns:a16="http://schemas.microsoft.com/office/drawing/2014/main" xmlns="" id="{F47AF72B-1443-43D9-BA3E-63AEB5114C2B}"/>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3" name="Ellipse 112">
              <a:extLst>
                <a:ext uri="{FF2B5EF4-FFF2-40B4-BE49-F238E27FC236}">
                  <a16:creationId xmlns:a16="http://schemas.microsoft.com/office/drawing/2014/main" xmlns="" id="{DA3DB011-5A87-46CA-A75B-9A84021F3A27}"/>
                </a:ext>
              </a:extLst>
            </p:cNvPr>
            <p:cNvSpPr>
              <a:spLocks noChangeArrowheads="1"/>
            </p:cNvSpPr>
            <p:nvPr/>
          </p:nvSpPr>
          <p:spPr bwMode="auto">
            <a:xfrm>
              <a:off x="7669213" y="2124472"/>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14" name="Rectangle 113">
              <a:extLst>
                <a:ext uri="{FF2B5EF4-FFF2-40B4-BE49-F238E27FC236}">
                  <a16:creationId xmlns:a16="http://schemas.microsoft.com/office/drawing/2014/main" xmlns="" id="{AD7A9615-BA3D-495A-9973-255E5A988039}"/>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15" name="Groupe 114">
              <a:extLst>
                <a:ext uri="{FF2B5EF4-FFF2-40B4-BE49-F238E27FC236}">
                  <a16:creationId xmlns:a16="http://schemas.microsoft.com/office/drawing/2014/main" xmlns="" id="{F6FC019C-B3B7-482C-9D18-0C15DC39A29D}"/>
                </a:ext>
              </a:extLst>
            </p:cNvPr>
            <p:cNvGrpSpPr/>
            <p:nvPr/>
          </p:nvGrpSpPr>
          <p:grpSpPr>
            <a:xfrm>
              <a:off x="390238" y="1136650"/>
              <a:ext cx="1619250" cy="649288"/>
              <a:chOff x="401638" y="873125"/>
              <a:chExt cx="1619250" cy="649288"/>
            </a:xfrm>
          </p:grpSpPr>
          <p:sp>
            <p:nvSpPr>
              <p:cNvPr id="246" name="Ellipse 245">
                <a:extLst>
                  <a:ext uri="{FF2B5EF4-FFF2-40B4-BE49-F238E27FC236}">
                    <a16:creationId xmlns:a16="http://schemas.microsoft.com/office/drawing/2014/main" xmlns="" id="{934CD6FE-1ECC-4096-BB34-935BEFB30787}"/>
                  </a:ext>
                </a:extLst>
              </p:cNvPr>
              <p:cNvSpPr/>
              <p:nvPr/>
            </p:nvSpPr>
            <p:spPr>
              <a:xfrm>
                <a:off x="549275" y="981075"/>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7" name="Ellipse 246">
                <a:extLst>
                  <a:ext uri="{FF2B5EF4-FFF2-40B4-BE49-F238E27FC236}">
                    <a16:creationId xmlns:a16="http://schemas.microsoft.com/office/drawing/2014/main" xmlns="" id="{4B89180C-60AB-4280-9F8C-34FF85A3835A}"/>
                  </a:ext>
                </a:extLst>
              </p:cNvPr>
              <p:cNvSpPr/>
              <p:nvPr/>
            </p:nvSpPr>
            <p:spPr>
              <a:xfrm>
                <a:off x="990600" y="981075"/>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8" name="Ellipse 247">
                <a:extLst>
                  <a:ext uri="{FF2B5EF4-FFF2-40B4-BE49-F238E27FC236}">
                    <a16:creationId xmlns:a16="http://schemas.microsoft.com/office/drawing/2014/main" xmlns="" id="{C0335408-59D4-4234-880D-CB51486F8CE2}"/>
                  </a:ext>
                </a:extLst>
              </p:cNvPr>
              <p:cNvSpPr/>
              <p:nvPr/>
            </p:nvSpPr>
            <p:spPr>
              <a:xfrm>
                <a:off x="990600" y="1270000"/>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9" name="Ellipse 248">
                <a:extLst>
                  <a:ext uri="{FF2B5EF4-FFF2-40B4-BE49-F238E27FC236}">
                    <a16:creationId xmlns:a16="http://schemas.microsoft.com/office/drawing/2014/main" xmlns="" id="{CFAA9DAA-FCE9-4B3C-81D3-D33850A4C110}"/>
                  </a:ext>
                </a:extLst>
              </p:cNvPr>
              <p:cNvSpPr/>
              <p:nvPr/>
            </p:nvSpPr>
            <p:spPr>
              <a:xfrm>
                <a:off x="536575" y="1270000"/>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0" name="Ellipse 249">
                <a:extLst>
                  <a:ext uri="{FF2B5EF4-FFF2-40B4-BE49-F238E27FC236}">
                    <a16:creationId xmlns:a16="http://schemas.microsoft.com/office/drawing/2014/main" xmlns="" id="{C9C3AC95-D74C-4D7D-8B32-D827FD64F57A}"/>
                  </a:ext>
                </a:extLst>
              </p:cNvPr>
              <p:cNvSpPr/>
              <p:nvPr/>
            </p:nvSpPr>
            <p:spPr>
              <a:xfrm>
                <a:off x="1298575" y="979488"/>
                <a:ext cx="147638"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1" name="Ellipse 250">
                <a:extLst>
                  <a:ext uri="{FF2B5EF4-FFF2-40B4-BE49-F238E27FC236}">
                    <a16:creationId xmlns:a16="http://schemas.microsoft.com/office/drawing/2014/main" xmlns="" id="{F0BACB13-8F71-443E-9B26-F5D113BE72F4}"/>
                  </a:ext>
                </a:extLst>
              </p:cNvPr>
              <p:cNvSpPr/>
              <p:nvPr/>
            </p:nvSpPr>
            <p:spPr>
              <a:xfrm>
                <a:off x="1739900" y="979488"/>
                <a:ext cx="147638"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2" name="Ellipse 251">
                <a:extLst>
                  <a:ext uri="{FF2B5EF4-FFF2-40B4-BE49-F238E27FC236}">
                    <a16:creationId xmlns:a16="http://schemas.microsoft.com/office/drawing/2014/main" xmlns="" id="{D0AC45EC-84EF-442B-A1DB-DEE3DF4EDA02}"/>
                  </a:ext>
                </a:extLst>
              </p:cNvPr>
              <p:cNvSpPr/>
              <p:nvPr/>
            </p:nvSpPr>
            <p:spPr>
              <a:xfrm>
                <a:off x="1739900" y="1268413"/>
                <a:ext cx="147638"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3" name="Ellipse 252">
                <a:extLst>
                  <a:ext uri="{FF2B5EF4-FFF2-40B4-BE49-F238E27FC236}">
                    <a16:creationId xmlns:a16="http://schemas.microsoft.com/office/drawing/2014/main" xmlns="" id="{359DF51A-DD08-41DE-B378-B6A1B20BBE4A}"/>
                  </a:ext>
                </a:extLst>
              </p:cNvPr>
              <p:cNvSpPr/>
              <p:nvPr/>
            </p:nvSpPr>
            <p:spPr>
              <a:xfrm>
                <a:off x="1519238" y="1123950"/>
                <a:ext cx="147637"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4" name="Ellipse 253">
                <a:extLst>
                  <a:ext uri="{FF2B5EF4-FFF2-40B4-BE49-F238E27FC236}">
                    <a16:creationId xmlns:a16="http://schemas.microsoft.com/office/drawing/2014/main" xmlns="" id="{D2F8ADCB-87A2-40D3-9B8E-4DE018A00F50}"/>
                  </a:ext>
                </a:extLst>
              </p:cNvPr>
              <p:cNvSpPr/>
              <p:nvPr/>
            </p:nvSpPr>
            <p:spPr>
              <a:xfrm>
                <a:off x="1285875" y="1268413"/>
                <a:ext cx="147638"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5" name="Rectangle 254">
                <a:extLst>
                  <a:ext uri="{FF2B5EF4-FFF2-40B4-BE49-F238E27FC236}">
                    <a16:creationId xmlns:a16="http://schemas.microsoft.com/office/drawing/2014/main" xmlns="" id="{F18A17DD-BB88-4340-A0BF-9F38757C045A}"/>
                  </a:ext>
                </a:extLst>
              </p:cNvPr>
              <p:cNvSpPr/>
              <p:nvPr/>
            </p:nvSpPr>
            <p:spPr>
              <a:xfrm>
                <a:off x="401638" y="873125"/>
                <a:ext cx="16192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6" name="Ellipse 255">
                <a:extLst>
                  <a:ext uri="{FF2B5EF4-FFF2-40B4-BE49-F238E27FC236}">
                    <a16:creationId xmlns:a16="http://schemas.microsoft.com/office/drawing/2014/main" xmlns="" id="{1A7310E0-CBC8-4179-A41F-CCD2DEE93C02}"/>
                  </a:ext>
                </a:extLst>
              </p:cNvPr>
              <p:cNvSpPr/>
              <p:nvPr/>
            </p:nvSpPr>
            <p:spPr>
              <a:xfrm>
                <a:off x="773113" y="1131888"/>
                <a:ext cx="147637"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17" name="Groupe 116">
              <a:extLst>
                <a:ext uri="{FF2B5EF4-FFF2-40B4-BE49-F238E27FC236}">
                  <a16:creationId xmlns:a16="http://schemas.microsoft.com/office/drawing/2014/main" xmlns="" id="{EDE87288-01A6-4C8A-BC7F-31409FC0F3E3}"/>
                </a:ext>
              </a:extLst>
            </p:cNvPr>
            <p:cNvGrpSpPr/>
            <p:nvPr/>
          </p:nvGrpSpPr>
          <p:grpSpPr>
            <a:xfrm>
              <a:off x="466398" y="223267"/>
              <a:ext cx="1619250" cy="649288"/>
              <a:chOff x="401638" y="873125"/>
              <a:chExt cx="1619250" cy="649288"/>
            </a:xfrm>
          </p:grpSpPr>
          <p:sp>
            <p:nvSpPr>
              <p:cNvPr id="235" name="Ellipse 234">
                <a:extLst>
                  <a:ext uri="{FF2B5EF4-FFF2-40B4-BE49-F238E27FC236}">
                    <a16:creationId xmlns:a16="http://schemas.microsoft.com/office/drawing/2014/main" xmlns="" id="{D1B162AC-0F5E-420D-82EA-B0322EEE0F46}"/>
                  </a:ext>
                </a:extLst>
              </p:cNvPr>
              <p:cNvSpPr/>
              <p:nvPr/>
            </p:nvSpPr>
            <p:spPr>
              <a:xfrm>
                <a:off x="549275" y="981075"/>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6" name="Ellipse 235">
                <a:extLst>
                  <a:ext uri="{FF2B5EF4-FFF2-40B4-BE49-F238E27FC236}">
                    <a16:creationId xmlns:a16="http://schemas.microsoft.com/office/drawing/2014/main" xmlns="" id="{4FC1C75D-328F-4E82-945C-23F47CFF5EDD}"/>
                  </a:ext>
                </a:extLst>
              </p:cNvPr>
              <p:cNvSpPr/>
              <p:nvPr/>
            </p:nvSpPr>
            <p:spPr>
              <a:xfrm>
                <a:off x="990600" y="981075"/>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7" name="Ellipse 236">
                <a:extLst>
                  <a:ext uri="{FF2B5EF4-FFF2-40B4-BE49-F238E27FC236}">
                    <a16:creationId xmlns:a16="http://schemas.microsoft.com/office/drawing/2014/main" xmlns="" id="{041CED17-3E74-4004-9310-E91F6050AD84}"/>
                  </a:ext>
                </a:extLst>
              </p:cNvPr>
              <p:cNvSpPr/>
              <p:nvPr/>
            </p:nvSpPr>
            <p:spPr>
              <a:xfrm>
                <a:off x="990600" y="1270000"/>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8" name="Ellipse 237">
                <a:extLst>
                  <a:ext uri="{FF2B5EF4-FFF2-40B4-BE49-F238E27FC236}">
                    <a16:creationId xmlns:a16="http://schemas.microsoft.com/office/drawing/2014/main" xmlns="" id="{E821A8B3-EC14-4312-8754-FB9E249051A1}"/>
                  </a:ext>
                </a:extLst>
              </p:cNvPr>
              <p:cNvSpPr/>
              <p:nvPr/>
            </p:nvSpPr>
            <p:spPr>
              <a:xfrm>
                <a:off x="536575" y="1270000"/>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9" name="Ellipse 238">
                <a:extLst>
                  <a:ext uri="{FF2B5EF4-FFF2-40B4-BE49-F238E27FC236}">
                    <a16:creationId xmlns:a16="http://schemas.microsoft.com/office/drawing/2014/main" xmlns="" id="{0551B396-5019-4D1D-85F5-8BBCFE230606}"/>
                  </a:ext>
                </a:extLst>
              </p:cNvPr>
              <p:cNvSpPr/>
              <p:nvPr/>
            </p:nvSpPr>
            <p:spPr>
              <a:xfrm>
                <a:off x="1298575" y="979488"/>
                <a:ext cx="147638"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0" name="Ellipse 239">
                <a:extLst>
                  <a:ext uri="{FF2B5EF4-FFF2-40B4-BE49-F238E27FC236}">
                    <a16:creationId xmlns:a16="http://schemas.microsoft.com/office/drawing/2014/main" xmlns="" id="{9C2136CD-7CCE-48AF-9E22-FC2BE8A3DDCC}"/>
                  </a:ext>
                </a:extLst>
              </p:cNvPr>
              <p:cNvSpPr/>
              <p:nvPr/>
            </p:nvSpPr>
            <p:spPr>
              <a:xfrm>
                <a:off x="1739900" y="979488"/>
                <a:ext cx="147638"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1" name="Ellipse 240">
                <a:extLst>
                  <a:ext uri="{FF2B5EF4-FFF2-40B4-BE49-F238E27FC236}">
                    <a16:creationId xmlns:a16="http://schemas.microsoft.com/office/drawing/2014/main" xmlns="" id="{EC3D3EE9-447C-4BF8-A92D-9431AC8E211E}"/>
                  </a:ext>
                </a:extLst>
              </p:cNvPr>
              <p:cNvSpPr/>
              <p:nvPr/>
            </p:nvSpPr>
            <p:spPr>
              <a:xfrm>
                <a:off x="1739900" y="1268413"/>
                <a:ext cx="147638"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2" name="Ellipse 241">
                <a:extLst>
                  <a:ext uri="{FF2B5EF4-FFF2-40B4-BE49-F238E27FC236}">
                    <a16:creationId xmlns:a16="http://schemas.microsoft.com/office/drawing/2014/main" xmlns="" id="{3E382D9A-1D98-41F5-A55B-441904D9B31A}"/>
                  </a:ext>
                </a:extLst>
              </p:cNvPr>
              <p:cNvSpPr/>
              <p:nvPr/>
            </p:nvSpPr>
            <p:spPr>
              <a:xfrm>
                <a:off x="1519238" y="1123950"/>
                <a:ext cx="147637"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3" name="Ellipse 242">
                <a:extLst>
                  <a:ext uri="{FF2B5EF4-FFF2-40B4-BE49-F238E27FC236}">
                    <a16:creationId xmlns:a16="http://schemas.microsoft.com/office/drawing/2014/main" xmlns="" id="{CF2FC050-0D2B-4AA2-8350-C50C7122A507}"/>
                  </a:ext>
                </a:extLst>
              </p:cNvPr>
              <p:cNvSpPr/>
              <p:nvPr/>
            </p:nvSpPr>
            <p:spPr>
              <a:xfrm>
                <a:off x="1285875" y="1268413"/>
                <a:ext cx="147638"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4" name="Rectangle 243">
                <a:extLst>
                  <a:ext uri="{FF2B5EF4-FFF2-40B4-BE49-F238E27FC236}">
                    <a16:creationId xmlns:a16="http://schemas.microsoft.com/office/drawing/2014/main" xmlns="" id="{E288DD8C-8895-4E4C-8EDD-FC889A5A1055}"/>
                  </a:ext>
                </a:extLst>
              </p:cNvPr>
              <p:cNvSpPr/>
              <p:nvPr/>
            </p:nvSpPr>
            <p:spPr>
              <a:xfrm>
                <a:off x="401638" y="873125"/>
                <a:ext cx="16192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5" name="Ellipse 244">
                <a:extLst>
                  <a:ext uri="{FF2B5EF4-FFF2-40B4-BE49-F238E27FC236}">
                    <a16:creationId xmlns:a16="http://schemas.microsoft.com/office/drawing/2014/main" xmlns="" id="{D59197EA-1FF4-4A27-8A12-126F279D1929}"/>
                  </a:ext>
                </a:extLst>
              </p:cNvPr>
              <p:cNvSpPr/>
              <p:nvPr/>
            </p:nvSpPr>
            <p:spPr>
              <a:xfrm>
                <a:off x="773113" y="1131888"/>
                <a:ext cx="147637"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18" name="Groupe 117">
              <a:extLst>
                <a:ext uri="{FF2B5EF4-FFF2-40B4-BE49-F238E27FC236}">
                  <a16:creationId xmlns:a16="http://schemas.microsoft.com/office/drawing/2014/main" xmlns="" id="{6988D118-810C-43B5-A9F2-0574B80CA06A}"/>
                </a:ext>
              </a:extLst>
            </p:cNvPr>
            <p:cNvGrpSpPr>
              <a:grpSpLocks/>
            </p:cNvGrpSpPr>
            <p:nvPr/>
          </p:nvGrpSpPr>
          <p:grpSpPr bwMode="auto">
            <a:xfrm>
              <a:off x="2009488" y="2210764"/>
              <a:ext cx="1619250" cy="647700"/>
              <a:chOff x="3635896" y="765810"/>
              <a:chExt cx="1584176" cy="648072"/>
            </a:xfrm>
          </p:grpSpPr>
          <p:grpSp>
            <p:nvGrpSpPr>
              <p:cNvPr id="221" name="Groupe 220">
                <a:extLst>
                  <a:ext uri="{FF2B5EF4-FFF2-40B4-BE49-F238E27FC236}">
                    <a16:creationId xmlns:a16="http://schemas.microsoft.com/office/drawing/2014/main" xmlns="" id="{FC36C9C9-B2FD-404A-A1F1-2B98732388BF}"/>
                  </a:ext>
                </a:extLst>
              </p:cNvPr>
              <p:cNvGrpSpPr/>
              <p:nvPr/>
            </p:nvGrpSpPr>
            <p:grpSpPr>
              <a:xfrm>
                <a:off x="3767429" y="871610"/>
                <a:ext cx="1321110" cy="434260"/>
                <a:chOff x="1319157" y="834500"/>
                <a:chExt cx="1321110" cy="434260"/>
              </a:xfrm>
              <a:effectLst>
                <a:glow rad="127000">
                  <a:schemeClr val="bg1"/>
                </a:glow>
              </a:effectLst>
            </p:grpSpPr>
            <p:grpSp>
              <p:nvGrpSpPr>
                <p:cNvPr id="223" name="Groupe 222">
                  <a:extLst>
                    <a:ext uri="{FF2B5EF4-FFF2-40B4-BE49-F238E27FC236}">
                      <a16:creationId xmlns:a16="http://schemas.microsoft.com/office/drawing/2014/main" xmlns="" id="{6589B086-84F9-45E8-86B9-AE6D07F43D9D}"/>
                    </a:ext>
                  </a:extLst>
                </p:cNvPr>
                <p:cNvGrpSpPr/>
                <p:nvPr/>
              </p:nvGrpSpPr>
              <p:grpSpPr>
                <a:xfrm>
                  <a:off x="1319157" y="836712"/>
                  <a:ext cx="588547" cy="432048"/>
                  <a:chOff x="1319157" y="836712"/>
                  <a:chExt cx="588547" cy="432048"/>
                </a:xfrm>
              </p:grpSpPr>
              <p:sp>
                <p:nvSpPr>
                  <p:cNvPr id="230" name="Ellipse 229">
                    <a:extLst>
                      <a:ext uri="{FF2B5EF4-FFF2-40B4-BE49-F238E27FC236}">
                        <a16:creationId xmlns:a16="http://schemas.microsoft.com/office/drawing/2014/main" xmlns="" id="{99D19EEC-9F78-4F0D-BA74-65D40E77A436}"/>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1" name="Ellipse 230">
                    <a:extLst>
                      <a:ext uri="{FF2B5EF4-FFF2-40B4-BE49-F238E27FC236}">
                        <a16:creationId xmlns:a16="http://schemas.microsoft.com/office/drawing/2014/main" xmlns="" id="{CE79464A-6802-4EC3-B53A-DC90C6333251}"/>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2" name="Ellipse 231">
                    <a:extLst>
                      <a:ext uri="{FF2B5EF4-FFF2-40B4-BE49-F238E27FC236}">
                        <a16:creationId xmlns:a16="http://schemas.microsoft.com/office/drawing/2014/main" xmlns="" id="{8E2298DB-10E7-4D98-AB9F-522DB07F7530}"/>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3" name="Ellipse 232">
                    <a:extLst>
                      <a:ext uri="{FF2B5EF4-FFF2-40B4-BE49-F238E27FC236}">
                        <a16:creationId xmlns:a16="http://schemas.microsoft.com/office/drawing/2014/main" xmlns="" id="{9EA28404-0F69-4086-86FC-DAEB967E2790}"/>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4" name="Ellipse 233">
                    <a:extLst>
                      <a:ext uri="{FF2B5EF4-FFF2-40B4-BE49-F238E27FC236}">
                        <a16:creationId xmlns:a16="http://schemas.microsoft.com/office/drawing/2014/main" xmlns="" id="{4586B842-1266-4747-BDAF-F4A6499C62E7}"/>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24" name="Groupe 223">
                  <a:extLst>
                    <a:ext uri="{FF2B5EF4-FFF2-40B4-BE49-F238E27FC236}">
                      <a16:creationId xmlns:a16="http://schemas.microsoft.com/office/drawing/2014/main" xmlns="" id="{C7F10E01-6FAB-4FE9-B948-6FD43A2A10BD}"/>
                    </a:ext>
                  </a:extLst>
                </p:cNvPr>
                <p:cNvGrpSpPr/>
                <p:nvPr/>
              </p:nvGrpSpPr>
              <p:grpSpPr>
                <a:xfrm>
                  <a:off x="2051720" y="834500"/>
                  <a:ext cx="588547" cy="432048"/>
                  <a:chOff x="1319157" y="836712"/>
                  <a:chExt cx="588547" cy="432048"/>
                </a:xfrm>
              </p:grpSpPr>
              <p:sp>
                <p:nvSpPr>
                  <p:cNvPr id="225" name="Ellipse 224">
                    <a:extLst>
                      <a:ext uri="{FF2B5EF4-FFF2-40B4-BE49-F238E27FC236}">
                        <a16:creationId xmlns:a16="http://schemas.microsoft.com/office/drawing/2014/main" xmlns="" id="{AE23E345-2B27-474A-9EB6-2C6796C98160}"/>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6" name="Ellipse 225">
                    <a:extLst>
                      <a:ext uri="{FF2B5EF4-FFF2-40B4-BE49-F238E27FC236}">
                        <a16:creationId xmlns:a16="http://schemas.microsoft.com/office/drawing/2014/main" xmlns="" id="{EDF8086A-57EC-4CB7-B30C-AE67E0FB99D1}"/>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7" name="Ellipse 226">
                    <a:extLst>
                      <a:ext uri="{FF2B5EF4-FFF2-40B4-BE49-F238E27FC236}">
                        <a16:creationId xmlns:a16="http://schemas.microsoft.com/office/drawing/2014/main" xmlns="" id="{F7993C07-E055-4E28-BE9E-A6985FAC3080}"/>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8" name="Ellipse 227">
                    <a:extLst>
                      <a:ext uri="{FF2B5EF4-FFF2-40B4-BE49-F238E27FC236}">
                        <a16:creationId xmlns:a16="http://schemas.microsoft.com/office/drawing/2014/main" xmlns="" id="{CA1F34F9-1165-4531-85FC-A70ECCDD76B7}"/>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9" name="Ellipse 228">
                    <a:extLst>
                      <a:ext uri="{FF2B5EF4-FFF2-40B4-BE49-F238E27FC236}">
                        <a16:creationId xmlns:a16="http://schemas.microsoft.com/office/drawing/2014/main" xmlns="" id="{8748CCB7-94C1-4F19-B76C-E5E8405964CA}"/>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222" name="Rectangle 221">
                <a:extLst>
                  <a:ext uri="{FF2B5EF4-FFF2-40B4-BE49-F238E27FC236}">
                    <a16:creationId xmlns:a16="http://schemas.microsoft.com/office/drawing/2014/main" xmlns="" id="{267BC8C7-4900-42EE-A7BC-533D5D21E303}"/>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19" name="Groupe 118">
              <a:extLst>
                <a:ext uri="{FF2B5EF4-FFF2-40B4-BE49-F238E27FC236}">
                  <a16:creationId xmlns:a16="http://schemas.microsoft.com/office/drawing/2014/main" xmlns="" id="{F5946C9A-3C76-4025-98A1-05792D75567B}"/>
                </a:ext>
              </a:extLst>
            </p:cNvPr>
            <p:cNvGrpSpPr>
              <a:grpSpLocks/>
            </p:cNvGrpSpPr>
            <p:nvPr/>
          </p:nvGrpSpPr>
          <p:grpSpPr bwMode="auto">
            <a:xfrm>
              <a:off x="6877527" y="1052736"/>
              <a:ext cx="1582737" cy="649287"/>
              <a:chOff x="3635896" y="765810"/>
              <a:chExt cx="1584176" cy="648072"/>
            </a:xfrm>
          </p:grpSpPr>
          <p:grpSp>
            <p:nvGrpSpPr>
              <p:cNvPr id="207" name="Groupe 206">
                <a:extLst>
                  <a:ext uri="{FF2B5EF4-FFF2-40B4-BE49-F238E27FC236}">
                    <a16:creationId xmlns:a16="http://schemas.microsoft.com/office/drawing/2014/main" xmlns="" id="{074B11F2-B3C1-4FC2-BCD1-67D730A13D75}"/>
                  </a:ext>
                </a:extLst>
              </p:cNvPr>
              <p:cNvGrpSpPr/>
              <p:nvPr/>
            </p:nvGrpSpPr>
            <p:grpSpPr>
              <a:xfrm>
                <a:off x="3767429" y="871610"/>
                <a:ext cx="1321110" cy="434260"/>
                <a:chOff x="1319157" y="834500"/>
                <a:chExt cx="1321110" cy="434260"/>
              </a:xfrm>
              <a:effectLst>
                <a:glow rad="127000">
                  <a:schemeClr val="bg1"/>
                </a:glow>
              </a:effectLst>
            </p:grpSpPr>
            <p:grpSp>
              <p:nvGrpSpPr>
                <p:cNvPr id="209" name="Groupe 208">
                  <a:extLst>
                    <a:ext uri="{FF2B5EF4-FFF2-40B4-BE49-F238E27FC236}">
                      <a16:creationId xmlns:a16="http://schemas.microsoft.com/office/drawing/2014/main" xmlns="" id="{72DC7DAE-F564-4BE3-BF2E-1DFD8467812B}"/>
                    </a:ext>
                  </a:extLst>
                </p:cNvPr>
                <p:cNvGrpSpPr/>
                <p:nvPr/>
              </p:nvGrpSpPr>
              <p:grpSpPr>
                <a:xfrm>
                  <a:off x="1319157" y="836712"/>
                  <a:ext cx="588547" cy="432048"/>
                  <a:chOff x="1319157" y="836712"/>
                  <a:chExt cx="588547" cy="432048"/>
                </a:xfrm>
              </p:grpSpPr>
              <p:sp>
                <p:nvSpPr>
                  <p:cNvPr id="216" name="Ellipse 215">
                    <a:extLst>
                      <a:ext uri="{FF2B5EF4-FFF2-40B4-BE49-F238E27FC236}">
                        <a16:creationId xmlns:a16="http://schemas.microsoft.com/office/drawing/2014/main" xmlns="" id="{1BB48E15-D27C-4A3F-83DF-48E9B3405337}"/>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7" name="Ellipse 216">
                    <a:extLst>
                      <a:ext uri="{FF2B5EF4-FFF2-40B4-BE49-F238E27FC236}">
                        <a16:creationId xmlns:a16="http://schemas.microsoft.com/office/drawing/2014/main" xmlns="" id="{4057A212-2E3B-4F50-907C-EDD08642D2E8}"/>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8" name="Ellipse 217">
                    <a:extLst>
                      <a:ext uri="{FF2B5EF4-FFF2-40B4-BE49-F238E27FC236}">
                        <a16:creationId xmlns:a16="http://schemas.microsoft.com/office/drawing/2014/main" xmlns="" id="{CA864C6C-DCF4-44AA-9E71-40783F1DE283}"/>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9" name="Ellipse 218">
                    <a:extLst>
                      <a:ext uri="{FF2B5EF4-FFF2-40B4-BE49-F238E27FC236}">
                        <a16:creationId xmlns:a16="http://schemas.microsoft.com/office/drawing/2014/main" xmlns="" id="{4B0AD9E5-BDF8-4868-9141-47EFCDFA26C5}"/>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0" name="Ellipse 219">
                    <a:extLst>
                      <a:ext uri="{FF2B5EF4-FFF2-40B4-BE49-F238E27FC236}">
                        <a16:creationId xmlns:a16="http://schemas.microsoft.com/office/drawing/2014/main" xmlns="" id="{A28556FB-3BFA-431A-96AD-23BC7BDFA13A}"/>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10" name="Groupe 209">
                  <a:extLst>
                    <a:ext uri="{FF2B5EF4-FFF2-40B4-BE49-F238E27FC236}">
                      <a16:creationId xmlns:a16="http://schemas.microsoft.com/office/drawing/2014/main" xmlns="" id="{41871B3C-7657-4359-91E1-20E84811E3F8}"/>
                    </a:ext>
                  </a:extLst>
                </p:cNvPr>
                <p:cNvGrpSpPr/>
                <p:nvPr/>
              </p:nvGrpSpPr>
              <p:grpSpPr>
                <a:xfrm>
                  <a:off x="2051720" y="834500"/>
                  <a:ext cx="588547" cy="432048"/>
                  <a:chOff x="1319157" y="836712"/>
                  <a:chExt cx="588547" cy="432048"/>
                </a:xfrm>
              </p:grpSpPr>
              <p:sp>
                <p:nvSpPr>
                  <p:cNvPr id="211" name="Ellipse 210">
                    <a:extLst>
                      <a:ext uri="{FF2B5EF4-FFF2-40B4-BE49-F238E27FC236}">
                        <a16:creationId xmlns:a16="http://schemas.microsoft.com/office/drawing/2014/main" xmlns="" id="{4D87A576-4886-4FF3-A695-BDEEB1039ECF}"/>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2" name="Ellipse 211">
                    <a:extLst>
                      <a:ext uri="{FF2B5EF4-FFF2-40B4-BE49-F238E27FC236}">
                        <a16:creationId xmlns:a16="http://schemas.microsoft.com/office/drawing/2014/main" xmlns="" id="{F3639AE0-248D-4D2A-9B73-62D82934702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3" name="Ellipse 212">
                    <a:extLst>
                      <a:ext uri="{FF2B5EF4-FFF2-40B4-BE49-F238E27FC236}">
                        <a16:creationId xmlns:a16="http://schemas.microsoft.com/office/drawing/2014/main" xmlns="" id="{9776274F-1766-4C0F-9420-8A3BA680925D}"/>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4" name="Ellipse 213">
                    <a:extLst>
                      <a:ext uri="{FF2B5EF4-FFF2-40B4-BE49-F238E27FC236}">
                        <a16:creationId xmlns:a16="http://schemas.microsoft.com/office/drawing/2014/main" xmlns="" id="{402ABC0B-3FEA-461D-9AA2-58F63921FAF3}"/>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5" name="Ellipse 214">
                    <a:extLst>
                      <a:ext uri="{FF2B5EF4-FFF2-40B4-BE49-F238E27FC236}">
                        <a16:creationId xmlns:a16="http://schemas.microsoft.com/office/drawing/2014/main" xmlns="" id="{91DD1C1A-E242-414C-9FB1-29B0774CAEF7}"/>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08" name="Rectangle 207">
                <a:extLst>
                  <a:ext uri="{FF2B5EF4-FFF2-40B4-BE49-F238E27FC236}">
                    <a16:creationId xmlns:a16="http://schemas.microsoft.com/office/drawing/2014/main" xmlns="" id="{41033AF3-8D19-41B4-A014-AF14DDC5672F}"/>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20" name="Groupe 119">
              <a:extLst>
                <a:ext uri="{FF2B5EF4-FFF2-40B4-BE49-F238E27FC236}">
                  <a16:creationId xmlns:a16="http://schemas.microsoft.com/office/drawing/2014/main" xmlns="" id="{E2C0921D-1A6B-4A9E-AC07-386DCA034281}"/>
                </a:ext>
              </a:extLst>
            </p:cNvPr>
            <p:cNvGrpSpPr>
              <a:grpSpLocks/>
            </p:cNvGrpSpPr>
            <p:nvPr/>
          </p:nvGrpSpPr>
          <p:grpSpPr bwMode="auto">
            <a:xfrm>
              <a:off x="5186076" y="2192985"/>
              <a:ext cx="1582737" cy="649287"/>
              <a:chOff x="3635896" y="765810"/>
              <a:chExt cx="1584176" cy="648072"/>
            </a:xfrm>
          </p:grpSpPr>
          <p:grpSp>
            <p:nvGrpSpPr>
              <p:cNvPr id="121" name="Groupe 120">
                <a:extLst>
                  <a:ext uri="{FF2B5EF4-FFF2-40B4-BE49-F238E27FC236}">
                    <a16:creationId xmlns:a16="http://schemas.microsoft.com/office/drawing/2014/main" xmlns="" id="{05BA40EA-ECA8-4440-8169-F8EDB5AB1319}"/>
                  </a:ext>
                </a:extLst>
              </p:cNvPr>
              <p:cNvGrpSpPr/>
              <p:nvPr/>
            </p:nvGrpSpPr>
            <p:grpSpPr>
              <a:xfrm>
                <a:off x="3767429" y="871610"/>
                <a:ext cx="1321110" cy="434260"/>
                <a:chOff x="1319157" y="834500"/>
                <a:chExt cx="1321110" cy="434260"/>
              </a:xfrm>
              <a:effectLst>
                <a:glow rad="127000">
                  <a:schemeClr val="bg1"/>
                </a:glow>
              </a:effectLst>
            </p:grpSpPr>
            <p:grpSp>
              <p:nvGrpSpPr>
                <p:cNvPr id="123" name="Groupe 122">
                  <a:extLst>
                    <a:ext uri="{FF2B5EF4-FFF2-40B4-BE49-F238E27FC236}">
                      <a16:creationId xmlns:a16="http://schemas.microsoft.com/office/drawing/2014/main" xmlns="" id="{D1B38CB3-8869-414D-9424-F6FBB6CBD036}"/>
                    </a:ext>
                  </a:extLst>
                </p:cNvPr>
                <p:cNvGrpSpPr/>
                <p:nvPr/>
              </p:nvGrpSpPr>
              <p:grpSpPr>
                <a:xfrm>
                  <a:off x="1319157" y="836712"/>
                  <a:ext cx="588547" cy="432048"/>
                  <a:chOff x="1319157" y="836712"/>
                  <a:chExt cx="588547" cy="432048"/>
                </a:xfrm>
              </p:grpSpPr>
              <p:sp>
                <p:nvSpPr>
                  <p:cNvPr id="161" name="Ellipse 160">
                    <a:extLst>
                      <a:ext uri="{FF2B5EF4-FFF2-40B4-BE49-F238E27FC236}">
                        <a16:creationId xmlns:a16="http://schemas.microsoft.com/office/drawing/2014/main" xmlns="" id="{4B54307A-CCB5-49EF-9E19-D02D736F4A8E}"/>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3" name="Ellipse 202">
                    <a:extLst>
                      <a:ext uri="{FF2B5EF4-FFF2-40B4-BE49-F238E27FC236}">
                        <a16:creationId xmlns:a16="http://schemas.microsoft.com/office/drawing/2014/main" xmlns="" id="{82AB18C1-C125-44FD-95DC-B39D70858245}"/>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4" name="Ellipse 203">
                    <a:extLst>
                      <a:ext uri="{FF2B5EF4-FFF2-40B4-BE49-F238E27FC236}">
                        <a16:creationId xmlns:a16="http://schemas.microsoft.com/office/drawing/2014/main" xmlns="" id="{53F17967-59DC-4184-9F5E-E6F473D5B1B3}"/>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5" name="Ellipse 204">
                    <a:extLst>
                      <a:ext uri="{FF2B5EF4-FFF2-40B4-BE49-F238E27FC236}">
                        <a16:creationId xmlns:a16="http://schemas.microsoft.com/office/drawing/2014/main" xmlns="" id="{4220048E-3158-4841-A0BD-CAC5B3A2EA8E}"/>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6" name="Ellipse 205">
                    <a:extLst>
                      <a:ext uri="{FF2B5EF4-FFF2-40B4-BE49-F238E27FC236}">
                        <a16:creationId xmlns:a16="http://schemas.microsoft.com/office/drawing/2014/main" xmlns="" id="{5B6AC95F-C3D8-4EE9-9DBA-AC26C7FB2A1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24" name="Groupe 123">
                  <a:extLst>
                    <a:ext uri="{FF2B5EF4-FFF2-40B4-BE49-F238E27FC236}">
                      <a16:creationId xmlns:a16="http://schemas.microsoft.com/office/drawing/2014/main" xmlns="" id="{6566C4DA-C52E-4CED-922A-F25BB2598358}"/>
                    </a:ext>
                  </a:extLst>
                </p:cNvPr>
                <p:cNvGrpSpPr/>
                <p:nvPr/>
              </p:nvGrpSpPr>
              <p:grpSpPr>
                <a:xfrm>
                  <a:off x="2051720" y="834500"/>
                  <a:ext cx="588547" cy="432048"/>
                  <a:chOff x="1319157" y="836712"/>
                  <a:chExt cx="588547" cy="432048"/>
                </a:xfrm>
              </p:grpSpPr>
              <p:sp>
                <p:nvSpPr>
                  <p:cNvPr id="125" name="Ellipse 124">
                    <a:extLst>
                      <a:ext uri="{FF2B5EF4-FFF2-40B4-BE49-F238E27FC236}">
                        <a16:creationId xmlns:a16="http://schemas.microsoft.com/office/drawing/2014/main" xmlns="" id="{F6AA0210-4041-46EB-A1EC-AA45056E0687}"/>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1" name="Ellipse 130">
                    <a:extLst>
                      <a:ext uri="{FF2B5EF4-FFF2-40B4-BE49-F238E27FC236}">
                        <a16:creationId xmlns:a16="http://schemas.microsoft.com/office/drawing/2014/main" xmlns="" id="{A1FEC217-346A-410E-A02D-94CCEDF6BFED}"/>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7" name="Ellipse 156">
                    <a:extLst>
                      <a:ext uri="{FF2B5EF4-FFF2-40B4-BE49-F238E27FC236}">
                        <a16:creationId xmlns:a16="http://schemas.microsoft.com/office/drawing/2014/main" xmlns="" id="{B31C6283-B74F-4925-B8AE-D460C86D5CCB}"/>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8" name="Ellipse 157">
                    <a:extLst>
                      <a:ext uri="{FF2B5EF4-FFF2-40B4-BE49-F238E27FC236}">
                        <a16:creationId xmlns:a16="http://schemas.microsoft.com/office/drawing/2014/main" xmlns="" id="{0A1263BF-C43D-4CB3-B178-194AA5ED50C6}"/>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0" name="Ellipse 159">
                    <a:extLst>
                      <a:ext uri="{FF2B5EF4-FFF2-40B4-BE49-F238E27FC236}">
                        <a16:creationId xmlns:a16="http://schemas.microsoft.com/office/drawing/2014/main" xmlns="" id="{5D42283A-B9CC-4055-A010-C1C9BF18B455}"/>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22" name="Rectangle 121">
                <a:extLst>
                  <a:ext uri="{FF2B5EF4-FFF2-40B4-BE49-F238E27FC236}">
                    <a16:creationId xmlns:a16="http://schemas.microsoft.com/office/drawing/2014/main" xmlns="" id="{3E3EFD9F-D812-4F9F-B9F1-79CEC78166F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62" name="Ellipse 161">
            <a:extLst>
              <a:ext uri="{FF2B5EF4-FFF2-40B4-BE49-F238E27FC236}">
                <a16:creationId xmlns:a16="http://schemas.microsoft.com/office/drawing/2014/main" xmlns="" id="{F6A64397-BD36-4AC4-BD65-848519A65919}"/>
              </a:ext>
            </a:extLst>
          </p:cNvPr>
          <p:cNvSpPr/>
          <p:nvPr/>
        </p:nvSpPr>
        <p:spPr bwMode="auto">
          <a:xfrm>
            <a:off x="1243981" y="2420880"/>
            <a:ext cx="147205" cy="1439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86608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grpId="1"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wipe(down)">
                                      <p:cBhvr>
                                        <p:cTn id="11" dur="500"/>
                                        <p:tgtEl>
                                          <p:spTgt spid="93"/>
                                        </p:tgtEl>
                                      </p:cBhvr>
                                    </p:animEffect>
                                  </p:childTnLst>
                                </p:cTn>
                              </p:par>
                            </p:childTnLst>
                          </p:cTn>
                        </p:par>
                        <p:par>
                          <p:cTn id="12" fill="hold">
                            <p:stCondLst>
                              <p:cond delay="1000"/>
                            </p:stCondLst>
                            <p:childTnLst>
                              <p:par>
                                <p:cTn id="13" presetID="22" presetClass="entr" presetSubtype="4" fill="hold" grpId="1"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wipe(down)">
                                      <p:cBhvr>
                                        <p:cTn id="15" dur="500"/>
                                        <p:tgtEl>
                                          <p:spTgt spid="9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2000"/>
                            </p:stCondLst>
                            <p:childTnLst>
                              <p:par>
                                <p:cTn id="21" presetID="22" presetClass="entr" presetSubtype="4" fill="hold" grpId="1"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wipe(down)">
                                      <p:cBhvr>
                                        <p:cTn id="23" dur="500"/>
                                        <p:tgtEl>
                                          <p:spTgt spid="9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wipe(down)">
                                      <p:cBhvr>
                                        <p:cTn id="26" dur="1000"/>
                                        <p:tgtEl>
                                          <p:spTgt spid="9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93"/>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92"/>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9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par>
                                <p:cTn id="47" presetID="1" presetClass="exit" presetSubtype="0" fill="hold" grpId="0" nodeType="withEffect">
                                  <p:stCondLst>
                                    <p:cond delay="0"/>
                                  </p:stCondLst>
                                  <p:childTnLst>
                                    <p:set>
                                      <p:cBhvr>
                                        <p:cTn id="48" dur="1" fill="hold">
                                          <p:stCondLst>
                                            <p:cond delay="0"/>
                                          </p:stCondLst>
                                        </p:cTn>
                                        <p:tgtEl>
                                          <p:spTgt spid="225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62" grpId="0"/>
      <p:bldP spid="3" grpId="0" animBg="1"/>
      <p:bldP spid="3" grpId="1" animBg="1"/>
      <p:bldP spid="92" grpId="0" animBg="1"/>
      <p:bldP spid="92" grpId="1" animBg="1"/>
      <p:bldP spid="93" grpId="0" animBg="1"/>
      <p:bldP spid="93" grpId="1" animBg="1"/>
      <p:bldP spid="94" grpId="0" animBg="1"/>
      <p:bldP spid="96" grpId="0" animBg="1"/>
      <p:bldP spid="96" grpId="1" animBg="1"/>
      <p:bldP spid="97" grpId="0" animBg="1"/>
      <p:bldP spid="4" grpId="0"/>
      <p:bldP spid="6" grpId="0" animBg="1"/>
      <p:bldP spid="6"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56</a:t>
            </a:fld>
            <a:endParaRPr lang="fr-FR" sz="1400" dirty="0">
              <a:solidFill>
                <a:schemeClr val="bg1"/>
              </a:solidFill>
            </a:endParaRPr>
          </a:p>
        </p:txBody>
      </p:sp>
      <p:sp>
        <p:nvSpPr>
          <p:cNvPr id="4" name="Rectangle 3">
            <a:extLst>
              <a:ext uri="{FF2B5EF4-FFF2-40B4-BE49-F238E27FC236}">
                <a16:creationId xmlns:a16="http://schemas.microsoft.com/office/drawing/2014/main" xmlns="" id="{7202ED5B-36BC-43AA-AE54-F12E74192DD9}"/>
              </a:ext>
            </a:extLst>
          </p:cNvPr>
          <p:cNvSpPr/>
          <p:nvPr/>
        </p:nvSpPr>
        <p:spPr>
          <a:xfrm>
            <a:off x="679328" y="764704"/>
            <a:ext cx="8007472" cy="6001643"/>
          </a:xfrm>
          <a:prstGeom prst="rect">
            <a:avLst/>
          </a:prstGeom>
        </p:spPr>
        <p:txBody>
          <a:bodyPr wrap="square">
            <a:spAutoFit/>
          </a:bodyPr>
          <a:lstStyle/>
          <a:p>
            <a:pPr marL="342900" indent="-342900">
              <a:buFont typeface="Wingdings" panose="05000000000000000000" pitchFamily="2" charset="2"/>
              <a:buChar char="ü"/>
            </a:pPr>
            <a:r>
              <a:rPr lang="fr-FR" sz="2400" dirty="0"/>
              <a:t>Utilisation du vocabulaire des </a:t>
            </a:r>
            <a:r>
              <a:rPr lang="fr-FR" sz="2400" b="1" dirty="0"/>
              <a:t>unités de numération </a:t>
            </a:r>
            <a:r>
              <a:rPr lang="fr-FR" sz="2400" dirty="0"/>
              <a:t>pour verbaliser les actions : </a:t>
            </a:r>
          </a:p>
          <a:p>
            <a:r>
              <a:rPr lang="fr-FR" sz="2400" dirty="0"/>
              <a:t>« </a:t>
            </a:r>
            <a:r>
              <a:rPr lang="fr-FR" sz="2400" i="1" dirty="0"/>
              <a:t>Il y 4 dizaines là et ici que 3, mais il reste plus d’unités isolées ici que là … pour comparer facilement on peut faire une nouvelle dizaine</a:t>
            </a:r>
            <a:r>
              <a:rPr lang="fr-FR" sz="2400" dirty="0"/>
              <a:t> ».</a:t>
            </a:r>
          </a:p>
          <a:p>
            <a:r>
              <a:rPr lang="fr-FR" sz="2400" dirty="0"/>
              <a:t>Puis directement dans les exercices : </a:t>
            </a:r>
          </a:p>
          <a:p>
            <a:r>
              <a:rPr lang="fr-FR" sz="2400" dirty="0"/>
              <a:t>	</a:t>
            </a:r>
            <a:r>
              <a:rPr lang="fr-FR" sz="2400" i="1" dirty="0"/>
              <a:t>comparer :  3d 12u et 4d 5u ; 21u 5d et 72u</a:t>
            </a:r>
          </a:p>
          <a:p>
            <a:r>
              <a:rPr lang="fr-FR" sz="2400" i="1" dirty="0"/>
              <a:t>	écrire les nombres : 3d 12u, 4d 5u, 21u 5d,72u</a:t>
            </a:r>
          </a:p>
          <a:p>
            <a:endParaRPr lang="fr-FR" sz="2400" dirty="0"/>
          </a:p>
          <a:p>
            <a:pPr marL="342900" indent="-342900">
              <a:buFont typeface="Wingdings" panose="05000000000000000000" pitchFamily="2" charset="2"/>
              <a:buChar char="ü"/>
            </a:pPr>
            <a:r>
              <a:rPr lang="fr-FR" sz="2400" dirty="0"/>
              <a:t>Convocation d’</a:t>
            </a:r>
            <a:r>
              <a:rPr lang="fr-FR" sz="2400" b="1" dirty="0"/>
              <a:t>autres contextes </a:t>
            </a:r>
            <a:r>
              <a:rPr lang="fr-FR" sz="2400" dirty="0"/>
              <a:t>pour comparer et dénombrer des collections organisées ou non, manipulables ou non.</a:t>
            </a:r>
          </a:p>
          <a:p>
            <a:endParaRPr lang="fr-FR" sz="2400" dirty="0"/>
          </a:p>
          <a:p>
            <a:pPr marL="342900" indent="-342900">
              <a:buFont typeface="Wingdings" panose="05000000000000000000" pitchFamily="2" charset="2"/>
              <a:buChar char="ü"/>
            </a:pPr>
            <a:r>
              <a:rPr lang="fr-FR" sz="2400" b="1" dirty="0"/>
              <a:t>Les collections ne sont pas toujours organisées en un nombre maximal de dizaines</a:t>
            </a:r>
            <a:r>
              <a:rPr lang="fr-FR" sz="2400" dirty="0"/>
              <a:t>, c’est aux élèves d’en prendre l’initiative.</a:t>
            </a:r>
          </a:p>
        </p:txBody>
      </p:sp>
    </p:spTree>
    <p:extLst>
      <p:ext uri="{BB962C8B-B14F-4D97-AF65-F5344CB8AC3E}">
        <p14:creationId xmlns:p14="http://schemas.microsoft.com/office/powerpoint/2010/main" val="38560311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Espace réservé du contenu 2"/>
          <p:cNvSpPr>
            <a:spLocks noGrp="1"/>
          </p:cNvSpPr>
          <p:nvPr>
            <p:ph sz="quarter" idx="2"/>
          </p:nvPr>
        </p:nvSpPr>
        <p:spPr>
          <a:xfrm>
            <a:off x="457200" y="704660"/>
            <a:ext cx="8229600" cy="573321"/>
          </a:xfrm>
        </p:spPr>
        <p:txBody>
          <a:bodyPr>
            <a:noAutofit/>
          </a:bodyPr>
          <a:lstStyle/>
          <a:p>
            <a:pPr marL="0" indent="0">
              <a:buNone/>
            </a:pPr>
            <a:r>
              <a:rPr lang="fr-FR" sz="2000" b="1" dirty="0"/>
              <a:t>C. Les deux numérations : </a:t>
            </a:r>
            <a:r>
              <a:rPr lang="fr-FR" sz="2000" u="sng" dirty="0"/>
              <a:t>faire le lien </a:t>
            </a:r>
            <a:r>
              <a:rPr lang="fr-FR" sz="2000" dirty="0"/>
              <a:t>via une file numérique adaptée</a:t>
            </a:r>
          </a:p>
        </p:txBody>
      </p:sp>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57</a:t>
            </a:fld>
            <a:endParaRPr lang="fr-FR" sz="1400" dirty="0">
              <a:solidFill>
                <a:schemeClr val="bg1"/>
              </a:solidFill>
            </a:endParaRPr>
          </a:p>
        </p:txBody>
      </p:sp>
      <p:grpSp>
        <p:nvGrpSpPr>
          <p:cNvPr id="44" name="Groupe 43">
            <a:extLst>
              <a:ext uri="{FF2B5EF4-FFF2-40B4-BE49-F238E27FC236}">
                <a16:creationId xmlns:a16="http://schemas.microsoft.com/office/drawing/2014/main" xmlns="" id="{DCAD7637-41A4-4791-A62F-55642BCAA2AF}"/>
              </a:ext>
            </a:extLst>
          </p:cNvPr>
          <p:cNvGrpSpPr/>
          <p:nvPr/>
        </p:nvGrpSpPr>
        <p:grpSpPr>
          <a:xfrm>
            <a:off x="25074" y="1124744"/>
            <a:ext cx="9049728" cy="5092581"/>
            <a:chOff x="25074" y="404663"/>
            <a:chExt cx="9049728" cy="5092581"/>
          </a:xfrm>
        </p:grpSpPr>
        <p:grpSp>
          <p:nvGrpSpPr>
            <p:cNvPr id="45" name="Groupe 44">
              <a:extLst>
                <a:ext uri="{FF2B5EF4-FFF2-40B4-BE49-F238E27FC236}">
                  <a16:creationId xmlns:a16="http://schemas.microsoft.com/office/drawing/2014/main" xmlns="" id="{0F3FF17E-CE91-4A23-9DDD-C16594161FC2}"/>
                </a:ext>
              </a:extLst>
            </p:cNvPr>
            <p:cNvGrpSpPr/>
            <p:nvPr/>
          </p:nvGrpSpPr>
          <p:grpSpPr>
            <a:xfrm>
              <a:off x="25074" y="404664"/>
              <a:ext cx="9034655" cy="5092580"/>
              <a:chOff x="42342" y="1432764"/>
              <a:chExt cx="9034655" cy="5092580"/>
            </a:xfrm>
          </p:grpSpPr>
          <p:pic>
            <p:nvPicPr>
              <p:cNvPr id="49" name="Image 48">
                <a:extLst>
                  <a:ext uri="{FF2B5EF4-FFF2-40B4-BE49-F238E27FC236}">
                    <a16:creationId xmlns:a16="http://schemas.microsoft.com/office/drawing/2014/main" xmlns="" id="{810249A8-7865-4FEE-90CD-B854DF663E16}"/>
                  </a:ext>
                </a:extLst>
              </p:cNvPr>
              <p:cNvPicPr>
                <a:picLocks noChangeAspect="1"/>
              </p:cNvPicPr>
              <p:nvPr/>
            </p:nvPicPr>
            <p:blipFill>
              <a:blip r:embed="rId3" cstate="print"/>
              <a:stretch>
                <a:fillRect/>
              </a:stretch>
            </p:blipFill>
            <p:spPr>
              <a:xfrm>
                <a:off x="42342" y="1432764"/>
                <a:ext cx="4524653" cy="832674"/>
              </a:xfrm>
              <a:prstGeom prst="rect">
                <a:avLst/>
              </a:prstGeom>
            </p:spPr>
          </p:pic>
          <p:pic>
            <p:nvPicPr>
              <p:cNvPr id="50" name="Image 49">
                <a:extLst>
                  <a:ext uri="{FF2B5EF4-FFF2-40B4-BE49-F238E27FC236}">
                    <a16:creationId xmlns:a16="http://schemas.microsoft.com/office/drawing/2014/main" xmlns="" id="{44254029-87FC-4C94-A492-E4B248CC6751}"/>
                  </a:ext>
                </a:extLst>
              </p:cNvPr>
              <p:cNvPicPr>
                <a:picLocks noChangeAspect="1"/>
              </p:cNvPicPr>
              <p:nvPr/>
            </p:nvPicPr>
            <p:blipFill>
              <a:blip r:embed="rId4" cstate="print"/>
              <a:stretch>
                <a:fillRect/>
              </a:stretch>
            </p:blipFill>
            <p:spPr>
              <a:xfrm>
                <a:off x="4499992" y="1435485"/>
                <a:ext cx="4577005" cy="841387"/>
              </a:xfrm>
              <a:prstGeom prst="rect">
                <a:avLst/>
              </a:prstGeom>
            </p:spPr>
          </p:pic>
          <p:pic>
            <p:nvPicPr>
              <p:cNvPr id="51" name="Image 50">
                <a:extLst>
                  <a:ext uri="{FF2B5EF4-FFF2-40B4-BE49-F238E27FC236}">
                    <a16:creationId xmlns:a16="http://schemas.microsoft.com/office/drawing/2014/main" xmlns="" id="{69A1FA90-F68D-479C-9A01-6B77165A52FE}"/>
                  </a:ext>
                </a:extLst>
              </p:cNvPr>
              <p:cNvPicPr>
                <a:picLocks noChangeAspect="1"/>
              </p:cNvPicPr>
              <p:nvPr/>
            </p:nvPicPr>
            <p:blipFill>
              <a:blip r:embed="rId5" cstate="print"/>
              <a:stretch>
                <a:fillRect/>
              </a:stretch>
            </p:blipFill>
            <p:spPr>
              <a:xfrm>
                <a:off x="477789" y="2570046"/>
                <a:ext cx="4022204" cy="823578"/>
              </a:xfrm>
              <a:prstGeom prst="rect">
                <a:avLst/>
              </a:prstGeom>
            </p:spPr>
          </p:pic>
          <p:pic>
            <p:nvPicPr>
              <p:cNvPr id="52" name="Image 51">
                <a:extLst>
                  <a:ext uri="{FF2B5EF4-FFF2-40B4-BE49-F238E27FC236}">
                    <a16:creationId xmlns:a16="http://schemas.microsoft.com/office/drawing/2014/main" xmlns="" id="{95E8870C-78F1-49C9-8E4C-30D555394066}"/>
                  </a:ext>
                </a:extLst>
              </p:cNvPr>
              <p:cNvPicPr>
                <a:picLocks noChangeAspect="1"/>
              </p:cNvPicPr>
              <p:nvPr/>
            </p:nvPicPr>
            <p:blipFill>
              <a:blip r:embed="rId6" cstate="print"/>
              <a:stretch>
                <a:fillRect/>
              </a:stretch>
            </p:blipFill>
            <p:spPr>
              <a:xfrm>
                <a:off x="4499992" y="2578531"/>
                <a:ext cx="4007726" cy="804956"/>
              </a:xfrm>
              <a:prstGeom prst="rect">
                <a:avLst/>
              </a:prstGeom>
            </p:spPr>
          </p:pic>
          <p:pic>
            <p:nvPicPr>
              <p:cNvPr id="53" name="Image 52">
                <a:extLst>
                  <a:ext uri="{FF2B5EF4-FFF2-40B4-BE49-F238E27FC236}">
                    <a16:creationId xmlns:a16="http://schemas.microsoft.com/office/drawing/2014/main" xmlns="" id="{57F98426-D54F-4AED-A9F8-F65CB323422B}"/>
                  </a:ext>
                </a:extLst>
              </p:cNvPr>
              <p:cNvPicPr>
                <a:picLocks noChangeAspect="1"/>
              </p:cNvPicPr>
              <p:nvPr/>
            </p:nvPicPr>
            <p:blipFill>
              <a:blip r:embed="rId7" cstate="print"/>
              <a:stretch>
                <a:fillRect/>
              </a:stretch>
            </p:blipFill>
            <p:spPr>
              <a:xfrm>
                <a:off x="457200" y="3495308"/>
                <a:ext cx="4002187" cy="810656"/>
              </a:xfrm>
              <a:prstGeom prst="rect">
                <a:avLst/>
              </a:prstGeom>
            </p:spPr>
          </p:pic>
          <p:pic>
            <p:nvPicPr>
              <p:cNvPr id="54" name="Image 53">
                <a:extLst>
                  <a:ext uri="{FF2B5EF4-FFF2-40B4-BE49-F238E27FC236}">
                    <a16:creationId xmlns:a16="http://schemas.microsoft.com/office/drawing/2014/main" xmlns="" id="{E77C786A-6912-42AC-B9B9-2DBF10E7189D}"/>
                  </a:ext>
                </a:extLst>
              </p:cNvPr>
              <p:cNvPicPr>
                <a:picLocks noChangeAspect="1"/>
              </p:cNvPicPr>
              <p:nvPr/>
            </p:nvPicPr>
            <p:blipFill>
              <a:blip r:embed="rId8" cstate="print"/>
              <a:stretch>
                <a:fillRect/>
              </a:stretch>
            </p:blipFill>
            <p:spPr>
              <a:xfrm>
                <a:off x="4459602" y="3501008"/>
                <a:ext cx="4007726" cy="804956"/>
              </a:xfrm>
              <a:prstGeom prst="rect">
                <a:avLst/>
              </a:prstGeom>
            </p:spPr>
          </p:pic>
          <p:pic>
            <p:nvPicPr>
              <p:cNvPr id="55" name="Image 54">
                <a:extLst>
                  <a:ext uri="{FF2B5EF4-FFF2-40B4-BE49-F238E27FC236}">
                    <a16:creationId xmlns:a16="http://schemas.microsoft.com/office/drawing/2014/main" xmlns="" id="{4C1BEB7B-E660-458E-8789-F93B6C84E606}"/>
                  </a:ext>
                </a:extLst>
              </p:cNvPr>
              <p:cNvPicPr>
                <a:picLocks noChangeAspect="1"/>
              </p:cNvPicPr>
              <p:nvPr/>
            </p:nvPicPr>
            <p:blipFill>
              <a:blip r:embed="rId9" cstate="print"/>
              <a:stretch>
                <a:fillRect/>
              </a:stretch>
            </p:blipFill>
            <p:spPr>
              <a:xfrm>
                <a:off x="539552" y="4586270"/>
                <a:ext cx="4027443" cy="804810"/>
              </a:xfrm>
              <a:prstGeom prst="rect">
                <a:avLst/>
              </a:prstGeom>
            </p:spPr>
          </p:pic>
          <p:pic>
            <p:nvPicPr>
              <p:cNvPr id="56" name="Image 55">
                <a:extLst>
                  <a:ext uri="{FF2B5EF4-FFF2-40B4-BE49-F238E27FC236}">
                    <a16:creationId xmlns:a16="http://schemas.microsoft.com/office/drawing/2014/main" xmlns="" id="{67C76673-694B-4059-B690-4F5143CD30D4}"/>
                  </a:ext>
                </a:extLst>
              </p:cNvPr>
              <p:cNvPicPr>
                <a:picLocks noChangeAspect="1"/>
              </p:cNvPicPr>
              <p:nvPr/>
            </p:nvPicPr>
            <p:blipFill>
              <a:blip r:embed="rId10" cstate="print"/>
              <a:stretch>
                <a:fillRect/>
              </a:stretch>
            </p:blipFill>
            <p:spPr>
              <a:xfrm>
                <a:off x="4506888" y="4592306"/>
                <a:ext cx="4464496" cy="786052"/>
              </a:xfrm>
              <a:prstGeom prst="rect">
                <a:avLst/>
              </a:prstGeom>
            </p:spPr>
          </p:pic>
          <p:pic>
            <p:nvPicPr>
              <p:cNvPr id="57" name="Image 56">
                <a:extLst>
                  <a:ext uri="{FF2B5EF4-FFF2-40B4-BE49-F238E27FC236}">
                    <a16:creationId xmlns:a16="http://schemas.microsoft.com/office/drawing/2014/main" xmlns="" id="{DE9D38F6-D96D-4E78-B018-34EBF1C92880}"/>
                  </a:ext>
                </a:extLst>
              </p:cNvPr>
              <p:cNvPicPr>
                <a:picLocks noChangeAspect="1"/>
              </p:cNvPicPr>
              <p:nvPr/>
            </p:nvPicPr>
            <p:blipFill>
              <a:blip r:embed="rId11" cstate="print"/>
              <a:stretch>
                <a:fillRect/>
              </a:stretch>
            </p:blipFill>
            <p:spPr>
              <a:xfrm>
                <a:off x="537291" y="5680017"/>
                <a:ext cx="4070289" cy="819591"/>
              </a:xfrm>
              <a:prstGeom prst="rect">
                <a:avLst/>
              </a:prstGeom>
            </p:spPr>
          </p:pic>
          <p:pic>
            <p:nvPicPr>
              <p:cNvPr id="58" name="Image 57">
                <a:extLst>
                  <a:ext uri="{FF2B5EF4-FFF2-40B4-BE49-F238E27FC236}">
                    <a16:creationId xmlns:a16="http://schemas.microsoft.com/office/drawing/2014/main" xmlns="" id="{58620771-C8AE-4438-89DB-EB40BA9C0DBA}"/>
                  </a:ext>
                </a:extLst>
              </p:cNvPr>
              <p:cNvPicPr>
                <a:picLocks noChangeAspect="1"/>
              </p:cNvPicPr>
              <p:nvPr/>
            </p:nvPicPr>
            <p:blipFill>
              <a:blip r:embed="rId12" cstate="print"/>
              <a:stretch>
                <a:fillRect/>
              </a:stretch>
            </p:blipFill>
            <p:spPr>
              <a:xfrm>
                <a:off x="4551886" y="5680017"/>
                <a:ext cx="4412602" cy="845327"/>
              </a:xfrm>
              <a:prstGeom prst="rect">
                <a:avLst/>
              </a:prstGeom>
            </p:spPr>
          </p:pic>
        </p:grpSp>
        <p:sp>
          <p:nvSpPr>
            <p:cNvPr id="46" name="Rectangle 45">
              <a:extLst>
                <a:ext uri="{FF2B5EF4-FFF2-40B4-BE49-F238E27FC236}">
                  <a16:creationId xmlns:a16="http://schemas.microsoft.com/office/drawing/2014/main" xmlns="" id="{292988E3-E38D-4887-B3F9-338C52CB8756}"/>
                </a:ext>
              </a:extLst>
            </p:cNvPr>
            <p:cNvSpPr/>
            <p:nvPr/>
          </p:nvSpPr>
          <p:spPr>
            <a:xfrm>
              <a:off x="8507718" y="3544197"/>
              <a:ext cx="456770" cy="786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xmlns="" id="{49B55979-82EB-40E2-B0C1-EAD9F8EA9B30}"/>
                </a:ext>
              </a:extLst>
            </p:cNvPr>
            <p:cNvSpPr/>
            <p:nvPr/>
          </p:nvSpPr>
          <p:spPr>
            <a:xfrm>
              <a:off x="8512419" y="4651917"/>
              <a:ext cx="456770" cy="786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xmlns="" id="{DB36F1C2-4F44-4150-BA2A-895E6BEA87DC}"/>
                </a:ext>
              </a:extLst>
            </p:cNvPr>
            <p:cNvSpPr/>
            <p:nvPr/>
          </p:nvSpPr>
          <p:spPr>
            <a:xfrm>
              <a:off x="8618032" y="404663"/>
              <a:ext cx="456770" cy="832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ZoneTexte 1">
            <a:extLst>
              <a:ext uri="{FF2B5EF4-FFF2-40B4-BE49-F238E27FC236}">
                <a16:creationId xmlns:a16="http://schemas.microsoft.com/office/drawing/2014/main" xmlns="" id="{7DA8BF93-40FD-4111-8C08-4FA514A0B9B9}"/>
              </a:ext>
            </a:extLst>
          </p:cNvPr>
          <p:cNvSpPr txBox="1"/>
          <p:nvPr/>
        </p:nvSpPr>
        <p:spPr>
          <a:xfrm>
            <a:off x="289923" y="6269622"/>
            <a:ext cx="8160137" cy="369332"/>
          </a:xfrm>
          <a:prstGeom prst="rect">
            <a:avLst/>
          </a:prstGeom>
          <a:noFill/>
        </p:spPr>
        <p:txBody>
          <a:bodyPr wrap="square" rtlCol="0">
            <a:spAutoFit/>
          </a:bodyPr>
          <a:lstStyle/>
          <a:p>
            <a:r>
              <a:rPr lang="fr-FR" b="1" u="sng" dirty="0"/>
              <a:t>File</a:t>
            </a:r>
            <a:r>
              <a:rPr lang="fr-FR" dirty="0"/>
              <a:t> numérique affichable sur les murs de la classe, plusieurs mètres de long</a:t>
            </a:r>
          </a:p>
        </p:txBody>
      </p:sp>
    </p:spTree>
    <p:extLst>
      <p:ext uri="{BB962C8B-B14F-4D97-AF65-F5344CB8AC3E}">
        <p14:creationId xmlns:p14="http://schemas.microsoft.com/office/powerpoint/2010/main" val="26147844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Espace réservé du contenu 2"/>
          <p:cNvSpPr>
            <a:spLocks noGrp="1"/>
          </p:cNvSpPr>
          <p:nvPr>
            <p:ph sz="quarter" idx="2"/>
          </p:nvPr>
        </p:nvSpPr>
        <p:spPr>
          <a:xfrm>
            <a:off x="457200" y="704660"/>
            <a:ext cx="8229600" cy="573321"/>
          </a:xfrm>
        </p:spPr>
        <p:txBody>
          <a:bodyPr>
            <a:noAutofit/>
          </a:bodyPr>
          <a:lstStyle/>
          <a:p>
            <a:pPr marL="0" indent="0">
              <a:buNone/>
            </a:pPr>
            <a:r>
              <a:rPr lang="fr-FR" sz="2000" b="1" dirty="0"/>
              <a:t>C. Les deux numérations : </a:t>
            </a:r>
            <a:r>
              <a:rPr lang="fr-FR" sz="2000" u="sng" dirty="0"/>
              <a:t>faire le lien </a:t>
            </a:r>
            <a:r>
              <a:rPr lang="fr-FR" sz="2000" dirty="0"/>
              <a:t>via une file numérique adaptée</a:t>
            </a:r>
          </a:p>
        </p:txBody>
      </p:sp>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58</a:t>
            </a:fld>
            <a:endParaRPr lang="fr-FR" sz="1400" dirty="0">
              <a:solidFill>
                <a:schemeClr val="bg1"/>
              </a:solidFill>
            </a:endParaRPr>
          </a:p>
        </p:txBody>
      </p:sp>
      <p:pic>
        <p:nvPicPr>
          <p:cNvPr id="3" name="Image 2">
            <a:extLst>
              <a:ext uri="{FF2B5EF4-FFF2-40B4-BE49-F238E27FC236}">
                <a16:creationId xmlns:a16="http://schemas.microsoft.com/office/drawing/2014/main" xmlns="" id="{CC05E48E-1965-4E14-BA45-36E21DEAA101}"/>
              </a:ext>
            </a:extLst>
          </p:cNvPr>
          <p:cNvPicPr>
            <a:picLocks noChangeAspect="1"/>
          </p:cNvPicPr>
          <p:nvPr/>
        </p:nvPicPr>
        <p:blipFill>
          <a:blip r:embed="rId3" cstate="print"/>
          <a:stretch>
            <a:fillRect/>
          </a:stretch>
        </p:blipFill>
        <p:spPr>
          <a:xfrm>
            <a:off x="457200" y="1526653"/>
            <a:ext cx="6285826" cy="3869712"/>
          </a:xfrm>
          <a:prstGeom prst="rect">
            <a:avLst/>
          </a:prstGeom>
        </p:spPr>
      </p:pic>
      <p:pic>
        <p:nvPicPr>
          <p:cNvPr id="16" name="Image 15">
            <a:extLst>
              <a:ext uri="{FF2B5EF4-FFF2-40B4-BE49-F238E27FC236}">
                <a16:creationId xmlns:a16="http://schemas.microsoft.com/office/drawing/2014/main" xmlns="" id="{F8405F12-01A6-427A-85F6-50D360DCF6C0}"/>
              </a:ext>
            </a:extLst>
          </p:cNvPr>
          <p:cNvPicPr>
            <a:picLocks noChangeAspect="1"/>
          </p:cNvPicPr>
          <p:nvPr/>
        </p:nvPicPr>
        <p:blipFill>
          <a:blip r:embed="rId4" cstate="print"/>
          <a:stretch>
            <a:fillRect/>
          </a:stretch>
        </p:blipFill>
        <p:spPr>
          <a:xfrm>
            <a:off x="7044254" y="4358316"/>
            <a:ext cx="1684660" cy="921930"/>
          </a:xfrm>
          <a:prstGeom prst="rect">
            <a:avLst/>
          </a:prstGeom>
        </p:spPr>
      </p:pic>
      <p:pic>
        <p:nvPicPr>
          <p:cNvPr id="17" name="Image 16">
            <a:extLst>
              <a:ext uri="{FF2B5EF4-FFF2-40B4-BE49-F238E27FC236}">
                <a16:creationId xmlns:a16="http://schemas.microsoft.com/office/drawing/2014/main" xmlns="" id="{F95AA555-BF04-4525-AB6A-DA882B33652C}"/>
              </a:ext>
            </a:extLst>
          </p:cNvPr>
          <p:cNvPicPr>
            <a:picLocks noChangeAspect="1"/>
          </p:cNvPicPr>
          <p:nvPr/>
        </p:nvPicPr>
        <p:blipFill>
          <a:blip r:embed="rId5" cstate="print"/>
          <a:stretch>
            <a:fillRect/>
          </a:stretch>
        </p:blipFill>
        <p:spPr>
          <a:xfrm>
            <a:off x="7023054" y="3427089"/>
            <a:ext cx="1695945" cy="921931"/>
          </a:xfrm>
          <a:prstGeom prst="rect">
            <a:avLst/>
          </a:prstGeom>
        </p:spPr>
      </p:pic>
      <p:pic>
        <p:nvPicPr>
          <p:cNvPr id="18" name="Image 17">
            <a:extLst>
              <a:ext uri="{FF2B5EF4-FFF2-40B4-BE49-F238E27FC236}">
                <a16:creationId xmlns:a16="http://schemas.microsoft.com/office/drawing/2014/main" xmlns="" id="{AF09A4B2-DE1F-41AC-A8D6-5A43DFA057DA}"/>
              </a:ext>
            </a:extLst>
          </p:cNvPr>
          <p:cNvPicPr>
            <a:picLocks noChangeAspect="1"/>
          </p:cNvPicPr>
          <p:nvPr/>
        </p:nvPicPr>
        <p:blipFill>
          <a:blip r:embed="rId6" cstate="print"/>
          <a:stretch>
            <a:fillRect/>
          </a:stretch>
        </p:blipFill>
        <p:spPr>
          <a:xfrm>
            <a:off x="7020808" y="1551068"/>
            <a:ext cx="1665992" cy="894986"/>
          </a:xfrm>
          <a:prstGeom prst="rect">
            <a:avLst/>
          </a:prstGeom>
        </p:spPr>
      </p:pic>
      <p:pic>
        <p:nvPicPr>
          <p:cNvPr id="19" name="Image 18">
            <a:extLst>
              <a:ext uri="{FF2B5EF4-FFF2-40B4-BE49-F238E27FC236}">
                <a16:creationId xmlns:a16="http://schemas.microsoft.com/office/drawing/2014/main" xmlns="" id="{75A65657-04B9-4A80-8A2B-78C5A4C22BE0}"/>
              </a:ext>
            </a:extLst>
          </p:cNvPr>
          <p:cNvPicPr>
            <a:picLocks noChangeAspect="1"/>
          </p:cNvPicPr>
          <p:nvPr/>
        </p:nvPicPr>
        <p:blipFill>
          <a:blip r:embed="rId7" cstate="print"/>
          <a:stretch>
            <a:fillRect/>
          </a:stretch>
        </p:blipFill>
        <p:spPr>
          <a:xfrm>
            <a:off x="6985638" y="2450267"/>
            <a:ext cx="1701162" cy="921931"/>
          </a:xfrm>
          <a:prstGeom prst="rect">
            <a:avLst/>
          </a:prstGeom>
        </p:spPr>
      </p:pic>
      <p:sp>
        <p:nvSpPr>
          <p:cNvPr id="10" name="ZoneTexte 9">
            <a:extLst>
              <a:ext uri="{FF2B5EF4-FFF2-40B4-BE49-F238E27FC236}">
                <a16:creationId xmlns:a16="http://schemas.microsoft.com/office/drawing/2014/main" xmlns="" id="{6F6F70E2-3E93-42A6-A173-D4FACF969508}"/>
              </a:ext>
            </a:extLst>
          </p:cNvPr>
          <p:cNvSpPr txBox="1"/>
          <p:nvPr/>
        </p:nvSpPr>
        <p:spPr>
          <a:xfrm>
            <a:off x="289923" y="6269622"/>
            <a:ext cx="8160137" cy="369332"/>
          </a:xfrm>
          <a:prstGeom prst="rect">
            <a:avLst/>
          </a:prstGeom>
          <a:noFill/>
        </p:spPr>
        <p:txBody>
          <a:bodyPr wrap="square" rtlCol="0">
            <a:spAutoFit/>
          </a:bodyPr>
          <a:lstStyle/>
          <a:p>
            <a:r>
              <a:rPr lang="fr-FR" b="1" u="sng" dirty="0"/>
              <a:t>File</a:t>
            </a:r>
            <a:r>
              <a:rPr lang="fr-FR" dirty="0"/>
              <a:t> numérique affichable sur les murs de la classe, plusieurs mètres de long</a:t>
            </a:r>
          </a:p>
        </p:txBody>
      </p:sp>
      <p:sp>
        <p:nvSpPr>
          <p:cNvPr id="11" name="ZoneTexte 10">
            <a:extLst>
              <a:ext uri="{FF2B5EF4-FFF2-40B4-BE49-F238E27FC236}">
                <a16:creationId xmlns:a16="http://schemas.microsoft.com/office/drawing/2014/main" xmlns="" id="{90744CD9-E7D1-4239-B07A-EBF06ADA2389}"/>
              </a:ext>
            </a:extLst>
          </p:cNvPr>
          <p:cNvSpPr txBox="1"/>
          <p:nvPr/>
        </p:nvSpPr>
        <p:spPr>
          <a:xfrm>
            <a:off x="312823" y="5643894"/>
            <a:ext cx="8160137" cy="369332"/>
          </a:xfrm>
          <a:prstGeom prst="rect">
            <a:avLst/>
          </a:prstGeom>
          <a:noFill/>
          <a:ln w="19050">
            <a:solidFill>
              <a:schemeClr val="accent1">
                <a:shade val="50000"/>
              </a:schemeClr>
            </a:solidFill>
          </a:ln>
        </p:spPr>
        <p:txBody>
          <a:bodyPr wrap="square" rtlCol="0">
            <a:spAutoFit/>
          </a:bodyPr>
          <a:lstStyle/>
          <a:p>
            <a:r>
              <a:rPr lang="fr-FR" dirty="0"/>
              <a:t>Ici est mis en avant le lien avec l’EC grâce aux collections organisées</a:t>
            </a:r>
          </a:p>
        </p:txBody>
      </p:sp>
    </p:spTree>
    <p:extLst>
      <p:ext uri="{BB962C8B-B14F-4D97-AF65-F5344CB8AC3E}">
        <p14:creationId xmlns:p14="http://schemas.microsoft.com/office/powerpoint/2010/main" val="4251747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59</a:t>
            </a:fld>
            <a:endParaRPr lang="fr-FR" sz="1400" dirty="0">
              <a:solidFill>
                <a:schemeClr val="bg1"/>
              </a:solidFill>
            </a:endParaRPr>
          </a:p>
        </p:txBody>
      </p:sp>
      <p:grpSp>
        <p:nvGrpSpPr>
          <p:cNvPr id="4" name="Groupe 3">
            <a:extLst>
              <a:ext uri="{FF2B5EF4-FFF2-40B4-BE49-F238E27FC236}">
                <a16:creationId xmlns:a16="http://schemas.microsoft.com/office/drawing/2014/main" xmlns="" id="{12F5F960-1A0A-4536-B5EE-251782A764F1}"/>
              </a:ext>
            </a:extLst>
          </p:cNvPr>
          <p:cNvGrpSpPr/>
          <p:nvPr/>
        </p:nvGrpSpPr>
        <p:grpSpPr>
          <a:xfrm>
            <a:off x="179512" y="1635169"/>
            <a:ext cx="8784975" cy="1217767"/>
            <a:chOff x="712325" y="2924691"/>
            <a:chExt cx="7819534" cy="676275"/>
          </a:xfrm>
        </p:grpSpPr>
        <p:pic>
          <p:nvPicPr>
            <p:cNvPr id="20" name="Image 19">
              <a:extLst>
                <a:ext uri="{FF2B5EF4-FFF2-40B4-BE49-F238E27FC236}">
                  <a16:creationId xmlns:a16="http://schemas.microsoft.com/office/drawing/2014/main" xmlns="" id="{C5B2A873-CE2B-48A6-A15B-59151AA9CEF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43608" y="2924943"/>
              <a:ext cx="3959860" cy="653415"/>
            </a:xfrm>
            <a:prstGeom prst="rect">
              <a:avLst/>
            </a:prstGeom>
            <a:effectLst>
              <a:outerShdw blurRad="50800" dist="38100" dir="21540000" algn="r" rotWithShape="0">
                <a:prstClr val="black">
                  <a:alpha val="40000"/>
                </a:prstClr>
              </a:outerShdw>
            </a:effectLst>
          </p:spPr>
        </p:pic>
        <p:pic>
          <p:nvPicPr>
            <p:cNvPr id="21" name="Image 20">
              <a:extLst>
                <a:ext uri="{FF2B5EF4-FFF2-40B4-BE49-F238E27FC236}">
                  <a16:creationId xmlns:a16="http://schemas.microsoft.com/office/drawing/2014/main" xmlns="" id="{F080EAE0-D127-4BD6-A96E-D10C872C41B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571999" y="2924944"/>
              <a:ext cx="3959860" cy="653415"/>
            </a:xfrm>
            <a:prstGeom prst="rect">
              <a:avLst/>
            </a:prstGeom>
            <a:effectLst>
              <a:outerShdw blurRad="50800" dist="38100" dir="21540000" algn="r" rotWithShape="0">
                <a:prstClr val="black">
                  <a:alpha val="40000"/>
                </a:prstClr>
              </a:outerShdw>
            </a:effectLst>
          </p:spPr>
        </p:pic>
        <p:pic>
          <p:nvPicPr>
            <p:cNvPr id="2" name="Image 1">
              <a:extLst>
                <a:ext uri="{FF2B5EF4-FFF2-40B4-BE49-F238E27FC236}">
                  <a16:creationId xmlns:a16="http://schemas.microsoft.com/office/drawing/2014/main" xmlns="" id="{0A3EFE04-DF99-43C3-A5E6-AC9F83F9AC1B}"/>
                </a:ext>
              </a:extLst>
            </p:cNvPr>
            <p:cNvPicPr>
              <a:picLocks noChangeAspect="1"/>
            </p:cNvPicPr>
            <p:nvPr/>
          </p:nvPicPr>
          <p:blipFill>
            <a:blip r:embed="rId5" cstate="print"/>
            <a:stretch>
              <a:fillRect/>
            </a:stretch>
          </p:blipFill>
          <p:spPr>
            <a:xfrm>
              <a:off x="712325" y="2924691"/>
              <a:ext cx="371475" cy="676275"/>
            </a:xfrm>
            <a:prstGeom prst="rect">
              <a:avLst/>
            </a:prstGeom>
          </p:spPr>
        </p:pic>
      </p:grpSp>
      <p:sp>
        <p:nvSpPr>
          <p:cNvPr id="22" name="ZoneTexte 21">
            <a:extLst>
              <a:ext uri="{FF2B5EF4-FFF2-40B4-BE49-F238E27FC236}">
                <a16:creationId xmlns:a16="http://schemas.microsoft.com/office/drawing/2014/main" xmlns="" id="{4056419C-B5FD-42C5-BC29-106D4B22A0B2}"/>
              </a:ext>
            </a:extLst>
          </p:cNvPr>
          <p:cNvSpPr txBox="1"/>
          <p:nvPr/>
        </p:nvSpPr>
        <p:spPr>
          <a:xfrm>
            <a:off x="664240" y="3284984"/>
            <a:ext cx="4618412" cy="369332"/>
          </a:xfrm>
          <a:prstGeom prst="rect">
            <a:avLst/>
          </a:prstGeom>
          <a:noFill/>
        </p:spPr>
        <p:txBody>
          <a:bodyPr wrap="square" rtlCol="0">
            <a:spAutoFit/>
          </a:bodyPr>
          <a:lstStyle/>
          <a:p>
            <a:r>
              <a:rPr lang="fr-FR" dirty="0"/>
              <a:t>Comment écrire soixante-douze ?</a:t>
            </a:r>
          </a:p>
        </p:txBody>
      </p:sp>
      <p:sp>
        <p:nvSpPr>
          <p:cNvPr id="25" name="ZoneTexte 24">
            <a:extLst>
              <a:ext uri="{FF2B5EF4-FFF2-40B4-BE49-F238E27FC236}">
                <a16:creationId xmlns:a16="http://schemas.microsoft.com/office/drawing/2014/main" xmlns="" id="{245C9C56-B40A-419A-8A9F-A01D5BE332CD}"/>
              </a:ext>
            </a:extLst>
          </p:cNvPr>
          <p:cNvSpPr txBox="1"/>
          <p:nvPr/>
        </p:nvSpPr>
        <p:spPr>
          <a:xfrm>
            <a:off x="664240" y="4188894"/>
            <a:ext cx="4618412" cy="369332"/>
          </a:xfrm>
          <a:prstGeom prst="rect">
            <a:avLst/>
          </a:prstGeom>
          <a:noFill/>
        </p:spPr>
        <p:txBody>
          <a:bodyPr wrap="square" rtlCol="0">
            <a:spAutoFit/>
          </a:bodyPr>
          <a:lstStyle/>
          <a:p>
            <a:r>
              <a:rPr lang="fr-FR" dirty="0"/>
              <a:t>Comment dire 72 ?</a:t>
            </a:r>
          </a:p>
        </p:txBody>
      </p:sp>
      <p:sp>
        <p:nvSpPr>
          <p:cNvPr id="28" name="Espace réservé du contenu 2">
            <a:extLst>
              <a:ext uri="{FF2B5EF4-FFF2-40B4-BE49-F238E27FC236}">
                <a16:creationId xmlns:a16="http://schemas.microsoft.com/office/drawing/2014/main" xmlns="" id="{D576E4E8-1B3E-42E9-AD2B-059D70A4789B}"/>
              </a:ext>
            </a:extLst>
          </p:cNvPr>
          <p:cNvSpPr txBox="1">
            <a:spLocks/>
          </p:cNvSpPr>
          <p:nvPr/>
        </p:nvSpPr>
        <p:spPr>
          <a:xfrm>
            <a:off x="457200" y="704660"/>
            <a:ext cx="8229600" cy="573321"/>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fr-FR" sz="2000" b="1"/>
              <a:t>C. Les deux numérations : </a:t>
            </a:r>
            <a:r>
              <a:rPr lang="fr-FR" sz="2000" u="sng"/>
              <a:t>faire le lien </a:t>
            </a:r>
            <a:r>
              <a:rPr lang="fr-FR" sz="2000"/>
              <a:t>via une file numérique adaptée</a:t>
            </a:r>
            <a:endParaRPr lang="fr-FR" sz="2000" dirty="0"/>
          </a:p>
        </p:txBody>
      </p:sp>
    </p:spTree>
    <p:extLst>
      <p:ext uri="{BB962C8B-B14F-4D97-AF65-F5344CB8AC3E}">
        <p14:creationId xmlns:p14="http://schemas.microsoft.com/office/powerpoint/2010/main" val="3547937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6</a:t>
            </a:fld>
            <a:endParaRPr lang="fr-BE"/>
          </a:p>
        </p:txBody>
      </p:sp>
      <p:sp>
        <p:nvSpPr>
          <p:cNvPr id="6" name="Rectangle 5">
            <a:extLst>
              <a:ext uri="{FF2B5EF4-FFF2-40B4-BE49-F238E27FC236}">
                <a16:creationId xmlns:a16="http://schemas.microsoft.com/office/drawing/2014/main" xmlns="" id="{A5B873D2-6BA0-49A1-A38D-259CD6B01B98}"/>
              </a:ext>
            </a:extLst>
          </p:cNvPr>
          <p:cNvSpPr/>
          <p:nvPr/>
        </p:nvSpPr>
        <p:spPr>
          <a:xfrm>
            <a:off x="2894297" y="3244334"/>
            <a:ext cx="3355406" cy="369332"/>
          </a:xfrm>
          <a:prstGeom prst="rect">
            <a:avLst/>
          </a:prstGeom>
        </p:spPr>
        <p:txBody>
          <a:bodyPr wrap="none">
            <a:spAutoFit/>
          </a:bodyPr>
          <a:lstStyle/>
          <a:p>
            <a:r>
              <a:rPr lang="fr-FR" dirty="0"/>
              <a:t>Séquence vidéo de classe n° 1</a:t>
            </a:r>
          </a:p>
        </p:txBody>
      </p:sp>
    </p:spTree>
    <p:extLst>
      <p:ext uri="{BB962C8B-B14F-4D97-AF65-F5344CB8AC3E}">
        <p14:creationId xmlns:p14="http://schemas.microsoft.com/office/powerpoint/2010/main" val="41151395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60</a:t>
            </a:fld>
            <a:endParaRPr lang="fr-FR" sz="1400" dirty="0">
              <a:solidFill>
                <a:schemeClr val="bg1"/>
              </a:solidFill>
            </a:endParaRPr>
          </a:p>
        </p:txBody>
      </p:sp>
      <p:grpSp>
        <p:nvGrpSpPr>
          <p:cNvPr id="5" name="Groupe 4">
            <a:extLst>
              <a:ext uri="{FF2B5EF4-FFF2-40B4-BE49-F238E27FC236}">
                <a16:creationId xmlns:a16="http://schemas.microsoft.com/office/drawing/2014/main" xmlns="" id="{AF7C2789-A4BF-42FB-AE43-5D47599C283D}"/>
              </a:ext>
            </a:extLst>
          </p:cNvPr>
          <p:cNvGrpSpPr/>
          <p:nvPr/>
        </p:nvGrpSpPr>
        <p:grpSpPr>
          <a:xfrm>
            <a:off x="164990" y="1988840"/>
            <a:ext cx="8979010" cy="3669895"/>
            <a:chOff x="164990" y="1988840"/>
            <a:chExt cx="8979010" cy="3669895"/>
          </a:xfrm>
        </p:grpSpPr>
        <p:pic>
          <p:nvPicPr>
            <p:cNvPr id="3" name="Image 2">
              <a:extLst>
                <a:ext uri="{FF2B5EF4-FFF2-40B4-BE49-F238E27FC236}">
                  <a16:creationId xmlns:a16="http://schemas.microsoft.com/office/drawing/2014/main" xmlns="" id="{7351EA45-F5F5-47BE-8D24-A297E81C5E0E}"/>
                </a:ext>
              </a:extLst>
            </p:cNvPr>
            <p:cNvPicPr>
              <a:picLocks noChangeAspect="1"/>
            </p:cNvPicPr>
            <p:nvPr/>
          </p:nvPicPr>
          <p:blipFill>
            <a:blip r:embed="rId3" cstate="print"/>
            <a:stretch>
              <a:fillRect/>
            </a:stretch>
          </p:blipFill>
          <p:spPr>
            <a:xfrm>
              <a:off x="164990" y="1988840"/>
              <a:ext cx="8979010" cy="3669895"/>
            </a:xfrm>
            <a:prstGeom prst="rect">
              <a:avLst/>
            </a:prstGeom>
          </p:spPr>
        </p:pic>
        <p:sp>
          <p:nvSpPr>
            <p:cNvPr id="25" name="ZoneTexte 24">
              <a:extLst>
                <a:ext uri="{FF2B5EF4-FFF2-40B4-BE49-F238E27FC236}">
                  <a16:creationId xmlns:a16="http://schemas.microsoft.com/office/drawing/2014/main" xmlns="" id="{245C9C56-B40A-419A-8A9F-A01D5BE332CD}"/>
                </a:ext>
              </a:extLst>
            </p:cNvPr>
            <p:cNvSpPr txBox="1"/>
            <p:nvPr/>
          </p:nvSpPr>
          <p:spPr>
            <a:xfrm>
              <a:off x="1547664" y="2755948"/>
              <a:ext cx="504056" cy="316986"/>
            </a:xfrm>
            <a:prstGeom prst="rect">
              <a:avLst/>
            </a:prstGeom>
            <a:solidFill>
              <a:schemeClr val="bg1"/>
            </a:solidFill>
          </p:spPr>
          <p:txBody>
            <a:bodyPr wrap="square" lIns="3600" tIns="3600" rIns="3600" bIns="36000" rtlCol="0">
              <a:spAutoFit/>
            </a:bodyPr>
            <a:lstStyle/>
            <a:p>
              <a:r>
                <a:rPr lang="fr-FR" sz="1400" b="1" dirty="0"/>
                <a:t>« 72 »</a:t>
              </a:r>
              <a:r>
                <a:rPr lang="fr-FR" dirty="0"/>
                <a:t> </a:t>
              </a:r>
            </a:p>
          </p:txBody>
        </p:sp>
        <p:sp>
          <p:nvSpPr>
            <p:cNvPr id="12" name="ZoneTexte 11">
              <a:extLst>
                <a:ext uri="{FF2B5EF4-FFF2-40B4-BE49-F238E27FC236}">
                  <a16:creationId xmlns:a16="http://schemas.microsoft.com/office/drawing/2014/main" xmlns="" id="{D7563BDB-3028-43EB-B6D3-A55B749EDF94}"/>
                </a:ext>
              </a:extLst>
            </p:cNvPr>
            <p:cNvSpPr txBox="1"/>
            <p:nvPr/>
          </p:nvSpPr>
          <p:spPr>
            <a:xfrm>
              <a:off x="6660232" y="2751974"/>
              <a:ext cx="1728192" cy="316986"/>
            </a:xfrm>
            <a:prstGeom prst="rect">
              <a:avLst/>
            </a:prstGeom>
            <a:solidFill>
              <a:schemeClr val="bg1"/>
            </a:solidFill>
          </p:spPr>
          <p:txBody>
            <a:bodyPr wrap="square" lIns="3600" tIns="3600" rIns="3600" bIns="36000" rtlCol="0">
              <a:spAutoFit/>
            </a:bodyPr>
            <a:lstStyle/>
            <a:p>
              <a:r>
                <a:rPr lang="fr-FR" sz="1400" b="1" dirty="0"/>
                <a:t>« Soixante-douze »</a:t>
              </a:r>
              <a:r>
                <a:rPr lang="fr-FR" dirty="0"/>
                <a:t> </a:t>
              </a:r>
            </a:p>
          </p:txBody>
        </p:sp>
      </p:grpSp>
      <p:sp>
        <p:nvSpPr>
          <p:cNvPr id="16" name="Espace réservé du contenu 2">
            <a:extLst>
              <a:ext uri="{FF2B5EF4-FFF2-40B4-BE49-F238E27FC236}">
                <a16:creationId xmlns:a16="http://schemas.microsoft.com/office/drawing/2014/main" xmlns="" id="{DFC12F78-F22D-4EF6-9DE9-027F6FF41205}"/>
              </a:ext>
            </a:extLst>
          </p:cNvPr>
          <p:cNvSpPr txBox="1">
            <a:spLocks/>
          </p:cNvSpPr>
          <p:nvPr/>
        </p:nvSpPr>
        <p:spPr>
          <a:xfrm>
            <a:off x="457200" y="704660"/>
            <a:ext cx="8229600" cy="57332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fr-FR" sz="2000" b="1" dirty="0"/>
              <a:t>C. Les deux numérations : </a:t>
            </a:r>
            <a:r>
              <a:rPr lang="fr-FR" sz="2000" u="sng" dirty="0"/>
              <a:t>faire le lien </a:t>
            </a:r>
            <a:r>
              <a:rPr lang="fr-FR" sz="2000" dirty="0"/>
              <a:t>sans file numérique</a:t>
            </a:r>
          </a:p>
        </p:txBody>
      </p:sp>
    </p:spTree>
    <p:extLst>
      <p:ext uri="{BB962C8B-B14F-4D97-AF65-F5344CB8AC3E}">
        <p14:creationId xmlns:p14="http://schemas.microsoft.com/office/powerpoint/2010/main" val="19214136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chemeClr val="tx1"/>
                </a:solidFill>
              </a:rPr>
              <a:pPr/>
              <a:t>61</a:t>
            </a:fld>
            <a:endParaRPr lang="fr-BE" dirty="0">
              <a:solidFill>
                <a:schemeClr val="tx1"/>
              </a:solidFill>
            </a:endParaRPr>
          </a:p>
        </p:txBody>
      </p:sp>
      <p:sp>
        <p:nvSpPr>
          <p:cNvPr id="2" name="Rectangle 1">
            <a:extLst>
              <a:ext uri="{FF2B5EF4-FFF2-40B4-BE49-F238E27FC236}">
                <a16:creationId xmlns:a16="http://schemas.microsoft.com/office/drawing/2014/main" xmlns="" id="{03953ABF-9555-42B7-9CBD-25D9E3472A27}"/>
              </a:ext>
            </a:extLst>
          </p:cNvPr>
          <p:cNvSpPr/>
          <p:nvPr/>
        </p:nvSpPr>
        <p:spPr>
          <a:xfrm>
            <a:off x="683568" y="433831"/>
            <a:ext cx="7776864" cy="830997"/>
          </a:xfrm>
          <a:prstGeom prst="rect">
            <a:avLst/>
          </a:prstGeom>
        </p:spPr>
        <p:txBody>
          <a:bodyPr wrap="square">
            <a:spAutoFit/>
          </a:bodyPr>
          <a:lstStyle/>
          <a:p>
            <a:pPr lvl="0"/>
            <a:r>
              <a:rPr lang="fr-FR" sz="2400" dirty="0">
                <a:solidFill>
                  <a:srgbClr val="292934"/>
                </a:solidFill>
              </a:rPr>
              <a:t>Programmation de la progression au CP de l’enseignement des deux numérations</a:t>
            </a:r>
          </a:p>
        </p:txBody>
      </p:sp>
    </p:spTree>
    <p:extLst>
      <p:ext uri="{BB962C8B-B14F-4D97-AF65-F5344CB8AC3E}">
        <p14:creationId xmlns:p14="http://schemas.microsoft.com/office/powerpoint/2010/main" val="1964478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chemeClr val="tx1"/>
                </a:solidFill>
              </a:rPr>
              <a:pPr/>
              <a:t>62</a:t>
            </a:fld>
            <a:endParaRPr lang="fr-BE" dirty="0">
              <a:solidFill>
                <a:schemeClr val="tx1"/>
              </a:solidFill>
            </a:endParaRPr>
          </a:p>
        </p:txBody>
      </p:sp>
      <p:graphicFrame>
        <p:nvGraphicFramePr>
          <p:cNvPr id="5" name="Objet 4"/>
          <p:cNvGraphicFramePr>
            <a:graphicFrameLocks noChangeAspect="1"/>
          </p:cNvGraphicFramePr>
          <p:nvPr>
            <p:extLst/>
          </p:nvPr>
        </p:nvGraphicFramePr>
        <p:xfrm>
          <a:off x="177800" y="1854116"/>
          <a:ext cx="8788400" cy="2641600"/>
        </p:xfrm>
        <a:graphic>
          <a:graphicData uri="http://schemas.openxmlformats.org/presentationml/2006/ole">
            <mc:AlternateContent xmlns:mc="http://schemas.openxmlformats.org/markup-compatibility/2006">
              <mc:Choice xmlns:v="urn:schemas-microsoft-com:vml" Requires="v">
                <p:oleObj spid="_x0000_s18465" name="Document" r:id="rId5" imgW="6453682" imgH="1952509" progId="Word.Document.12">
                  <p:embed/>
                </p:oleObj>
              </mc:Choice>
              <mc:Fallback>
                <p:oleObj name="Document" r:id="rId5" imgW="6453682" imgH="1952509" progId="Word.Document.12">
                  <p:embed/>
                  <p:pic>
                    <p:nvPicPr>
                      <p:cNvPr id="5" name="Obje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800" y="1854116"/>
                        <a:ext cx="8788400" cy="264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a:extLst>
              <a:ext uri="{FF2B5EF4-FFF2-40B4-BE49-F238E27FC236}">
                <a16:creationId xmlns:a16="http://schemas.microsoft.com/office/drawing/2014/main" xmlns="" id="{03953ABF-9555-42B7-9CBD-25D9E3472A27}"/>
              </a:ext>
            </a:extLst>
          </p:cNvPr>
          <p:cNvSpPr/>
          <p:nvPr/>
        </p:nvSpPr>
        <p:spPr>
          <a:xfrm>
            <a:off x="683568" y="433831"/>
            <a:ext cx="7776864" cy="830997"/>
          </a:xfrm>
          <a:prstGeom prst="rect">
            <a:avLst/>
          </a:prstGeom>
        </p:spPr>
        <p:txBody>
          <a:bodyPr wrap="square">
            <a:spAutoFit/>
          </a:bodyPr>
          <a:lstStyle/>
          <a:p>
            <a:pPr lvl="0"/>
            <a:r>
              <a:rPr lang="fr-FR" sz="2400" dirty="0">
                <a:solidFill>
                  <a:srgbClr val="292934"/>
                </a:solidFill>
              </a:rPr>
              <a:t>Programmation de la progression au CP de l’enseignement des deux numérations</a:t>
            </a:r>
          </a:p>
        </p:txBody>
      </p:sp>
      <p:sp>
        <p:nvSpPr>
          <p:cNvPr id="3" name="ZoneTexte 2">
            <a:extLst>
              <a:ext uri="{FF2B5EF4-FFF2-40B4-BE49-F238E27FC236}">
                <a16:creationId xmlns:a16="http://schemas.microsoft.com/office/drawing/2014/main" xmlns="" id="{81492DBA-D114-4AFC-88B1-0B2FDFFC79B7}"/>
              </a:ext>
            </a:extLst>
          </p:cNvPr>
          <p:cNvSpPr txBox="1"/>
          <p:nvPr/>
        </p:nvSpPr>
        <p:spPr>
          <a:xfrm>
            <a:off x="3059832" y="1484784"/>
            <a:ext cx="3816424" cy="369332"/>
          </a:xfrm>
          <a:prstGeom prst="rect">
            <a:avLst/>
          </a:prstGeom>
          <a:noFill/>
        </p:spPr>
        <p:txBody>
          <a:bodyPr wrap="square" rtlCol="0">
            <a:spAutoFit/>
          </a:bodyPr>
          <a:lstStyle/>
          <a:p>
            <a:r>
              <a:rPr lang="fr-FR" dirty="0"/>
              <a:t>La numération orale (comptine)</a:t>
            </a:r>
          </a:p>
        </p:txBody>
      </p:sp>
    </p:spTree>
    <p:extLst>
      <p:ext uri="{BB962C8B-B14F-4D97-AF65-F5344CB8AC3E}">
        <p14:creationId xmlns:p14="http://schemas.microsoft.com/office/powerpoint/2010/main" val="4881865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chemeClr val="tx1"/>
                </a:solidFill>
              </a:rPr>
              <a:pPr/>
              <a:t>63</a:t>
            </a:fld>
            <a:endParaRPr lang="fr-BE" dirty="0">
              <a:solidFill>
                <a:schemeClr val="tx1"/>
              </a:solidFill>
            </a:endParaRPr>
          </a:p>
        </p:txBody>
      </p:sp>
      <p:graphicFrame>
        <p:nvGraphicFramePr>
          <p:cNvPr id="5" name="Objet 4"/>
          <p:cNvGraphicFramePr>
            <a:graphicFrameLocks noChangeAspect="1"/>
          </p:cNvGraphicFramePr>
          <p:nvPr>
            <p:extLst/>
          </p:nvPr>
        </p:nvGraphicFramePr>
        <p:xfrm>
          <a:off x="177800" y="1854116"/>
          <a:ext cx="8788400" cy="2641600"/>
        </p:xfrm>
        <a:graphic>
          <a:graphicData uri="http://schemas.openxmlformats.org/presentationml/2006/ole">
            <mc:AlternateContent xmlns:mc="http://schemas.openxmlformats.org/markup-compatibility/2006">
              <mc:Choice xmlns:v="urn:schemas-microsoft-com:vml" Requires="v">
                <p:oleObj spid="_x0000_s19489" name="Document" r:id="rId5" imgW="6453682" imgH="1952509" progId="Word.Document.12">
                  <p:embed/>
                </p:oleObj>
              </mc:Choice>
              <mc:Fallback>
                <p:oleObj name="Document" r:id="rId5" imgW="6453682" imgH="1952509" progId="Word.Document.12">
                  <p:embed/>
                  <p:pic>
                    <p:nvPicPr>
                      <p:cNvPr id="5" name="Obje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800" y="1854116"/>
                        <a:ext cx="8788400" cy="264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a:extLst>
              <a:ext uri="{FF2B5EF4-FFF2-40B4-BE49-F238E27FC236}">
                <a16:creationId xmlns:a16="http://schemas.microsoft.com/office/drawing/2014/main" xmlns="" id="{03953ABF-9555-42B7-9CBD-25D9E3472A27}"/>
              </a:ext>
            </a:extLst>
          </p:cNvPr>
          <p:cNvSpPr/>
          <p:nvPr/>
        </p:nvSpPr>
        <p:spPr>
          <a:xfrm>
            <a:off x="683568" y="433831"/>
            <a:ext cx="7776864" cy="830997"/>
          </a:xfrm>
          <a:prstGeom prst="rect">
            <a:avLst/>
          </a:prstGeom>
        </p:spPr>
        <p:txBody>
          <a:bodyPr wrap="square">
            <a:spAutoFit/>
          </a:bodyPr>
          <a:lstStyle/>
          <a:p>
            <a:pPr lvl="0"/>
            <a:r>
              <a:rPr lang="fr-FR" sz="2400" dirty="0">
                <a:solidFill>
                  <a:srgbClr val="292934"/>
                </a:solidFill>
              </a:rPr>
              <a:t>Programmation de la progression au CP de l’enseignement des deux numérations</a:t>
            </a:r>
          </a:p>
        </p:txBody>
      </p:sp>
      <p:sp>
        <p:nvSpPr>
          <p:cNvPr id="3" name="ZoneTexte 2">
            <a:extLst>
              <a:ext uri="{FF2B5EF4-FFF2-40B4-BE49-F238E27FC236}">
                <a16:creationId xmlns:a16="http://schemas.microsoft.com/office/drawing/2014/main" xmlns="" id="{81492DBA-D114-4AFC-88B1-0B2FDFFC79B7}"/>
              </a:ext>
            </a:extLst>
          </p:cNvPr>
          <p:cNvSpPr txBox="1"/>
          <p:nvPr/>
        </p:nvSpPr>
        <p:spPr>
          <a:xfrm>
            <a:off x="3059832" y="1484784"/>
            <a:ext cx="3816424" cy="369332"/>
          </a:xfrm>
          <a:prstGeom prst="rect">
            <a:avLst/>
          </a:prstGeom>
          <a:noFill/>
        </p:spPr>
        <p:txBody>
          <a:bodyPr wrap="square" rtlCol="0">
            <a:spAutoFit/>
          </a:bodyPr>
          <a:lstStyle/>
          <a:p>
            <a:r>
              <a:rPr lang="fr-FR" dirty="0"/>
              <a:t>La numération orale (comptine)</a:t>
            </a:r>
          </a:p>
        </p:txBody>
      </p:sp>
      <p:sp>
        <p:nvSpPr>
          <p:cNvPr id="7" name="ZoneTexte 6">
            <a:extLst>
              <a:ext uri="{FF2B5EF4-FFF2-40B4-BE49-F238E27FC236}">
                <a16:creationId xmlns:a16="http://schemas.microsoft.com/office/drawing/2014/main" xmlns="" id="{EE2EE5EE-C3EA-4793-A10D-0488CB747757}"/>
              </a:ext>
            </a:extLst>
          </p:cNvPr>
          <p:cNvSpPr txBox="1"/>
          <p:nvPr/>
        </p:nvSpPr>
        <p:spPr>
          <a:xfrm>
            <a:off x="181326" y="3933057"/>
            <a:ext cx="2302442" cy="2581254"/>
          </a:xfrm>
          <a:prstGeom prst="rect">
            <a:avLst/>
          </a:prstGeom>
          <a:noFill/>
          <a:ln w="19050">
            <a:solidFill>
              <a:schemeClr val="tx1"/>
            </a:solidFill>
          </a:ln>
        </p:spPr>
        <p:txBody>
          <a:bodyPr wrap="square" rtlCol="0">
            <a:noAutofit/>
          </a:bodyPr>
          <a:lstStyle/>
          <a:p>
            <a:r>
              <a:rPr lang="fr-FR" dirty="0"/>
              <a:t>Séances pour préparer les EC</a:t>
            </a:r>
          </a:p>
          <a:p>
            <a:endParaRPr lang="fr-FR" dirty="0"/>
          </a:p>
          <a:p>
            <a:endParaRPr lang="fr-FR" dirty="0"/>
          </a:p>
          <a:p>
            <a:endParaRPr lang="fr-FR" dirty="0"/>
          </a:p>
          <a:p>
            <a:r>
              <a:rPr lang="fr-FR" sz="1600" b="1" dirty="0"/>
              <a:t>Pas d’enseignement sur la signification des chiffres</a:t>
            </a:r>
          </a:p>
          <a:p>
            <a:endParaRPr lang="fr-FR" dirty="0"/>
          </a:p>
        </p:txBody>
      </p:sp>
    </p:spTree>
    <p:extLst>
      <p:ext uri="{BB962C8B-B14F-4D97-AF65-F5344CB8AC3E}">
        <p14:creationId xmlns:p14="http://schemas.microsoft.com/office/powerpoint/2010/main" val="31312419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chemeClr val="tx1"/>
                </a:solidFill>
              </a:rPr>
              <a:pPr/>
              <a:t>64</a:t>
            </a:fld>
            <a:endParaRPr lang="fr-BE" dirty="0">
              <a:solidFill>
                <a:schemeClr val="tx1"/>
              </a:solidFill>
            </a:endParaRPr>
          </a:p>
        </p:txBody>
      </p:sp>
      <p:graphicFrame>
        <p:nvGraphicFramePr>
          <p:cNvPr id="5" name="Objet 4"/>
          <p:cNvGraphicFramePr>
            <a:graphicFrameLocks noChangeAspect="1"/>
          </p:cNvGraphicFramePr>
          <p:nvPr>
            <p:extLst/>
          </p:nvPr>
        </p:nvGraphicFramePr>
        <p:xfrm>
          <a:off x="177800" y="1854116"/>
          <a:ext cx="8788400" cy="2641600"/>
        </p:xfrm>
        <a:graphic>
          <a:graphicData uri="http://schemas.openxmlformats.org/presentationml/2006/ole">
            <mc:AlternateContent xmlns:mc="http://schemas.openxmlformats.org/markup-compatibility/2006">
              <mc:Choice xmlns:v="urn:schemas-microsoft-com:vml" Requires="v">
                <p:oleObj spid="_x0000_s20513" name="Document" r:id="rId5" imgW="6453682" imgH="1952509" progId="Word.Document.12">
                  <p:embed/>
                </p:oleObj>
              </mc:Choice>
              <mc:Fallback>
                <p:oleObj name="Document" r:id="rId5" imgW="6453682" imgH="1952509" progId="Word.Document.12">
                  <p:embed/>
                  <p:pic>
                    <p:nvPicPr>
                      <p:cNvPr id="5" name="Obje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800" y="1854116"/>
                        <a:ext cx="8788400" cy="264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a:extLst>
              <a:ext uri="{FF2B5EF4-FFF2-40B4-BE49-F238E27FC236}">
                <a16:creationId xmlns:a16="http://schemas.microsoft.com/office/drawing/2014/main" xmlns="" id="{03953ABF-9555-42B7-9CBD-25D9E3472A27}"/>
              </a:ext>
            </a:extLst>
          </p:cNvPr>
          <p:cNvSpPr/>
          <p:nvPr/>
        </p:nvSpPr>
        <p:spPr>
          <a:xfrm>
            <a:off x="683568" y="433831"/>
            <a:ext cx="7776864" cy="830997"/>
          </a:xfrm>
          <a:prstGeom prst="rect">
            <a:avLst/>
          </a:prstGeom>
        </p:spPr>
        <p:txBody>
          <a:bodyPr wrap="square">
            <a:spAutoFit/>
          </a:bodyPr>
          <a:lstStyle/>
          <a:p>
            <a:pPr lvl="0"/>
            <a:r>
              <a:rPr lang="fr-FR" sz="2400" dirty="0">
                <a:solidFill>
                  <a:srgbClr val="292934"/>
                </a:solidFill>
              </a:rPr>
              <a:t>Programmation de la progression au CP de l’enseignement des deux numérations</a:t>
            </a:r>
          </a:p>
        </p:txBody>
      </p:sp>
      <p:sp>
        <p:nvSpPr>
          <p:cNvPr id="3" name="ZoneTexte 2">
            <a:extLst>
              <a:ext uri="{FF2B5EF4-FFF2-40B4-BE49-F238E27FC236}">
                <a16:creationId xmlns:a16="http://schemas.microsoft.com/office/drawing/2014/main" xmlns="" id="{81492DBA-D114-4AFC-88B1-0B2FDFFC79B7}"/>
              </a:ext>
            </a:extLst>
          </p:cNvPr>
          <p:cNvSpPr txBox="1"/>
          <p:nvPr/>
        </p:nvSpPr>
        <p:spPr>
          <a:xfrm>
            <a:off x="3059832" y="1484784"/>
            <a:ext cx="3816424" cy="369332"/>
          </a:xfrm>
          <a:prstGeom prst="rect">
            <a:avLst/>
          </a:prstGeom>
          <a:noFill/>
        </p:spPr>
        <p:txBody>
          <a:bodyPr wrap="square" rtlCol="0">
            <a:spAutoFit/>
          </a:bodyPr>
          <a:lstStyle/>
          <a:p>
            <a:r>
              <a:rPr lang="fr-FR" dirty="0"/>
              <a:t>La numération orale (comptine)</a:t>
            </a:r>
          </a:p>
        </p:txBody>
      </p:sp>
      <p:sp>
        <p:nvSpPr>
          <p:cNvPr id="7" name="ZoneTexte 6">
            <a:extLst>
              <a:ext uri="{FF2B5EF4-FFF2-40B4-BE49-F238E27FC236}">
                <a16:creationId xmlns:a16="http://schemas.microsoft.com/office/drawing/2014/main" xmlns="" id="{EE2EE5EE-C3EA-4793-A10D-0488CB747757}"/>
              </a:ext>
            </a:extLst>
          </p:cNvPr>
          <p:cNvSpPr txBox="1"/>
          <p:nvPr/>
        </p:nvSpPr>
        <p:spPr>
          <a:xfrm>
            <a:off x="181326" y="3933057"/>
            <a:ext cx="2302442" cy="2581254"/>
          </a:xfrm>
          <a:prstGeom prst="rect">
            <a:avLst/>
          </a:prstGeom>
          <a:noFill/>
          <a:ln w="19050">
            <a:solidFill>
              <a:schemeClr val="tx1"/>
            </a:solidFill>
          </a:ln>
        </p:spPr>
        <p:txBody>
          <a:bodyPr wrap="square" rtlCol="0">
            <a:noAutofit/>
          </a:bodyPr>
          <a:lstStyle/>
          <a:p>
            <a:r>
              <a:rPr lang="fr-FR" dirty="0"/>
              <a:t>Séances pour préparer les EC</a:t>
            </a:r>
          </a:p>
          <a:p>
            <a:endParaRPr lang="fr-FR" dirty="0"/>
          </a:p>
          <a:p>
            <a:endParaRPr lang="fr-FR" dirty="0"/>
          </a:p>
          <a:p>
            <a:endParaRPr lang="fr-FR" dirty="0"/>
          </a:p>
          <a:p>
            <a:r>
              <a:rPr lang="fr-FR" sz="1600" b="1" dirty="0"/>
              <a:t>Pas d’enseignement sur la signification des chiffres</a:t>
            </a:r>
          </a:p>
          <a:p>
            <a:endParaRPr lang="fr-FR" dirty="0"/>
          </a:p>
        </p:txBody>
      </p:sp>
      <p:sp>
        <p:nvSpPr>
          <p:cNvPr id="8" name="ZoneTexte 7">
            <a:extLst>
              <a:ext uri="{FF2B5EF4-FFF2-40B4-BE49-F238E27FC236}">
                <a16:creationId xmlns:a16="http://schemas.microsoft.com/office/drawing/2014/main" xmlns="" id="{737E66BC-9168-4AE2-881C-32F3620630DC}"/>
              </a:ext>
            </a:extLst>
          </p:cNvPr>
          <p:cNvSpPr txBox="1"/>
          <p:nvPr/>
        </p:nvSpPr>
        <p:spPr>
          <a:xfrm>
            <a:off x="2483768" y="3933055"/>
            <a:ext cx="1224136" cy="2581255"/>
          </a:xfrm>
          <a:prstGeom prst="rect">
            <a:avLst/>
          </a:prstGeom>
          <a:noFill/>
          <a:ln w="19050">
            <a:solidFill>
              <a:schemeClr val="tx1"/>
            </a:solidFill>
          </a:ln>
        </p:spPr>
        <p:txBody>
          <a:bodyPr wrap="square" rtlCol="0">
            <a:noAutofit/>
          </a:bodyPr>
          <a:lstStyle/>
          <a:p>
            <a:r>
              <a:rPr lang="fr-FR" dirty="0"/>
              <a:t>Les EC des nombres de 1 à 99</a:t>
            </a:r>
          </a:p>
          <a:p>
            <a:endParaRPr lang="fr-FR" dirty="0"/>
          </a:p>
          <a:p>
            <a:r>
              <a:rPr lang="fr-FR" sz="1600" b="1" dirty="0"/>
              <a:t>Construire</a:t>
            </a:r>
          </a:p>
          <a:p>
            <a:r>
              <a:rPr lang="fr-FR" sz="1600" b="1" dirty="0"/>
              <a:t>les EC</a:t>
            </a:r>
          </a:p>
          <a:p>
            <a:endParaRPr lang="fr-FR" sz="1600" b="1" dirty="0"/>
          </a:p>
          <a:p>
            <a:endParaRPr lang="fr-FR" sz="1600" b="1" dirty="0"/>
          </a:p>
          <a:p>
            <a:endParaRPr lang="fr-FR" dirty="0"/>
          </a:p>
          <a:p>
            <a:endParaRPr lang="fr-FR" dirty="0"/>
          </a:p>
        </p:txBody>
      </p:sp>
    </p:spTree>
    <p:extLst>
      <p:ext uri="{BB962C8B-B14F-4D97-AF65-F5344CB8AC3E}">
        <p14:creationId xmlns:p14="http://schemas.microsoft.com/office/powerpoint/2010/main" val="40054672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chemeClr val="tx1"/>
                </a:solidFill>
              </a:rPr>
              <a:pPr/>
              <a:t>65</a:t>
            </a:fld>
            <a:endParaRPr lang="fr-BE" dirty="0">
              <a:solidFill>
                <a:schemeClr val="tx1"/>
              </a:solidFill>
            </a:endParaRPr>
          </a:p>
        </p:txBody>
      </p:sp>
      <p:graphicFrame>
        <p:nvGraphicFramePr>
          <p:cNvPr id="5" name="Objet 4"/>
          <p:cNvGraphicFramePr>
            <a:graphicFrameLocks noChangeAspect="1"/>
          </p:cNvGraphicFramePr>
          <p:nvPr>
            <p:extLst/>
          </p:nvPr>
        </p:nvGraphicFramePr>
        <p:xfrm>
          <a:off x="177800" y="1854116"/>
          <a:ext cx="8788400" cy="2641600"/>
        </p:xfrm>
        <a:graphic>
          <a:graphicData uri="http://schemas.openxmlformats.org/presentationml/2006/ole">
            <mc:AlternateContent xmlns:mc="http://schemas.openxmlformats.org/markup-compatibility/2006">
              <mc:Choice xmlns:v="urn:schemas-microsoft-com:vml" Requires="v">
                <p:oleObj spid="_x0000_s21537" name="Document" r:id="rId5" imgW="6453682" imgH="1952509" progId="Word.Document.12">
                  <p:embed/>
                </p:oleObj>
              </mc:Choice>
              <mc:Fallback>
                <p:oleObj name="Document" r:id="rId5" imgW="6453682" imgH="1952509" progId="Word.Document.12">
                  <p:embed/>
                  <p:pic>
                    <p:nvPicPr>
                      <p:cNvPr id="5" name="Obje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800" y="1854116"/>
                        <a:ext cx="8788400" cy="264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a:extLst>
              <a:ext uri="{FF2B5EF4-FFF2-40B4-BE49-F238E27FC236}">
                <a16:creationId xmlns:a16="http://schemas.microsoft.com/office/drawing/2014/main" xmlns="" id="{03953ABF-9555-42B7-9CBD-25D9E3472A27}"/>
              </a:ext>
            </a:extLst>
          </p:cNvPr>
          <p:cNvSpPr/>
          <p:nvPr/>
        </p:nvSpPr>
        <p:spPr>
          <a:xfrm>
            <a:off x="683568" y="433831"/>
            <a:ext cx="7776864" cy="830997"/>
          </a:xfrm>
          <a:prstGeom prst="rect">
            <a:avLst/>
          </a:prstGeom>
        </p:spPr>
        <p:txBody>
          <a:bodyPr wrap="square">
            <a:spAutoFit/>
          </a:bodyPr>
          <a:lstStyle/>
          <a:p>
            <a:pPr lvl="0"/>
            <a:r>
              <a:rPr lang="fr-FR" sz="2400" dirty="0">
                <a:solidFill>
                  <a:srgbClr val="292934"/>
                </a:solidFill>
              </a:rPr>
              <a:t>Programmation de la progression au CP de l’enseignement des deux numérations</a:t>
            </a:r>
          </a:p>
        </p:txBody>
      </p:sp>
      <p:sp>
        <p:nvSpPr>
          <p:cNvPr id="3" name="ZoneTexte 2">
            <a:extLst>
              <a:ext uri="{FF2B5EF4-FFF2-40B4-BE49-F238E27FC236}">
                <a16:creationId xmlns:a16="http://schemas.microsoft.com/office/drawing/2014/main" xmlns="" id="{81492DBA-D114-4AFC-88B1-0B2FDFFC79B7}"/>
              </a:ext>
            </a:extLst>
          </p:cNvPr>
          <p:cNvSpPr txBox="1"/>
          <p:nvPr/>
        </p:nvSpPr>
        <p:spPr>
          <a:xfrm>
            <a:off x="3059832" y="1484784"/>
            <a:ext cx="3816424" cy="369332"/>
          </a:xfrm>
          <a:prstGeom prst="rect">
            <a:avLst/>
          </a:prstGeom>
          <a:noFill/>
        </p:spPr>
        <p:txBody>
          <a:bodyPr wrap="square" rtlCol="0">
            <a:spAutoFit/>
          </a:bodyPr>
          <a:lstStyle/>
          <a:p>
            <a:r>
              <a:rPr lang="fr-FR" dirty="0"/>
              <a:t>La numération orale (comptine)</a:t>
            </a:r>
          </a:p>
        </p:txBody>
      </p:sp>
      <p:sp>
        <p:nvSpPr>
          <p:cNvPr id="7" name="ZoneTexte 6">
            <a:extLst>
              <a:ext uri="{FF2B5EF4-FFF2-40B4-BE49-F238E27FC236}">
                <a16:creationId xmlns:a16="http://schemas.microsoft.com/office/drawing/2014/main" xmlns="" id="{EE2EE5EE-C3EA-4793-A10D-0488CB747757}"/>
              </a:ext>
            </a:extLst>
          </p:cNvPr>
          <p:cNvSpPr txBox="1"/>
          <p:nvPr/>
        </p:nvSpPr>
        <p:spPr>
          <a:xfrm>
            <a:off x="181326" y="3933057"/>
            <a:ext cx="2302442" cy="2581254"/>
          </a:xfrm>
          <a:prstGeom prst="rect">
            <a:avLst/>
          </a:prstGeom>
          <a:noFill/>
          <a:ln w="19050">
            <a:solidFill>
              <a:schemeClr val="tx1"/>
            </a:solidFill>
          </a:ln>
        </p:spPr>
        <p:txBody>
          <a:bodyPr wrap="square" rtlCol="0">
            <a:noAutofit/>
          </a:bodyPr>
          <a:lstStyle/>
          <a:p>
            <a:r>
              <a:rPr lang="fr-FR" dirty="0"/>
              <a:t>Séances pour préparer les EC</a:t>
            </a:r>
          </a:p>
          <a:p>
            <a:endParaRPr lang="fr-FR" dirty="0"/>
          </a:p>
          <a:p>
            <a:endParaRPr lang="fr-FR" dirty="0"/>
          </a:p>
          <a:p>
            <a:endParaRPr lang="fr-FR" dirty="0"/>
          </a:p>
          <a:p>
            <a:r>
              <a:rPr lang="fr-FR" sz="1600" b="1" dirty="0"/>
              <a:t>Pas d’enseignement sur la signification des chiffres</a:t>
            </a:r>
          </a:p>
          <a:p>
            <a:endParaRPr lang="fr-FR" dirty="0"/>
          </a:p>
        </p:txBody>
      </p:sp>
      <p:sp>
        <p:nvSpPr>
          <p:cNvPr id="8" name="ZoneTexte 7">
            <a:extLst>
              <a:ext uri="{FF2B5EF4-FFF2-40B4-BE49-F238E27FC236}">
                <a16:creationId xmlns:a16="http://schemas.microsoft.com/office/drawing/2014/main" xmlns="" id="{737E66BC-9168-4AE2-881C-32F3620630DC}"/>
              </a:ext>
            </a:extLst>
          </p:cNvPr>
          <p:cNvSpPr txBox="1"/>
          <p:nvPr/>
        </p:nvSpPr>
        <p:spPr>
          <a:xfrm>
            <a:off x="2483768" y="3933055"/>
            <a:ext cx="1224136" cy="2581255"/>
          </a:xfrm>
          <a:prstGeom prst="rect">
            <a:avLst/>
          </a:prstGeom>
          <a:noFill/>
          <a:ln w="19050">
            <a:solidFill>
              <a:schemeClr val="tx1"/>
            </a:solidFill>
          </a:ln>
        </p:spPr>
        <p:txBody>
          <a:bodyPr wrap="square" rtlCol="0">
            <a:noAutofit/>
          </a:bodyPr>
          <a:lstStyle/>
          <a:p>
            <a:r>
              <a:rPr lang="fr-FR" dirty="0"/>
              <a:t>Les EC des nombres de 1 à 99</a:t>
            </a:r>
          </a:p>
          <a:p>
            <a:endParaRPr lang="fr-FR" dirty="0"/>
          </a:p>
          <a:p>
            <a:r>
              <a:rPr lang="fr-FR" sz="1600" b="1" dirty="0"/>
              <a:t>Construire</a:t>
            </a:r>
          </a:p>
          <a:p>
            <a:r>
              <a:rPr lang="fr-FR" sz="1600" b="1" dirty="0"/>
              <a:t>les EC</a:t>
            </a:r>
          </a:p>
          <a:p>
            <a:endParaRPr lang="fr-FR" sz="1600" b="1" dirty="0"/>
          </a:p>
          <a:p>
            <a:endParaRPr lang="fr-FR" sz="1600" b="1" dirty="0"/>
          </a:p>
          <a:p>
            <a:endParaRPr lang="fr-FR" dirty="0"/>
          </a:p>
          <a:p>
            <a:endParaRPr lang="fr-FR" dirty="0"/>
          </a:p>
        </p:txBody>
      </p:sp>
      <p:sp>
        <p:nvSpPr>
          <p:cNvPr id="9" name="ZoneTexte 8">
            <a:extLst>
              <a:ext uri="{FF2B5EF4-FFF2-40B4-BE49-F238E27FC236}">
                <a16:creationId xmlns:a16="http://schemas.microsoft.com/office/drawing/2014/main" xmlns="" id="{F5AF1181-7A7F-4A2F-8FDD-F56707085487}"/>
              </a:ext>
            </a:extLst>
          </p:cNvPr>
          <p:cNvSpPr txBox="1"/>
          <p:nvPr/>
        </p:nvSpPr>
        <p:spPr>
          <a:xfrm>
            <a:off x="3707904" y="3928988"/>
            <a:ext cx="5261822" cy="2585323"/>
          </a:xfrm>
          <a:prstGeom prst="rect">
            <a:avLst/>
          </a:prstGeom>
          <a:noFill/>
          <a:ln w="19050">
            <a:solidFill>
              <a:schemeClr val="tx1"/>
            </a:solidFill>
          </a:ln>
        </p:spPr>
        <p:txBody>
          <a:bodyPr wrap="square" rtlCol="0">
            <a:noAutofit/>
          </a:bodyPr>
          <a:lstStyle/>
          <a:p>
            <a:endParaRPr lang="fr-FR" dirty="0"/>
          </a:p>
          <a:p>
            <a:r>
              <a:rPr lang="fr-FR" dirty="0"/>
              <a:t>Le lien entre les deux systèmes de numération</a:t>
            </a:r>
          </a:p>
          <a:p>
            <a:endParaRPr lang="fr-FR" dirty="0"/>
          </a:p>
          <a:p>
            <a:endParaRPr lang="fr-FR" dirty="0"/>
          </a:p>
          <a:p>
            <a:endParaRPr lang="fr-FR" b="1" dirty="0"/>
          </a:p>
          <a:p>
            <a:r>
              <a:rPr lang="fr-FR" b="1" dirty="0"/>
              <a:t>Lire, dire, écrire les nombres de 1 à 99</a:t>
            </a:r>
          </a:p>
          <a:p>
            <a:endParaRPr lang="fr-FR" dirty="0"/>
          </a:p>
          <a:p>
            <a:endParaRPr lang="fr-FR" dirty="0"/>
          </a:p>
        </p:txBody>
      </p:sp>
    </p:spTree>
    <p:extLst>
      <p:ext uri="{BB962C8B-B14F-4D97-AF65-F5344CB8AC3E}">
        <p14:creationId xmlns:p14="http://schemas.microsoft.com/office/powerpoint/2010/main" val="24128869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chemeClr val="tx1"/>
                </a:solidFill>
              </a:rPr>
              <a:pPr/>
              <a:t>66</a:t>
            </a:fld>
            <a:endParaRPr lang="fr-BE" dirty="0">
              <a:solidFill>
                <a:schemeClr val="tx1"/>
              </a:solidFill>
            </a:endParaRPr>
          </a:p>
        </p:txBody>
      </p:sp>
      <p:graphicFrame>
        <p:nvGraphicFramePr>
          <p:cNvPr id="5" name="Objet 4"/>
          <p:cNvGraphicFramePr>
            <a:graphicFrameLocks noChangeAspect="1"/>
          </p:cNvGraphicFramePr>
          <p:nvPr>
            <p:extLst/>
          </p:nvPr>
        </p:nvGraphicFramePr>
        <p:xfrm>
          <a:off x="177800" y="1854116"/>
          <a:ext cx="8788400" cy="2641600"/>
        </p:xfrm>
        <a:graphic>
          <a:graphicData uri="http://schemas.openxmlformats.org/presentationml/2006/ole">
            <mc:AlternateContent xmlns:mc="http://schemas.openxmlformats.org/markup-compatibility/2006">
              <mc:Choice xmlns:v="urn:schemas-microsoft-com:vml" Requires="v">
                <p:oleObj spid="_x0000_s22561" name="Document" r:id="rId5" imgW="6453682" imgH="1952509" progId="Word.Document.12">
                  <p:embed/>
                </p:oleObj>
              </mc:Choice>
              <mc:Fallback>
                <p:oleObj name="Document" r:id="rId5" imgW="6453682" imgH="1952509" progId="Word.Document.12">
                  <p:embed/>
                  <p:pic>
                    <p:nvPicPr>
                      <p:cNvPr id="5" name="Obje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800" y="1854116"/>
                        <a:ext cx="8788400" cy="264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a:extLst>
              <a:ext uri="{FF2B5EF4-FFF2-40B4-BE49-F238E27FC236}">
                <a16:creationId xmlns:a16="http://schemas.microsoft.com/office/drawing/2014/main" xmlns="" id="{03953ABF-9555-42B7-9CBD-25D9E3472A27}"/>
              </a:ext>
            </a:extLst>
          </p:cNvPr>
          <p:cNvSpPr/>
          <p:nvPr/>
        </p:nvSpPr>
        <p:spPr>
          <a:xfrm>
            <a:off x="683568" y="433831"/>
            <a:ext cx="7776864" cy="830997"/>
          </a:xfrm>
          <a:prstGeom prst="rect">
            <a:avLst/>
          </a:prstGeom>
        </p:spPr>
        <p:txBody>
          <a:bodyPr wrap="square">
            <a:spAutoFit/>
          </a:bodyPr>
          <a:lstStyle/>
          <a:p>
            <a:pPr lvl="0"/>
            <a:r>
              <a:rPr lang="fr-FR" sz="2400" dirty="0">
                <a:solidFill>
                  <a:srgbClr val="292934"/>
                </a:solidFill>
              </a:rPr>
              <a:t>Programmation de la progression au CP de l’enseignement des deux numérations</a:t>
            </a:r>
          </a:p>
        </p:txBody>
      </p:sp>
      <p:sp>
        <p:nvSpPr>
          <p:cNvPr id="3" name="ZoneTexte 2">
            <a:extLst>
              <a:ext uri="{FF2B5EF4-FFF2-40B4-BE49-F238E27FC236}">
                <a16:creationId xmlns:a16="http://schemas.microsoft.com/office/drawing/2014/main" xmlns="" id="{81492DBA-D114-4AFC-88B1-0B2FDFFC79B7}"/>
              </a:ext>
            </a:extLst>
          </p:cNvPr>
          <p:cNvSpPr txBox="1"/>
          <p:nvPr/>
        </p:nvSpPr>
        <p:spPr>
          <a:xfrm>
            <a:off x="3059832" y="1484784"/>
            <a:ext cx="3816424" cy="369332"/>
          </a:xfrm>
          <a:prstGeom prst="rect">
            <a:avLst/>
          </a:prstGeom>
          <a:noFill/>
        </p:spPr>
        <p:txBody>
          <a:bodyPr wrap="square" rtlCol="0">
            <a:spAutoFit/>
          </a:bodyPr>
          <a:lstStyle/>
          <a:p>
            <a:r>
              <a:rPr lang="fr-FR" dirty="0"/>
              <a:t>La numération orale (comptine)</a:t>
            </a:r>
          </a:p>
        </p:txBody>
      </p:sp>
      <p:sp>
        <p:nvSpPr>
          <p:cNvPr id="7" name="ZoneTexte 6">
            <a:extLst>
              <a:ext uri="{FF2B5EF4-FFF2-40B4-BE49-F238E27FC236}">
                <a16:creationId xmlns:a16="http://schemas.microsoft.com/office/drawing/2014/main" xmlns="" id="{EE2EE5EE-C3EA-4793-A10D-0488CB747757}"/>
              </a:ext>
            </a:extLst>
          </p:cNvPr>
          <p:cNvSpPr txBox="1"/>
          <p:nvPr/>
        </p:nvSpPr>
        <p:spPr>
          <a:xfrm>
            <a:off x="181326" y="3933057"/>
            <a:ext cx="2302442" cy="2581254"/>
          </a:xfrm>
          <a:prstGeom prst="rect">
            <a:avLst/>
          </a:prstGeom>
          <a:noFill/>
          <a:ln w="19050">
            <a:solidFill>
              <a:schemeClr val="tx1"/>
            </a:solidFill>
          </a:ln>
        </p:spPr>
        <p:txBody>
          <a:bodyPr wrap="square" rtlCol="0">
            <a:noAutofit/>
          </a:bodyPr>
          <a:lstStyle/>
          <a:p>
            <a:r>
              <a:rPr lang="fr-FR" dirty="0"/>
              <a:t>Séances pour préparer les EC</a:t>
            </a:r>
          </a:p>
          <a:p>
            <a:endParaRPr lang="fr-FR" dirty="0"/>
          </a:p>
          <a:p>
            <a:endParaRPr lang="fr-FR" dirty="0"/>
          </a:p>
          <a:p>
            <a:r>
              <a:rPr lang="fr-FR" dirty="0">
                <a:solidFill>
                  <a:srgbClr val="FF0000"/>
                </a:solidFill>
              </a:rPr>
              <a:t>Nécessité de la dizaine pour organiser des collections afin de les comparer</a:t>
            </a:r>
          </a:p>
          <a:p>
            <a:endParaRPr lang="fr-FR" dirty="0"/>
          </a:p>
        </p:txBody>
      </p:sp>
      <p:sp>
        <p:nvSpPr>
          <p:cNvPr id="8" name="ZoneTexte 7">
            <a:extLst>
              <a:ext uri="{FF2B5EF4-FFF2-40B4-BE49-F238E27FC236}">
                <a16:creationId xmlns:a16="http://schemas.microsoft.com/office/drawing/2014/main" xmlns="" id="{737E66BC-9168-4AE2-881C-32F3620630DC}"/>
              </a:ext>
            </a:extLst>
          </p:cNvPr>
          <p:cNvSpPr txBox="1"/>
          <p:nvPr/>
        </p:nvSpPr>
        <p:spPr>
          <a:xfrm>
            <a:off x="2483768" y="3933055"/>
            <a:ext cx="1224136" cy="2581255"/>
          </a:xfrm>
          <a:prstGeom prst="rect">
            <a:avLst/>
          </a:prstGeom>
          <a:noFill/>
          <a:ln w="19050">
            <a:solidFill>
              <a:schemeClr val="tx1"/>
            </a:solidFill>
          </a:ln>
        </p:spPr>
        <p:txBody>
          <a:bodyPr wrap="square" rtlCol="0">
            <a:noAutofit/>
          </a:bodyPr>
          <a:lstStyle/>
          <a:p>
            <a:r>
              <a:rPr lang="fr-FR" dirty="0"/>
              <a:t>Les EC des nombres de 1 à 99</a:t>
            </a:r>
          </a:p>
          <a:p>
            <a:endParaRPr lang="fr-FR" dirty="0"/>
          </a:p>
          <a:p>
            <a:r>
              <a:rPr lang="fr-FR" sz="1600" b="1" dirty="0"/>
              <a:t>Construire</a:t>
            </a:r>
          </a:p>
          <a:p>
            <a:r>
              <a:rPr lang="fr-FR" sz="1600" b="1" dirty="0"/>
              <a:t>les EC</a:t>
            </a:r>
          </a:p>
          <a:p>
            <a:endParaRPr lang="fr-FR" sz="1600" b="1" dirty="0"/>
          </a:p>
          <a:p>
            <a:endParaRPr lang="fr-FR" sz="1600" b="1" dirty="0"/>
          </a:p>
          <a:p>
            <a:endParaRPr lang="fr-FR" dirty="0"/>
          </a:p>
          <a:p>
            <a:endParaRPr lang="fr-FR" dirty="0"/>
          </a:p>
        </p:txBody>
      </p:sp>
      <p:sp>
        <p:nvSpPr>
          <p:cNvPr id="9" name="ZoneTexte 8">
            <a:extLst>
              <a:ext uri="{FF2B5EF4-FFF2-40B4-BE49-F238E27FC236}">
                <a16:creationId xmlns:a16="http://schemas.microsoft.com/office/drawing/2014/main" xmlns="" id="{F5AF1181-7A7F-4A2F-8FDD-F56707085487}"/>
              </a:ext>
            </a:extLst>
          </p:cNvPr>
          <p:cNvSpPr txBox="1"/>
          <p:nvPr/>
        </p:nvSpPr>
        <p:spPr>
          <a:xfrm>
            <a:off x="3707904" y="3928988"/>
            <a:ext cx="5261822" cy="2585323"/>
          </a:xfrm>
          <a:prstGeom prst="rect">
            <a:avLst/>
          </a:prstGeom>
          <a:noFill/>
          <a:ln w="19050">
            <a:solidFill>
              <a:schemeClr val="tx1"/>
            </a:solidFill>
          </a:ln>
        </p:spPr>
        <p:txBody>
          <a:bodyPr wrap="square" rtlCol="0">
            <a:noAutofit/>
          </a:bodyPr>
          <a:lstStyle/>
          <a:p>
            <a:endParaRPr lang="fr-FR" dirty="0"/>
          </a:p>
          <a:p>
            <a:r>
              <a:rPr lang="fr-FR" dirty="0"/>
              <a:t>Le lien entre les deux systèmes de numération</a:t>
            </a:r>
          </a:p>
          <a:p>
            <a:endParaRPr lang="fr-FR" dirty="0"/>
          </a:p>
          <a:p>
            <a:endParaRPr lang="fr-FR" dirty="0"/>
          </a:p>
          <a:p>
            <a:endParaRPr lang="fr-FR" b="1" dirty="0"/>
          </a:p>
          <a:p>
            <a:r>
              <a:rPr lang="fr-FR" b="1" dirty="0"/>
              <a:t>Lire, dire, écrire les nombres de 1 à 99</a:t>
            </a:r>
          </a:p>
          <a:p>
            <a:endParaRPr lang="fr-FR" dirty="0"/>
          </a:p>
          <a:p>
            <a:endParaRPr lang="fr-FR" dirty="0"/>
          </a:p>
        </p:txBody>
      </p:sp>
    </p:spTree>
    <p:extLst>
      <p:ext uri="{BB962C8B-B14F-4D97-AF65-F5344CB8AC3E}">
        <p14:creationId xmlns:p14="http://schemas.microsoft.com/office/powerpoint/2010/main" val="32025035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chemeClr val="tx1"/>
                </a:solidFill>
              </a:rPr>
              <a:pPr/>
              <a:t>67</a:t>
            </a:fld>
            <a:endParaRPr lang="fr-BE" dirty="0">
              <a:solidFill>
                <a:schemeClr val="tx1"/>
              </a:solidFill>
            </a:endParaRPr>
          </a:p>
        </p:txBody>
      </p:sp>
      <p:graphicFrame>
        <p:nvGraphicFramePr>
          <p:cNvPr id="5" name="Objet 4"/>
          <p:cNvGraphicFramePr>
            <a:graphicFrameLocks noChangeAspect="1"/>
          </p:cNvGraphicFramePr>
          <p:nvPr>
            <p:extLst/>
          </p:nvPr>
        </p:nvGraphicFramePr>
        <p:xfrm>
          <a:off x="177800" y="1854116"/>
          <a:ext cx="8788400" cy="2641600"/>
        </p:xfrm>
        <a:graphic>
          <a:graphicData uri="http://schemas.openxmlformats.org/presentationml/2006/ole">
            <mc:AlternateContent xmlns:mc="http://schemas.openxmlformats.org/markup-compatibility/2006">
              <mc:Choice xmlns:v="urn:schemas-microsoft-com:vml" Requires="v">
                <p:oleObj spid="_x0000_s23585" name="Document" r:id="rId5" imgW="6453682" imgH="1952509" progId="Word.Document.12">
                  <p:embed/>
                </p:oleObj>
              </mc:Choice>
              <mc:Fallback>
                <p:oleObj name="Document" r:id="rId5" imgW="6453682" imgH="1952509" progId="Word.Document.12">
                  <p:embed/>
                  <p:pic>
                    <p:nvPicPr>
                      <p:cNvPr id="5" name="Obje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800" y="1854116"/>
                        <a:ext cx="8788400" cy="264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a:extLst>
              <a:ext uri="{FF2B5EF4-FFF2-40B4-BE49-F238E27FC236}">
                <a16:creationId xmlns:a16="http://schemas.microsoft.com/office/drawing/2014/main" xmlns="" id="{03953ABF-9555-42B7-9CBD-25D9E3472A27}"/>
              </a:ext>
            </a:extLst>
          </p:cNvPr>
          <p:cNvSpPr/>
          <p:nvPr/>
        </p:nvSpPr>
        <p:spPr>
          <a:xfrm>
            <a:off x="683568" y="433831"/>
            <a:ext cx="7776864" cy="830997"/>
          </a:xfrm>
          <a:prstGeom prst="rect">
            <a:avLst/>
          </a:prstGeom>
        </p:spPr>
        <p:txBody>
          <a:bodyPr wrap="square">
            <a:spAutoFit/>
          </a:bodyPr>
          <a:lstStyle/>
          <a:p>
            <a:pPr lvl="0"/>
            <a:r>
              <a:rPr lang="fr-FR" sz="2400" dirty="0">
                <a:solidFill>
                  <a:srgbClr val="292934"/>
                </a:solidFill>
              </a:rPr>
              <a:t>Programmation de la progression au CP de l’enseignement des deux numérations</a:t>
            </a:r>
          </a:p>
        </p:txBody>
      </p:sp>
      <p:sp>
        <p:nvSpPr>
          <p:cNvPr id="3" name="ZoneTexte 2">
            <a:extLst>
              <a:ext uri="{FF2B5EF4-FFF2-40B4-BE49-F238E27FC236}">
                <a16:creationId xmlns:a16="http://schemas.microsoft.com/office/drawing/2014/main" xmlns="" id="{81492DBA-D114-4AFC-88B1-0B2FDFFC79B7}"/>
              </a:ext>
            </a:extLst>
          </p:cNvPr>
          <p:cNvSpPr txBox="1"/>
          <p:nvPr/>
        </p:nvSpPr>
        <p:spPr>
          <a:xfrm>
            <a:off x="3059832" y="1484784"/>
            <a:ext cx="3816424" cy="369332"/>
          </a:xfrm>
          <a:prstGeom prst="rect">
            <a:avLst/>
          </a:prstGeom>
          <a:noFill/>
        </p:spPr>
        <p:txBody>
          <a:bodyPr wrap="square" rtlCol="0">
            <a:spAutoFit/>
          </a:bodyPr>
          <a:lstStyle/>
          <a:p>
            <a:r>
              <a:rPr lang="fr-FR" dirty="0"/>
              <a:t>La numération orale (comptine)</a:t>
            </a:r>
          </a:p>
        </p:txBody>
      </p:sp>
      <p:sp>
        <p:nvSpPr>
          <p:cNvPr id="7" name="ZoneTexte 6">
            <a:extLst>
              <a:ext uri="{FF2B5EF4-FFF2-40B4-BE49-F238E27FC236}">
                <a16:creationId xmlns:a16="http://schemas.microsoft.com/office/drawing/2014/main" xmlns="" id="{EE2EE5EE-C3EA-4793-A10D-0488CB747757}"/>
              </a:ext>
            </a:extLst>
          </p:cNvPr>
          <p:cNvSpPr txBox="1"/>
          <p:nvPr/>
        </p:nvSpPr>
        <p:spPr>
          <a:xfrm>
            <a:off x="181326" y="3933057"/>
            <a:ext cx="2302442" cy="2581254"/>
          </a:xfrm>
          <a:prstGeom prst="rect">
            <a:avLst/>
          </a:prstGeom>
          <a:noFill/>
          <a:ln w="19050">
            <a:solidFill>
              <a:schemeClr val="tx1"/>
            </a:solidFill>
          </a:ln>
        </p:spPr>
        <p:txBody>
          <a:bodyPr wrap="square" rtlCol="0">
            <a:noAutofit/>
          </a:bodyPr>
          <a:lstStyle/>
          <a:p>
            <a:r>
              <a:rPr lang="fr-FR" dirty="0"/>
              <a:t>Séances pour préparer les EC</a:t>
            </a:r>
          </a:p>
          <a:p>
            <a:endParaRPr lang="fr-FR" dirty="0"/>
          </a:p>
          <a:p>
            <a:endParaRPr lang="fr-FR" dirty="0"/>
          </a:p>
          <a:p>
            <a:r>
              <a:rPr lang="fr-FR" dirty="0">
                <a:solidFill>
                  <a:srgbClr val="FF0000"/>
                </a:solidFill>
              </a:rPr>
              <a:t>Nécessité de la dizaine pour organiser des collections afin de les comparer</a:t>
            </a:r>
          </a:p>
          <a:p>
            <a:endParaRPr lang="fr-FR" dirty="0"/>
          </a:p>
        </p:txBody>
      </p:sp>
      <p:sp>
        <p:nvSpPr>
          <p:cNvPr id="8" name="ZoneTexte 7">
            <a:extLst>
              <a:ext uri="{FF2B5EF4-FFF2-40B4-BE49-F238E27FC236}">
                <a16:creationId xmlns:a16="http://schemas.microsoft.com/office/drawing/2014/main" xmlns="" id="{737E66BC-9168-4AE2-881C-32F3620630DC}"/>
              </a:ext>
            </a:extLst>
          </p:cNvPr>
          <p:cNvSpPr txBox="1"/>
          <p:nvPr/>
        </p:nvSpPr>
        <p:spPr>
          <a:xfrm>
            <a:off x="2483768" y="3933055"/>
            <a:ext cx="1224136" cy="2581255"/>
          </a:xfrm>
          <a:prstGeom prst="rect">
            <a:avLst/>
          </a:prstGeom>
          <a:noFill/>
          <a:ln w="19050">
            <a:solidFill>
              <a:schemeClr val="tx1"/>
            </a:solidFill>
          </a:ln>
        </p:spPr>
        <p:txBody>
          <a:bodyPr wrap="square" lIns="72000" rtlCol="0">
            <a:noAutofit/>
          </a:bodyPr>
          <a:lstStyle/>
          <a:p>
            <a:r>
              <a:rPr lang="fr-FR" dirty="0"/>
              <a:t>Les EC des nombres de 1 à 99</a:t>
            </a:r>
          </a:p>
          <a:p>
            <a:endParaRPr lang="fr-FR" dirty="0"/>
          </a:p>
          <a:p>
            <a:r>
              <a:rPr lang="fr-FR" sz="1400" dirty="0">
                <a:solidFill>
                  <a:srgbClr val="FF0000"/>
                </a:solidFill>
              </a:rPr>
              <a:t>Coder l’organisation</a:t>
            </a:r>
          </a:p>
          <a:p>
            <a:endParaRPr lang="fr-FR" sz="1600" b="1" dirty="0"/>
          </a:p>
          <a:p>
            <a:endParaRPr lang="fr-FR" sz="1600" b="1" dirty="0"/>
          </a:p>
          <a:p>
            <a:endParaRPr lang="fr-FR" dirty="0"/>
          </a:p>
          <a:p>
            <a:endParaRPr lang="fr-FR" dirty="0"/>
          </a:p>
        </p:txBody>
      </p:sp>
      <p:sp>
        <p:nvSpPr>
          <p:cNvPr id="9" name="ZoneTexte 8">
            <a:extLst>
              <a:ext uri="{FF2B5EF4-FFF2-40B4-BE49-F238E27FC236}">
                <a16:creationId xmlns:a16="http://schemas.microsoft.com/office/drawing/2014/main" xmlns="" id="{F5AF1181-7A7F-4A2F-8FDD-F56707085487}"/>
              </a:ext>
            </a:extLst>
          </p:cNvPr>
          <p:cNvSpPr txBox="1"/>
          <p:nvPr/>
        </p:nvSpPr>
        <p:spPr>
          <a:xfrm>
            <a:off x="3707904" y="3928988"/>
            <a:ext cx="5261822" cy="2585323"/>
          </a:xfrm>
          <a:prstGeom prst="rect">
            <a:avLst/>
          </a:prstGeom>
          <a:noFill/>
          <a:ln w="19050">
            <a:solidFill>
              <a:schemeClr val="tx1"/>
            </a:solidFill>
          </a:ln>
        </p:spPr>
        <p:txBody>
          <a:bodyPr wrap="square" rtlCol="0">
            <a:noAutofit/>
          </a:bodyPr>
          <a:lstStyle/>
          <a:p>
            <a:endParaRPr lang="fr-FR" dirty="0"/>
          </a:p>
          <a:p>
            <a:r>
              <a:rPr lang="fr-FR" dirty="0"/>
              <a:t>Le lien entre les deux systèmes de numération</a:t>
            </a:r>
          </a:p>
          <a:p>
            <a:endParaRPr lang="fr-FR" dirty="0"/>
          </a:p>
          <a:p>
            <a:endParaRPr lang="fr-FR" dirty="0"/>
          </a:p>
          <a:p>
            <a:endParaRPr lang="fr-FR" b="1" dirty="0"/>
          </a:p>
          <a:p>
            <a:r>
              <a:rPr lang="fr-FR" b="1" dirty="0"/>
              <a:t>Lire, dire, écrire les nombres de 1 à 99</a:t>
            </a:r>
          </a:p>
          <a:p>
            <a:endParaRPr lang="fr-FR" dirty="0"/>
          </a:p>
          <a:p>
            <a:endParaRPr lang="fr-FR" dirty="0"/>
          </a:p>
        </p:txBody>
      </p:sp>
    </p:spTree>
    <p:extLst>
      <p:ext uri="{BB962C8B-B14F-4D97-AF65-F5344CB8AC3E}">
        <p14:creationId xmlns:p14="http://schemas.microsoft.com/office/powerpoint/2010/main" val="27624759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chemeClr val="tx1"/>
                </a:solidFill>
              </a:rPr>
              <a:pPr/>
              <a:t>68</a:t>
            </a:fld>
            <a:endParaRPr lang="fr-BE" dirty="0">
              <a:solidFill>
                <a:schemeClr val="tx1"/>
              </a:solidFill>
            </a:endParaRPr>
          </a:p>
        </p:txBody>
      </p:sp>
      <p:graphicFrame>
        <p:nvGraphicFramePr>
          <p:cNvPr id="5" name="Objet 4"/>
          <p:cNvGraphicFramePr>
            <a:graphicFrameLocks noChangeAspect="1"/>
          </p:cNvGraphicFramePr>
          <p:nvPr>
            <p:extLst/>
          </p:nvPr>
        </p:nvGraphicFramePr>
        <p:xfrm>
          <a:off x="177800" y="1854116"/>
          <a:ext cx="8788400" cy="2641600"/>
        </p:xfrm>
        <a:graphic>
          <a:graphicData uri="http://schemas.openxmlformats.org/presentationml/2006/ole">
            <mc:AlternateContent xmlns:mc="http://schemas.openxmlformats.org/markup-compatibility/2006">
              <mc:Choice xmlns:v="urn:schemas-microsoft-com:vml" Requires="v">
                <p:oleObj spid="_x0000_s24609" name="Document" r:id="rId5" imgW="6453682" imgH="1952509" progId="Word.Document.12">
                  <p:embed/>
                </p:oleObj>
              </mc:Choice>
              <mc:Fallback>
                <p:oleObj name="Document" r:id="rId5" imgW="6453682" imgH="1952509" progId="Word.Document.12">
                  <p:embed/>
                  <p:pic>
                    <p:nvPicPr>
                      <p:cNvPr id="5" name="Obje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800" y="1854116"/>
                        <a:ext cx="8788400" cy="264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a:extLst>
              <a:ext uri="{FF2B5EF4-FFF2-40B4-BE49-F238E27FC236}">
                <a16:creationId xmlns:a16="http://schemas.microsoft.com/office/drawing/2014/main" xmlns="" id="{03953ABF-9555-42B7-9CBD-25D9E3472A27}"/>
              </a:ext>
            </a:extLst>
          </p:cNvPr>
          <p:cNvSpPr/>
          <p:nvPr/>
        </p:nvSpPr>
        <p:spPr>
          <a:xfrm>
            <a:off x="683568" y="433831"/>
            <a:ext cx="7776864" cy="830997"/>
          </a:xfrm>
          <a:prstGeom prst="rect">
            <a:avLst/>
          </a:prstGeom>
        </p:spPr>
        <p:txBody>
          <a:bodyPr wrap="square">
            <a:spAutoFit/>
          </a:bodyPr>
          <a:lstStyle/>
          <a:p>
            <a:pPr lvl="0"/>
            <a:r>
              <a:rPr lang="fr-FR" sz="2400" dirty="0">
                <a:solidFill>
                  <a:srgbClr val="292934"/>
                </a:solidFill>
              </a:rPr>
              <a:t>Programmation de la progression au CP de l’enseignement des deux numérations</a:t>
            </a:r>
          </a:p>
        </p:txBody>
      </p:sp>
      <p:sp>
        <p:nvSpPr>
          <p:cNvPr id="3" name="ZoneTexte 2">
            <a:extLst>
              <a:ext uri="{FF2B5EF4-FFF2-40B4-BE49-F238E27FC236}">
                <a16:creationId xmlns:a16="http://schemas.microsoft.com/office/drawing/2014/main" xmlns="" id="{81492DBA-D114-4AFC-88B1-0B2FDFFC79B7}"/>
              </a:ext>
            </a:extLst>
          </p:cNvPr>
          <p:cNvSpPr txBox="1"/>
          <p:nvPr/>
        </p:nvSpPr>
        <p:spPr>
          <a:xfrm>
            <a:off x="3059832" y="1484784"/>
            <a:ext cx="3816424" cy="369332"/>
          </a:xfrm>
          <a:prstGeom prst="rect">
            <a:avLst/>
          </a:prstGeom>
          <a:noFill/>
        </p:spPr>
        <p:txBody>
          <a:bodyPr wrap="square" rtlCol="0">
            <a:spAutoFit/>
          </a:bodyPr>
          <a:lstStyle/>
          <a:p>
            <a:r>
              <a:rPr lang="fr-FR" dirty="0"/>
              <a:t>La numération orale (comptine)</a:t>
            </a:r>
          </a:p>
        </p:txBody>
      </p:sp>
      <p:sp>
        <p:nvSpPr>
          <p:cNvPr id="7" name="ZoneTexte 6">
            <a:extLst>
              <a:ext uri="{FF2B5EF4-FFF2-40B4-BE49-F238E27FC236}">
                <a16:creationId xmlns:a16="http://schemas.microsoft.com/office/drawing/2014/main" xmlns="" id="{EE2EE5EE-C3EA-4793-A10D-0488CB747757}"/>
              </a:ext>
            </a:extLst>
          </p:cNvPr>
          <p:cNvSpPr txBox="1"/>
          <p:nvPr/>
        </p:nvSpPr>
        <p:spPr>
          <a:xfrm>
            <a:off x="181326" y="3933057"/>
            <a:ext cx="2302442" cy="2581254"/>
          </a:xfrm>
          <a:prstGeom prst="rect">
            <a:avLst/>
          </a:prstGeom>
          <a:noFill/>
          <a:ln w="19050">
            <a:solidFill>
              <a:schemeClr val="tx1"/>
            </a:solidFill>
          </a:ln>
        </p:spPr>
        <p:txBody>
          <a:bodyPr wrap="square" rtlCol="0">
            <a:noAutofit/>
          </a:bodyPr>
          <a:lstStyle/>
          <a:p>
            <a:r>
              <a:rPr lang="fr-FR" dirty="0"/>
              <a:t>Séances pour préparer les EC</a:t>
            </a:r>
          </a:p>
          <a:p>
            <a:endParaRPr lang="fr-FR" dirty="0"/>
          </a:p>
          <a:p>
            <a:endParaRPr lang="fr-FR" dirty="0"/>
          </a:p>
          <a:p>
            <a:r>
              <a:rPr lang="fr-FR" dirty="0">
                <a:solidFill>
                  <a:srgbClr val="FF0000"/>
                </a:solidFill>
              </a:rPr>
              <a:t>Nécessité de la dizaine pour organiser des collections afin de les comparer</a:t>
            </a:r>
          </a:p>
          <a:p>
            <a:endParaRPr lang="fr-FR" dirty="0"/>
          </a:p>
        </p:txBody>
      </p:sp>
      <p:sp>
        <p:nvSpPr>
          <p:cNvPr id="8" name="ZoneTexte 7">
            <a:extLst>
              <a:ext uri="{FF2B5EF4-FFF2-40B4-BE49-F238E27FC236}">
                <a16:creationId xmlns:a16="http://schemas.microsoft.com/office/drawing/2014/main" xmlns="" id="{737E66BC-9168-4AE2-881C-32F3620630DC}"/>
              </a:ext>
            </a:extLst>
          </p:cNvPr>
          <p:cNvSpPr txBox="1"/>
          <p:nvPr/>
        </p:nvSpPr>
        <p:spPr>
          <a:xfrm>
            <a:off x="2483768" y="3933055"/>
            <a:ext cx="1224136" cy="2581255"/>
          </a:xfrm>
          <a:prstGeom prst="rect">
            <a:avLst/>
          </a:prstGeom>
          <a:noFill/>
          <a:ln w="19050">
            <a:solidFill>
              <a:schemeClr val="tx1"/>
            </a:solidFill>
          </a:ln>
        </p:spPr>
        <p:txBody>
          <a:bodyPr wrap="square" lIns="72000" rtlCol="0">
            <a:noAutofit/>
          </a:bodyPr>
          <a:lstStyle/>
          <a:p>
            <a:r>
              <a:rPr lang="fr-FR" dirty="0"/>
              <a:t>Les EC des nombres de 1 à 99</a:t>
            </a:r>
          </a:p>
          <a:p>
            <a:endParaRPr lang="fr-FR" dirty="0"/>
          </a:p>
          <a:p>
            <a:r>
              <a:rPr lang="fr-FR" sz="1400" dirty="0">
                <a:solidFill>
                  <a:srgbClr val="FF0000"/>
                </a:solidFill>
              </a:rPr>
              <a:t>Coder l’organisation</a:t>
            </a:r>
          </a:p>
          <a:p>
            <a:endParaRPr lang="fr-FR" sz="1600" b="1" dirty="0"/>
          </a:p>
          <a:p>
            <a:endParaRPr lang="fr-FR" sz="1600" b="1" dirty="0"/>
          </a:p>
          <a:p>
            <a:endParaRPr lang="fr-FR" dirty="0"/>
          </a:p>
          <a:p>
            <a:endParaRPr lang="fr-FR" dirty="0"/>
          </a:p>
        </p:txBody>
      </p:sp>
      <p:sp>
        <p:nvSpPr>
          <p:cNvPr id="9" name="ZoneTexte 8">
            <a:extLst>
              <a:ext uri="{FF2B5EF4-FFF2-40B4-BE49-F238E27FC236}">
                <a16:creationId xmlns:a16="http://schemas.microsoft.com/office/drawing/2014/main" xmlns="" id="{F5AF1181-7A7F-4A2F-8FDD-F56707085487}"/>
              </a:ext>
            </a:extLst>
          </p:cNvPr>
          <p:cNvSpPr txBox="1"/>
          <p:nvPr/>
        </p:nvSpPr>
        <p:spPr>
          <a:xfrm>
            <a:off x="3707904" y="3928988"/>
            <a:ext cx="5261822" cy="2585323"/>
          </a:xfrm>
          <a:prstGeom prst="rect">
            <a:avLst/>
          </a:prstGeom>
          <a:noFill/>
          <a:ln w="19050">
            <a:solidFill>
              <a:schemeClr val="tx1"/>
            </a:solidFill>
          </a:ln>
        </p:spPr>
        <p:txBody>
          <a:bodyPr wrap="square" rtlCol="0">
            <a:noAutofit/>
          </a:bodyPr>
          <a:lstStyle/>
          <a:p>
            <a:endParaRPr lang="fr-FR" dirty="0"/>
          </a:p>
          <a:p>
            <a:r>
              <a:rPr lang="fr-FR" dirty="0"/>
              <a:t>Le lien entre les deux systèmes de numération</a:t>
            </a:r>
          </a:p>
          <a:p>
            <a:endParaRPr lang="fr-FR" dirty="0"/>
          </a:p>
          <a:p>
            <a:endParaRPr lang="fr-FR" dirty="0"/>
          </a:p>
          <a:p>
            <a:endParaRPr lang="fr-FR" b="1" dirty="0"/>
          </a:p>
          <a:p>
            <a:r>
              <a:rPr lang="fr-FR" dirty="0">
                <a:solidFill>
                  <a:srgbClr val="FF0000"/>
                </a:solidFill>
              </a:rPr>
              <a:t>Utiliser une file numérique adaptée pour passer de l’une à l’autre … ou ne pas en utiliser</a:t>
            </a:r>
          </a:p>
          <a:p>
            <a:endParaRPr lang="fr-FR" dirty="0"/>
          </a:p>
          <a:p>
            <a:endParaRPr lang="fr-FR" dirty="0"/>
          </a:p>
        </p:txBody>
      </p:sp>
    </p:spTree>
    <p:extLst>
      <p:ext uri="{BB962C8B-B14F-4D97-AF65-F5344CB8AC3E}">
        <p14:creationId xmlns:p14="http://schemas.microsoft.com/office/powerpoint/2010/main" val="33380355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Espace réservé du contenu 2"/>
          <p:cNvSpPr>
            <a:spLocks noGrp="1"/>
          </p:cNvSpPr>
          <p:nvPr>
            <p:ph sz="quarter" idx="2"/>
          </p:nvPr>
        </p:nvSpPr>
        <p:spPr>
          <a:xfrm>
            <a:off x="330274" y="462879"/>
            <a:ext cx="8356526" cy="1229483"/>
          </a:xfrm>
        </p:spPr>
        <p:txBody>
          <a:bodyPr>
            <a:normAutofit fontScale="92500"/>
          </a:bodyPr>
          <a:lstStyle/>
          <a:p>
            <a:pPr marL="0" indent="0">
              <a:buNone/>
            </a:pPr>
            <a:r>
              <a:rPr lang="fr-FR" b="1" dirty="0"/>
              <a:t>D. Les problèmes </a:t>
            </a:r>
          </a:p>
          <a:p>
            <a:pPr marL="0" indent="0">
              <a:buNone/>
            </a:pPr>
            <a:r>
              <a:rPr lang="fr-FR" u="sng" dirty="0"/>
              <a:t>un jeu de cadres </a:t>
            </a:r>
            <a:r>
              <a:rPr lang="fr-FR" dirty="0"/>
              <a:t>entre le calcul « avec les noms des nombres » (calcul mental) et celui « avec les chiffres » (calcul posé)</a:t>
            </a:r>
          </a:p>
        </p:txBody>
      </p:sp>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69</a:t>
            </a:fld>
            <a:endParaRPr lang="fr-FR" sz="1400" dirty="0">
              <a:solidFill>
                <a:schemeClr val="bg1"/>
              </a:solidFill>
            </a:endParaRPr>
          </a:p>
        </p:txBody>
      </p:sp>
      <p:sp>
        <p:nvSpPr>
          <p:cNvPr id="3" name="ZoneTexte 2">
            <a:extLst>
              <a:ext uri="{FF2B5EF4-FFF2-40B4-BE49-F238E27FC236}">
                <a16:creationId xmlns:a16="http://schemas.microsoft.com/office/drawing/2014/main" xmlns="" id="{CF7ACB2F-9B1A-43EA-842B-7C5B7559E873}"/>
              </a:ext>
            </a:extLst>
          </p:cNvPr>
          <p:cNvSpPr txBox="1"/>
          <p:nvPr/>
        </p:nvSpPr>
        <p:spPr>
          <a:xfrm>
            <a:off x="1691680" y="1692363"/>
            <a:ext cx="4464496" cy="646331"/>
          </a:xfrm>
          <a:prstGeom prst="rect">
            <a:avLst/>
          </a:prstGeom>
          <a:noFill/>
          <a:ln>
            <a:solidFill>
              <a:schemeClr val="accent1">
                <a:shade val="50000"/>
              </a:schemeClr>
            </a:solidFill>
          </a:ln>
        </p:spPr>
        <p:txBody>
          <a:bodyPr wrap="square" rtlCol="0">
            <a:spAutoFit/>
          </a:bodyPr>
          <a:lstStyle/>
          <a:p>
            <a:r>
              <a:rPr lang="fr-FR" dirty="0"/>
              <a:t>Idriss a 5 billes, Elsa a 3 billes. Combien ont-ils de billes à eux deux ? </a:t>
            </a:r>
          </a:p>
        </p:txBody>
      </p:sp>
      <p:sp>
        <p:nvSpPr>
          <p:cNvPr id="8" name="ZoneTexte 7">
            <a:extLst>
              <a:ext uri="{FF2B5EF4-FFF2-40B4-BE49-F238E27FC236}">
                <a16:creationId xmlns:a16="http://schemas.microsoft.com/office/drawing/2014/main" xmlns="" id="{5A9920E9-449B-44FF-B335-C5E7E286474D}"/>
              </a:ext>
            </a:extLst>
          </p:cNvPr>
          <p:cNvSpPr txBox="1"/>
          <p:nvPr/>
        </p:nvSpPr>
        <p:spPr>
          <a:xfrm>
            <a:off x="1835696" y="2780928"/>
            <a:ext cx="4464496" cy="2862322"/>
          </a:xfrm>
          <a:prstGeom prst="rect">
            <a:avLst/>
          </a:prstGeom>
          <a:noFill/>
        </p:spPr>
        <p:txBody>
          <a:bodyPr wrap="square" rtlCol="0">
            <a:spAutoFit/>
          </a:bodyPr>
          <a:lstStyle/>
          <a:p>
            <a:r>
              <a:rPr lang="fr-FR" dirty="0"/>
              <a:t>Jeu sur les valeurs des variables didactiques </a:t>
            </a:r>
          </a:p>
          <a:p>
            <a:r>
              <a:rPr lang="fr-FR" dirty="0"/>
              <a:t>-&gt; 25 billes et 3 billes</a:t>
            </a:r>
          </a:p>
          <a:p>
            <a:endParaRPr lang="fr-FR" dirty="0"/>
          </a:p>
          <a:p>
            <a:r>
              <a:rPr lang="fr-FR" dirty="0"/>
              <a:t>-&gt; 24 billes et 67 billes</a:t>
            </a:r>
          </a:p>
          <a:p>
            <a:endParaRPr lang="fr-FR" dirty="0"/>
          </a:p>
          <a:p>
            <a:r>
              <a:rPr lang="fr-FR" dirty="0"/>
              <a:t>-&gt; 30 billes et 20 billes</a:t>
            </a:r>
          </a:p>
          <a:p>
            <a:endParaRPr lang="fr-FR" dirty="0"/>
          </a:p>
          <a:p>
            <a:r>
              <a:rPr lang="fr-FR" dirty="0"/>
              <a:t>-&gt; 4 dizaines de billes et 49 billes</a:t>
            </a:r>
          </a:p>
          <a:p>
            <a:endParaRPr lang="fr-FR" dirty="0"/>
          </a:p>
        </p:txBody>
      </p:sp>
    </p:spTree>
    <p:extLst>
      <p:ext uri="{BB962C8B-B14F-4D97-AF65-F5344CB8AC3E}">
        <p14:creationId xmlns:p14="http://schemas.microsoft.com/office/powerpoint/2010/main" val="2229060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contenu 2"/>
          <p:cNvSpPr>
            <a:spLocks noGrp="1"/>
          </p:cNvSpPr>
          <p:nvPr>
            <p:ph idx="1"/>
          </p:nvPr>
        </p:nvSpPr>
        <p:spPr>
          <a:xfrm>
            <a:off x="395536" y="2132856"/>
            <a:ext cx="8507288" cy="2808312"/>
          </a:xfrm>
          <a:ln w="25400">
            <a:solidFill>
              <a:schemeClr val="accent1"/>
            </a:solidFill>
          </a:ln>
        </p:spPr>
        <p:txBody>
          <a:bodyPr>
            <a:normAutofit/>
          </a:bodyPr>
          <a:lstStyle/>
          <a:p>
            <a:pPr marL="0" indent="0">
              <a:buNone/>
            </a:pPr>
            <a:r>
              <a:rPr lang="fr-FR" sz="3200" dirty="0"/>
              <a:t>Pourquoi les élèves ne font-ils pas le lien entre le nombre de paquets de dix et les chiffres dans l’écriture chiffrée du nombre ?</a:t>
            </a:r>
          </a:p>
        </p:txBody>
      </p:sp>
      <p:sp>
        <p:nvSpPr>
          <p:cNvPr id="10" name="Espace réservé du numéro de diapositive 9"/>
          <p:cNvSpPr>
            <a:spLocks noGrp="1"/>
          </p:cNvSpPr>
          <p:nvPr>
            <p:ph type="sldNum" sz="quarter" idx="12"/>
          </p:nvPr>
        </p:nvSpPr>
        <p:spPr/>
        <p:txBody>
          <a:bodyPr/>
          <a:lstStyle/>
          <a:p>
            <a:fld id="{40A922B7-330A-4FE6-A92A-44FD8552E6F2}" type="slidenum">
              <a:rPr lang="fr-FR" smtClean="0"/>
              <a:pPr/>
              <a:t>7</a:t>
            </a:fld>
            <a:endParaRPr lang="fr-FR"/>
          </a:p>
        </p:txBody>
      </p:sp>
    </p:spTree>
    <p:extLst>
      <p:ext uri="{BB962C8B-B14F-4D97-AF65-F5344CB8AC3E}">
        <p14:creationId xmlns:p14="http://schemas.microsoft.com/office/powerpoint/2010/main" val="20756128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xmlns="" id="{81A8867F-176A-413C-AB42-B455B64B5CFF}"/>
              </a:ext>
            </a:extLst>
          </p:cNvPr>
          <p:cNvSpPr>
            <a:spLocks noGrp="1"/>
          </p:cNvSpPr>
          <p:nvPr>
            <p:ph type="title"/>
          </p:nvPr>
        </p:nvSpPr>
        <p:spPr>
          <a:xfrm>
            <a:off x="433075" y="476672"/>
            <a:ext cx="8229600" cy="519336"/>
          </a:xfrm>
        </p:spPr>
        <p:txBody>
          <a:bodyPr>
            <a:normAutofit fontScale="90000"/>
          </a:bodyPr>
          <a:lstStyle/>
          <a:p>
            <a:r>
              <a:rPr lang="fr-FR" dirty="0"/>
              <a:t>Eléments d’évaluation</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70</a:t>
            </a:fld>
            <a:endParaRPr lang="fr-BE"/>
          </a:p>
        </p:txBody>
      </p:sp>
      <p:sp>
        <p:nvSpPr>
          <p:cNvPr id="3" name="Rectangle 2"/>
          <p:cNvSpPr/>
          <p:nvPr/>
        </p:nvSpPr>
        <p:spPr>
          <a:xfrm>
            <a:off x="1259632" y="1988840"/>
            <a:ext cx="4572000" cy="461665"/>
          </a:xfrm>
          <a:prstGeom prst="rect">
            <a:avLst/>
          </a:prstGeom>
        </p:spPr>
        <p:txBody>
          <a:bodyPr>
            <a:spAutoFit/>
          </a:bodyPr>
          <a:lstStyle/>
          <a:p>
            <a:r>
              <a:rPr lang="fr-FR" sz="2400" dirty="0">
                <a:latin typeface="Times New Roman" panose="02020603050405020304" pitchFamily="18" charset="0"/>
                <a:ea typeface="Times New Roman" panose="02020603050405020304" pitchFamily="18" charset="0"/>
              </a:rPr>
              <a:t>Test 0 : écrire en chiffres</a:t>
            </a:r>
            <a:endParaRPr lang="fr-FR" sz="2400" dirty="0"/>
          </a:p>
        </p:txBody>
      </p:sp>
      <p:sp>
        <p:nvSpPr>
          <p:cNvPr id="13" name="Rectangle 12">
            <a:extLst>
              <a:ext uri="{FF2B5EF4-FFF2-40B4-BE49-F238E27FC236}">
                <a16:creationId xmlns:a16="http://schemas.microsoft.com/office/drawing/2014/main" xmlns="" id="{74E2D9A0-6132-4AF8-A1B8-CD2270EB7567}"/>
              </a:ext>
            </a:extLst>
          </p:cNvPr>
          <p:cNvSpPr/>
          <p:nvPr/>
        </p:nvSpPr>
        <p:spPr>
          <a:xfrm>
            <a:off x="1259632" y="3450788"/>
            <a:ext cx="4572000" cy="830997"/>
          </a:xfrm>
          <a:prstGeom prst="rect">
            <a:avLst/>
          </a:prstGeom>
        </p:spPr>
        <p:txBody>
          <a:bodyPr>
            <a:spAutoFit/>
          </a:bodyPr>
          <a:lstStyle/>
          <a:p>
            <a:r>
              <a:rPr lang="fr-FR" sz="2400" dirty="0">
                <a:latin typeface="Times New Roman" panose="02020603050405020304" pitchFamily="18" charset="0"/>
                <a:ea typeface="Times New Roman" panose="02020603050405020304" pitchFamily="18" charset="0"/>
              </a:rPr>
              <a:t>Test 1 : « écrire 53 ronds non organisés »</a:t>
            </a:r>
            <a:endParaRPr lang="fr-FR" sz="2400" dirty="0"/>
          </a:p>
        </p:txBody>
      </p:sp>
      <p:pic>
        <p:nvPicPr>
          <p:cNvPr id="14" name="Image 13">
            <a:extLst>
              <a:ext uri="{FF2B5EF4-FFF2-40B4-BE49-F238E27FC236}">
                <a16:creationId xmlns:a16="http://schemas.microsoft.com/office/drawing/2014/main" xmlns="" id="{37AAF55D-6685-42C0-A283-EF722888D0ED}"/>
              </a:ext>
            </a:extLst>
          </p:cNvPr>
          <p:cNvPicPr>
            <a:picLocks noChangeAspect="1"/>
          </p:cNvPicPr>
          <p:nvPr/>
        </p:nvPicPr>
        <p:blipFill>
          <a:blip r:embed="rId3" cstate="print"/>
          <a:stretch>
            <a:fillRect/>
          </a:stretch>
        </p:blipFill>
        <p:spPr>
          <a:xfrm>
            <a:off x="6187008" y="2881135"/>
            <a:ext cx="1043207" cy="1508637"/>
          </a:xfrm>
          <a:prstGeom prst="rect">
            <a:avLst/>
          </a:prstGeom>
        </p:spPr>
      </p:pic>
      <p:sp>
        <p:nvSpPr>
          <p:cNvPr id="15" name="Rectangle 14">
            <a:extLst>
              <a:ext uri="{FF2B5EF4-FFF2-40B4-BE49-F238E27FC236}">
                <a16:creationId xmlns:a16="http://schemas.microsoft.com/office/drawing/2014/main" xmlns="" id="{75E6E1F6-9D59-4436-B9CD-2BDF824B7637}"/>
              </a:ext>
            </a:extLst>
          </p:cNvPr>
          <p:cNvSpPr/>
          <p:nvPr/>
        </p:nvSpPr>
        <p:spPr>
          <a:xfrm>
            <a:off x="1259632" y="5182284"/>
            <a:ext cx="4896544" cy="830997"/>
          </a:xfrm>
          <a:prstGeom prst="rect">
            <a:avLst/>
          </a:prstGeom>
        </p:spPr>
        <p:txBody>
          <a:bodyPr wrap="square">
            <a:spAutoFit/>
          </a:bodyPr>
          <a:lstStyle/>
          <a:p>
            <a:r>
              <a:rPr lang="fr-FR" sz="2400" dirty="0">
                <a:latin typeface="Times New Roman" panose="02020603050405020304" pitchFamily="18" charset="0"/>
                <a:ea typeface="Times New Roman" panose="02020603050405020304" pitchFamily="18" charset="0"/>
              </a:rPr>
              <a:t>Test 2 : « écrire 75 carrés organisés en dizaines »</a:t>
            </a:r>
            <a:endParaRPr lang="fr-FR" sz="2400" dirty="0"/>
          </a:p>
        </p:txBody>
      </p:sp>
      <p:pic>
        <p:nvPicPr>
          <p:cNvPr id="16" name="Image 15">
            <a:extLst>
              <a:ext uri="{FF2B5EF4-FFF2-40B4-BE49-F238E27FC236}">
                <a16:creationId xmlns:a16="http://schemas.microsoft.com/office/drawing/2014/main" xmlns="" id="{1EDF061C-8C16-4454-A2B5-859AA6BF6275}"/>
              </a:ext>
            </a:extLst>
          </p:cNvPr>
          <p:cNvPicPr>
            <a:picLocks noChangeAspect="1"/>
          </p:cNvPicPr>
          <p:nvPr/>
        </p:nvPicPr>
        <p:blipFill>
          <a:blip r:embed="rId4" cstate="print"/>
          <a:stretch>
            <a:fillRect/>
          </a:stretch>
        </p:blipFill>
        <p:spPr>
          <a:xfrm>
            <a:off x="6187008" y="4993391"/>
            <a:ext cx="1061309" cy="1281508"/>
          </a:xfrm>
          <a:prstGeom prst="rect">
            <a:avLst/>
          </a:prstGeom>
        </p:spPr>
      </p:pic>
    </p:spTree>
    <p:extLst>
      <p:ext uri="{BB962C8B-B14F-4D97-AF65-F5344CB8AC3E}">
        <p14:creationId xmlns:p14="http://schemas.microsoft.com/office/powerpoint/2010/main" val="28615475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23528" y="476672"/>
            <a:ext cx="1440160" cy="923330"/>
          </a:xfrm>
          <a:prstGeom prst="rect">
            <a:avLst/>
          </a:prstGeom>
          <a:noFill/>
          <a:ln>
            <a:noFill/>
          </a:ln>
        </p:spPr>
        <p:txBody>
          <a:bodyPr wrap="square" rtlCol="0">
            <a:spAutoFit/>
          </a:bodyPr>
          <a:lstStyle/>
          <a:p>
            <a:r>
              <a:rPr lang="fr-FR" dirty="0"/>
              <a:t>Test 0</a:t>
            </a:r>
          </a:p>
          <a:p>
            <a:r>
              <a:rPr lang="fr-FR" dirty="0"/>
              <a:t>Ecrire en chiffres</a:t>
            </a:r>
          </a:p>
        </p:txBody>
      </p:sp>
      <p:graphicFrame>
        <p:nvGraphicFramePr>
          <p:cNvPr id="2" name="Tableau 1">
            <a:extLst>
              <a:ext uri="{FF2B5EF4-FFF2-40B4-BE49-F238E27FC236}">
                <a16:creationId xmlns:a16="http://schemas.microsoft.com/office/drawing/2014/main" xmlns="" id="{ABA7560D-E1F6-4CD7-830A-37D4BBE9AB6D}"/>
              </a:ext>
            </a:extLst>
          </p:cNvPr>
          <p:cNvGraphicFramePr>
            <a:graphicFrameLocks noGrp="1"/>
          </p:cNvGraphicFramePr>
          <p:nvPr>
            <p:extLst>
              <p:ext uri="{D42A27DB-BD31-4B8C-83A1-F6EECF244321}">
                <p14:modId xmlns:p14="http://schemas.microsoft.com/office/powerpoint/2010/main" val="1161282925"/>
              </p:ext>
            </p:extLst>
          </p:nvPr>
        </p:nvGraphicFramePr>
        <p:xfrm>
          <a:off x="323528" y="2348880"/>
          <a:ext cx="8544963" cy="1656185"/>
        </p:xfrm>
        <a:graphic>
          <a:graphicData uri="http://schemas.openxmlformats.org/drawingml/2006/table">
            <a:tbl>
              <a:tblPr>
                <a:tableStyleId>{5C22544A-7EE6-4342-B048-85BDC9FD1C3A}</a:tableStyleId>
              </a:tblPr>
              <a:tblGrid>
                <a:gridCol w="762462">
                  <a:extLst>
                    <a:ext uri="{9D8B030D-6E8A-4147-A177-3AD203B41FA5}">
                      <a16:colId xmlns:a16="http://schemas.microsoft.com/office/drawing/2014/main" xmlns="" val="1363383104"/>
                    </a:ext>
                  </a:extLst>
                </a:gridCol>
                <a:gridCol w="762462">
                  <a:extLst>
                    <a:ext uri="{9D8B030D-6E8A-4147-A177-3AD203B41FA5}">
                      <a16:colId xmlns:a16="http://schemas.microsoft.com/office/drawing/2014/main" xmlns="" val="80691474"/>
                    </a:ext>
                  </a:extLst>
                </a:gridCol>
                <a:gridCol w="1173710">
                  <a:extLst>
                    <a:ext uri="{9D8B030D-6E8A-4147-A177-3AD203B41FA5}">
                      <a16:colId xmlns:a16="http://schemas.microsoft.com/office/drawing/2014/main" xmlns="" val="1480793808"/>
                    </a:ext>
                  </a:extLst>
                </a:gridCol>
                <a:gridCol w="1062969">
                  <a:extLst>
                    <a:ext uri="{9D8B030D-6E8A-4147-A177-3AD203B41FA5}">
                      <a16:colId xmlns:a16="http://schemas.microsoft.com/office/drawing/2014/main" xmlns="" val="1664064117"/>
                    </a:ext>
                  </a:extLst>
                </a:gridCol>
                <a:gridCol w="1594454">
                  <a:extLst>
                    <a:ext uri="{9D8B030D-6E8A-4147-A177-3AD203B41FA5}">
                      <a16:colId xmlns:a16="http://schemas.microsoft.com/office/drawing/2014/main" xmlns="" val="1840291010"/>
                    </a:ext>
                  </a:extLst>
                </a:gridCol>
                <a:gridCol w="1528018">
                  <a:extLst>
                    <a:ext uri="{9D8B030D-6E8A-4147-A177-3AD203B41FA5}">
                      <a16:colId xmlns:a16="http://schemas.microsoft.com/office/drawing/2014/main" xmlns="" val="1825359601"/>
                    </a:ext>
                  </a:extLst>
                </a:gridCol>
                <a:gridCol w="1660888">
                  <a:extLst>
                    <a:ext uri="{9D8B030D-6E8A-4147-A177-3AD203B41FA5}">
                      <a16:colId xmlns:a16="http://schemas.microsoft.com/office/drawing/2014/main" xmlns="" val="3668262656"/>
                    </a:ext>
                  </a:extLst>
                </a:gridCol>
              </a:tblGrid>
              <a:tr h="1080086">
                <a:tc>
                  <a:txBody>
                    <a:bodyPr/>
                    <a:lstStyle/>
                    <a:p>
                      <a:pPr algn="ctr" fontAlgn="b"/>
                      <a:endParaRPr lang="fr-FR" sz="1600" b="0" i="0" u="none" strike="noStrike" dirty="0">
                        <a:solidFill>
                          <a:srgbClr val="000000"/>
                        </a:solidFill>
                        <a:effectLst/>
                        <a:latin typeface="Calibri" panose="020F0502020204030204" pitchFamily="34" charset="0"/>
                      </a:endParaRPr>
                    </a:p>
                  </a:txBody>
                  <a:tcPr marL="5955" marR="5955" marT="5955" marB="0" anchor="ctr"/>
                </a:tc>
                <a:tc>
                  <a:txBody>
                    <a:bodyPr/>
                    <a:lstStyle/>
                    <a:p>
                      <a:pPr algn="ctr" fontAlgn="b"/>
                      <a:r>
                        <a:rPr lang="fr-FR" sz="1600" b="1" u="none" strike="noStrike" dirty="0">
                          <a:effectLst/>
                        </a:rPr>
                        <a:t>Huit</a:t>
                      </a:r>
                    </a:p>
                    <a:p>
                      <a:pPr algn="ctr" fontAlgn="b"/>
                      <a:r>
                        <a:rPr lang="fr-FR" sz="1600" u="none" strike="noStrike" dirty="0">
                          <a:effectLst/>
                        </a:rPr>
                        <a:t>écrit 8</a:t>
                      </a:r>
                      <a:endParaRPr lang="fr-FR" sz="1600" b="0" i="0" u="none" strike="noStrike" dirty="0">
                        <a:solidFill>
                          <a:srgbClr val="000000"/>
                        </a:solidFill>
                        <a:effectLst/>
                        <a:latin typeface="Calibri" panose="020F0502020204030204" pitchFamily="34" charset="0"/>
                      </a:endParaRPr>
                    </a:p>
                  </a:txBody>
                  <a:tcPr marL="5955" marR="5955" marT="5955" marB="0" anchor="ctr"/>
                </a:tc>
                <a:tc>
                  <a:txBody>
                    <a:bodyPr/>
                    <a:lstStyle/>
                    <a:p>
                      <a:pPr algn="ctr" fontAlgn="b"/>
                      <a:r>
                        <a:rPr lang="fr-FR" sz="1600" b="1" u="none" strike="noStrike" dirty="0">
                          <a:effectLst/>
                        </a:rPr>
                        <a:t>Treize</a:t>
                      </a:r>
                    </a:p>
                    <a:p>
                      <a:pPr algn="ctr" fontAlgn="b"/>
                      <a:r>
                        <a:rPr lang="fr-FR" sz="1600" u="none" strike="noStrike" dirty="0">
                          <a:effectLst/>
                        </a:rPr>
                        <a:t>écrit 13</a:t>
                      </a:r>
                      <a:endParaRPr lang="fr-FR" sz="1600" b="0" i="0" u="none" strike="noStrike" dirty="0">
                        <a:solidFill>
                          <a:srgbClr val="000000"/>
                        </a:solidFill>
                        <a:effectLst/>
                        <a:latin typeface="Calibri" panose="020F0502020204030204" pitchFamily="34" charset="0"/>
                      </a:endParaRPr>
                    </a:p>
                  </a:txBody>
                  <a:tcPr marL="5955" marR="5955" marT="5955" marB="0" anchor="ctr"/>
                </a:tc>
                <a:tc>
                  <a:txBody>
                    <a:bodyPr/>
                    <a:lstStyle/>
                    <a:p>
                      <a:pPr algn="ctr" fontAlgn="b"/>
                      <a:r>
                        <a:rPr lang="fr-FR" sz="1600" b="1" u="none" strike="noStrike" dirty="0">
                          <a:effectLst/>
                        </a:rPr>
                        <a:t>Vingt-six </a:t>
                      </a:r>
                    </a:p>
                    <a:p>
                      <a:pPr algn="ctr" fontAlgn="b"/>
                      <a:r>
                        <a:rPr lang="fr-FR" sz="1600" u="none" strike="noStrike" dirty="0">
                          <a:effectLst/>
                        </a:rPr>
                        <a:t>écrit 26</a:t>
                      </a:r>
                      <a:endParaRPr lang="fr-FR" sz="1600" b="0" i="0" u="none" strike="noStrike" dirty="0">
                        <a:solidFill>
                          <a:srgbClr val="000000"/>
                        </a:solidFill>
                        <a:effectLst/>
                        <a:latin typeface="Calibri" panose="020F0502020204030204" pitchFamily="34" charset="0"/>
                      </a:endParaRPr>
                    </a:p>
                  </a:txBody>
                  <a:tcPr marL="5955" marR="5955" marT="5955" marB="0" anchor="ctr"/>
                </a:tc>
                <a:tc>
                  <a:txBody>
                    <a:bodyPr/>
                    <a:lstStyle/>
                    <a:p>
                      <a:pPr algn="ctr" fontAlgn="b"/>
                      <a:r>
                        <a:rPr lang="fr-FR" sz="1600" b="1" u="none" strike="noStrike" dirty="0">
                          <a:effectLst/>
                        </a:rPr>
                        <a:t>Cinquante-trois</a:t>
                      </a:r>
                      <a:r>
                        <a:rPr lang="fr-FR" sz="1600" u="none" strike="noStrike" dirty="0">
                          <a:effectLst/>
                        </a:rPr>
                        <a:t> </a:t>
                      </a:r>
                    </a:p>
                    <a:p>
                      <a:pPr algn="ctr" fontAlgn="b"/>
                      <a:r>
                        <a:rPr lang="fr-FR" sz="1600" u="none" strike="noStrike" dirty="0">
                          <a:effectLst/>
                        </a:rPr>
                        <a:t>écrit 53</a:t>
                      </a:r>
                      <a:endParaRPr lang="fr-FR" sz="1600" b="0" i="0" u="none" strike="noStrike" dirty="0">
                        <a:solidFill>
                          <a:srgbClr val="000000"/>
                        </a:solidFill>
                        <a:effectLst/>
                        <a:latin typeface="Calibri" panose="020F0502020204030204" pitchFamily="34" charset="0"/>
                      </a:endParaRPr>
                    </a:p>
                  </a:txBody>
                  <a:tcPr marL="5955" marR="5955" marT="5955" marB="0" anchor="ctr"/>
                </a:tc>
                <a:tc>
                  <a:txBody>
                    <a:bodyPr/>
                    <a:lstStyle/>
                    <a:p>
                      <a:pPr algn="ctr" fontAlgn="b"/>
                      <a:r>
                        <a:rPr lang="fr-FR" sz="1600" b="1" u="none" strike="noStrike" dirty="0">
                          <a:effectLst/>
                        </a:rPr>
                        <a:t>Soixante-quinze</a:t>
                      </a:r>
                      <a:r>
                        <a:rPr lang="fr-FR" sz="1600" u="none" strike="noStrike" dirty="0">
                          <a:effectLst/>
                        </a:rPr>
                        <a:t> </a:t>
                      </a:r>
                    </a:p>
                    <a:p>
                      <a:pPr algn="ctr" fontAlgn="b"/>
                      <a:r>
                        <a:rPr lang="fr-FR" sz="1600" u="none" strike="noStrike" dirty="0">
                          <a:effectLst/>
                        </a:rPr>
                        <a:t>écrit 75</a:t>
                      </a:r>
                      <a:endParaRPr lang="fr-FR" sz="1600" b="0" i="0" u="none" strike="noStrike" dirty="0">
                        <a:solidFill>
                          <a:srgbClr val="000000"/>
                        </a:solidFill>
                        <a:effectLst/>
                        <a:latin typeface="Calibri" panose="020F0502020204030204" pitchFamily="34" charset="0"/>
                      </a:endParaRPr>
                    </a:p>
                  </a:txBody>
                  <a:tcPr marL="5955" marR="5955" marT="5955" marB="0" anchor="ctr"/>
                </a:tc>
                <a:tc>
                  <a:txBody>
                    <a:bodyPr/>
                    <a:lstStyle/>
                    <a:p>
                      <a:pPr algn="ctr" fontAlgn="b"/>
                      <a:r>
                        <a:rPr lang="fr-FR" sz="1600" b="1" u="none" strike="noStrike" dirty="0">
                          <a:effectLst/>
                        </a:rPr>
                        <a:t>Quatre-vingt-treize</a:t>
                      </a:r>
                      <a:r>
                        <a:rPr lang="fr-FR" sz="1600" u="none" strike="noStrike" dirty="0">
                          <a:effectLst/>
                        </a:rPr>
                        <a:t> </a:t>
                      </a:r>
                    </a:p>
                    <a:p>
                      <a:pPr algn="ctr" fontAlgn="b"/>
                      <a:r>
                        <a:rPr lang="fr-FR" sz="1600" u="none" strike="noStrike" dirty="0">
                          <a:effectLst/>
                        </a:rPr>
                        <a:t>écrit 93</a:t>
                      </a:r>
                      <a:endParaRPr lang="fr-FR" sz="1600" b="0" i="0" u="none" strike="noStrike" dirty="0">
                        <a:solidFill>
                          <a:srgbClr val="000000"/>
                        </a:solidFill>
                        <a:effectLst/>
                        <a:latin typeface="Calibri" panose="020F0502020204030204" pitchFamily="34" charset="0"/>
                      </a:endParaRPr>
                    </a:p>
                  </a:txBody>
                  <a:tcPr marL="5955" marR="5955" marT="5955" marB="0" anchor="ctr"/>
                </a:tc>
                <a:extLst>
                  <a:ext uri="{0D108BD9-81ED-4DB2-BD59-A6C34878D82A}">
                    <a16:rowId xmlns:a16="http://schemas.microsoft.com/office/drawing/2014/main" xmlns="" val="1444788316"/>
                  </a:ext>
                </a:extLst>
              </a:tr>
              <a:tr h="287822">
                <a:tc>
                  <a:txBody>
                    <a:bodyPr/>
                    <a:lstStyle/>
                    <a:p>
                      <a:pPr algn="ctr" fontAlgn="b"/>
                      <a:r>
                        <a:rPr lang="fr-FR" sz="1600" b="0" i="0" u="none" strike="noStrike" dirty="0">
                          <a:solidFill>
                            <a:srgbClr val="000000"/>
                          </a:solidFill>
                          <a:effectLst/>
                          <a:latin typeface="+mn-lt"/>
                        </a:rPr>
                        <a:t>T</a:t>
                      </a:r>
                    </a:p>
                  </a:txBody>
                  <a:tcPr marL="5955" marR="5955" marT="5955" marB="0" anchor="ctr">
                    <a:solidFill>
                      <a:schemeClr val="accent1"/>
                    </a:solidFill>
                  </a:tcPr>
                </a:tc>
                <a:tc>
                  <a:txBody>
                    <a:bodyPr/>
                    <a:lstStyle/>
                    <a:p>
                      <a:pPr algn="ctr" fontAlgn="b"/>
                      <a:r>
                        <a:rPr lang="fr-FR" sz="1600" u="none" strike="noStrike" dirty="0">
                          <a:effectLst/>
                          <a:latin typeface="+mn-lt"/>
                        </a:rPr>
                        <a:t>97%</a:t>
                      </a:r>
                      <a:endParaRPr lang="fr-FR" sz="1600" b="0" i="0" u="none" strike="noStrike" dirty="0">
                        <a:solidFill>
                          <a:srgbClr val="000000"/>
                        </a:solidFill>
                        <a:effectLst/>
                        <a:latin typeface="+mn-lt"/>
                      </a:endParaRPr>
                    </a:p>
                  </a:txBody>
                  <a:tcPr marL="5955" marR="5955" marT="5955" marB="0" anchor="ctr">
                    <a:solidFill>
                      <a:schemeClr val="accent1"/>
                    </a:solidFill>
                  </a:tcPr>
                </a:tc>
                <a:tc>
                  <a:txBody>
                    <a:bodyPr/>
                    <a:lstStyle/>
                    <a:p>
                      <a:pPr algn="ctr" fontAlgn="b"/>
                      <a:r>
                        <a:rPr lang="fr-FR" sz="1600" u="none" strike="noStrike" dirty="0">
                          <a:effectLst/>
                          <a:latin typeface="+mn-lt"/>
                        </a:rPr>
                        <a:t>95%</a:t>
                      </a:r>
                      <a:endParaRPr lang="fr-FR" sz="1600" b="0" i="0" u="none" strike="noStrike" dirty="0">
                        <a:solidFill>
                          <a:srgbClr val="000000"/>
                        </a:solidFill>
                        <a:effectLst/>
                        <a:latin typeface="+mn-lt"/>
                      </a:endParaRPr>
                    </a:p>
                  </a:txBody>
                  <a:tcPr marL="5955" marR="5955" marT="5955" marB="0" anchor="ctr">
                    <a:solidFill>
                      <a:schemeClr val="accent1"/>
                    </a:solidFill>
                  </a:tcPr>
                </a:tc>
                <a:tc>
                  <a:txBody>
                    <a:bodyPr/>
                    <a:lstStyle/>
                    <a:p>
                      <a:pPr algn="ctr" fontAlgn="b"/>
                      <a:r>
                        <a:rPr lang="fr-FR" sz="1600" u="none" strike="noStrike" dirty="0">
                          <a:effectLst/>
                          <a:latin typeface="+mn-lt"/>
                        </a:rPr>
                        <a:t>92%</a:t>
                      </a:r>
                      <a:endParaRPr lang="fr-FR" sz="1600" b="0" i="0" u="none" strike="noStrike" dirty="0">
                        <a:solidFill>
                          <a:srgbClr val="000000"/>
                        </a:solidFill>
                        <a:effectLst/>
                        <a:latin typeface="+mn-lt"/>
                      </a:endParaRPr>
                    </a:p>
                  </a:txBody>
                  <a:tcPr marL="5955" marR="5955" marT="5955" marB="0" anchor="ctr">
                    <a:solidFill>
                      <a:schemeClr val="accent1"/>
                    </a:solidFill>
                  </a:tcPr>
                </a:tc>
                <a:tc>
                  <a:txBody>
                    <a:bodyPr/>
                    <a:lstStyle/>
                    <a:p>
                      <a:pPr algn="ctr" fontAlgn="b"/>
                      <a:r>
                        <a:rPr lang="fr-FR" sz="1600" u="none" strike="noStrike" dirty="0">
                          <a:effectLst/>
                          <a:latin typeface="+mn-lt"/>
                        </a:rPr>
                        <a:t>92%</a:t>
                      </a:r>
                      <a:endParaRPr lang="fr-FR" sz="1600" b="0" i="0" u="none" strike="noStrike" dirty="0">
                        <a:solidFill>
                          <a:srgbClr val="000000"/>
                        </a:solidFill>
                        <a:effectLst/>
                        <a:latin typeface="+mn-lt"/>
                      </a:endParaRPr>
                    </a:p>
                  </a:txBody>
                  <a:tcPr marL="5955" marR="5955" marT="5955" marB="0" anchor="ctr">
                    <a:solidFill>
                      <a:schemeClr val="accent1"/>
                    </a:solidFill>
                  </a:tcPr>
                </a:tc>
                <a:tc>
                  <a:txBody>
                    <a:bodyPr/>
                    <a:lstStyle/>
                    <a:p>
                      <a:pPr algn="ctr" fontAlgn="b"/>
                      <a:r>
                        <a:rPr lang="fr-FR" sz="1600" u="none" strike="noStrike" dirty="0">
                          <a:effectLst/>
                          <a:latin typeface="+mn-lt"/>
                        </a:rPr>
                        <a:t>72%</a:t>
                      </a:r>
                      <a:endParaRPr lang="fr-FR" sz="1600" b="0" i="0" u="none" strike="noStrike" dirty="0">
                        <a:solidFill>
                          <a:srgbClr val="000000"/>
                        </a:solidFill>
                        <a:effectLst/>
                        <a:latin typeface="+mn-lt"/>
                      </a:endParaRPr>
                    </a:p>
                  </a:txBody>
                  <a:tcPr marL="5955" marR="5955" marT="5955" marB="0" anchor="ctr">
                    <a:solidFill>
                      <a:schemeClr val="accent1"/>
                    </a:solidFill>
                  </a:tcPr>
                </a:tc>
                <a:tc>
                  <a:txBody>
                    <a:bodyPr/>
                    <a:lstStyle/>
                    <a:p>
                      <a:pPr algn="ctr" fontAlgn="b"/>
                      <a:r>
                        <a:rPr lang="fr-FR" sz="1600" u="none" strike="noStrike" dirty="0">
                          <a:effectLst/>
                          <a:latin typeface="+mn-lt"/>
                        </a:rPr>
                        <a:t>67%</a:t>
                      </a:r>
                      <a:endParaRPr lang="fr-FR" sz="1600" b="0" i="0" u="none" strike="noStrike" dirty="0">
                        <a:solidFill>
                          <a:srgbClr val="000000"/>
                        </a:solidFill>
                        <a:effectLst/>
                        <a:latin typeface="+mn-lt"/>
                      </a:endParaRPr>
                    </a:p>
                  </a:txBody>
                  <a:tcPr marL="5955" marR="5955" marT="5955" marB="0" anchor="ctr">
                    <a:solidFill>
                      <a:schemeClr val="accent1"/>
                    </a:solidFill>
                  </a:tcPr>
                </a:tc>
                <a:extLst>
                  <a:ext uri="{0D108BD9-81ED-4DB2-BD59-A6C34878D82A}">
                    <a16:rowId xmlns:a16="http://schemas.microsoft.com/office/drawing/2014/main" xmlns="" val="3186690397"/>
                  </a:ext>
                </a:extLst>
              </a:tr>
              <a:tr h="288277">
                <a:tc>
                  <a:txBody>
                    <a:bodyPr/>
                    <a:lstStyle/>
                    <a:p>
                      <a:pPr algn="ctr" fontAlgn="b"/>
                      <a:r>
                        <a:rPr lang="fr-FR" sz="1600" b="1" i="0" u="none" strike="noStrike" dirty="0">
                          <a:solidFill>
                            <a:schemeClr val="tx1"/>
                          </a:solidFill>
                          <a:effectLst/>
                          <a:latin typeface="+mn-lt"/>
                        </a:rPr>
                        <a:t>CDN</a:t>
                      </a:r>
                    </a:p>
                  </a:txBody>
                  <a:tcPr marL="6350" marR="6350" marT="6350" marB="0" anchor="b">
                    <a:solidFill>
                      <a:schemeClr val="accent2"/>
                    </a:solidFill>
                  </a:tcPr>
                </a:tc>
                <a:tc>
                  <a:txBody>
                    <a:bodyPr/>
                    <a:lstStyle/>
                    <a:p>
                      <a:pPr algn="ctr" fontAlgn="b"/>
                      <a:r>
                        <a:rPr lang="fr-FR" sz="1600" b="1" i="0" u="none" strike="noStrike" dirty="0">
                          <a:solidFill>
                            <a:schemeClr val="tx1"/>
                          </a:solidFill>
                          <a:effectLst/>
                          <a:latin typeface="+mn-lt"/>
                        </a:rPr>
                        <a:t>98%</a:t>
                      </a:r>
                    </a:p>
                  </a:txBody>
                  <a:tcPr marL="6350" marR="6350" marT="6350" marB="0" anchor="b">
                    <a:solidFill>
                      <a:schemeClr val="accent2"/>
                    </a:solidFill>
                  </a:tcPr>
                </a:tc>
                <a:tc>
                  <a:txBody>
                    <a:bodyPr/>
                    <a:lstStyle/>
                    <a:p>
                      <a:pPr algn="ctr" fontAlgn="b"/>
                      <a:r>
                        <a:rPr lang="fr-FR" sz="1600" b="1" i="0" u="none" strike="noStrike" dirty="0">
                          <a:solidFill>
                            <a:schemeClr val="tx1"/>
                          </a:solidFill>
                          <a:effectLst/>
                          <a:latin typeface="+mn-lt"/>
                        </a:rPr>
                        <a:t>98%</a:t>
                      </a:r>
                    </a:p>
                  </a:txBody>
                  <a:tcPr marL="6350" marR="6350" marT="6350" marB="0" anchor="b">
                    <a:solidFill>
                      <a:schemeClr val="accent2"/>
                    </a:solidFill>
                  </a:tcPr>
                </a:tc>
                <a:tc>
                  <a:txBody>
                    <a:bodyPr/>
                    <a:lstStyle/>
                    <a:p>
                      <a:pPr algn="ctr" fontAlgn="b"/>
                      <a:r>
                        <a:rPr lang="fr-FR" sz="1600" b="1" i="0" u="none" strike="noStrike" dirty="0">
                          <a:solidFill>
                            <a:schemeClr val="tx1"/>
                          </a:solidFill>
                          <a:effectLst/>
                          <a:latin typeface="+mn-lt"/>
                        </a:rPr>
                        <a:t>94%</a:t>
                      </a:r>
                    </a:p>
                  </a:txBody>
                  <a:tcPr marL="6350" marR="6350" marT="6350" marB="0" anchor="b">
                    <a:solidFill>
                      <a:schemeClr val="accent2"/>
                    </a:solidFill>
                  </a:tcPr>
                </a:tc>
                <a:tc>
                  <a:txBody>
                    <a:bodyPr/>
                    <a:lstStyle/>
                    <a:p>
                      <a:pPr algn="ctr" fontAlgn="b"/>
                      <a:r>
                        <a:rPr lang="fr-FR" sz="1600" b="1" i="0" u="none" strike="noStrike" dirty="0">
                          <a:solidFill>
                            <a:schemeClr val="tx1"/>
                          </a:solidFill>
                          <a:effectLst/>
                          <a:latin typeface="+mn-lt"/>
                        </a:rPr>
                        <a:t>99%</a:t>
                      </a:r>
                    </a:p>
                  </a:txBody>
                  <a:tcPr marL="6350" marR="6350" marT="6350" marB="0" anchor="b">
                    <a:solidFill>
                      <a:schemeClr val="accent2"/>
                    </a:solidFill>
                  </a:tcPr>
                </a:tc>
                <a:tc>
                  <a:txBody>
                    <a:bodyPr/>
                    <a:lstStyle/>
                    <a:p>
                      <a:pPr algn="ctr" fontAlgn="b"/>
                      <a:r>
                        <a:rPr lang="fr-FR" sz="1600" b="1" i="0" u="none" strike="noStrike" dirty="0">
                          <a:solidFill>
                            <a:schemeClr val="tx1"/>
                          </a:solidFill>
                          <a:effectLst/>
                          <a:latin typeface="+mn-lt"/>
                        </a:rPr>
                        <a:t>83%</a:t>
                      </a:r>
                    </a:p>
                  </a:txBody>
                  <a:tcPr marL="6350" marR="6350" marT="6350" marB="0" anchor="b">
                    <a:solidFill>
                      <a:schemeClr val="accent2"/>
                    </a:solidFill>
                  </a:tcPr>
                </a:tc>
                <a:tc>
                  <a:txBody>
                    <a:bodyPr/>
                    <a:lstStyle/>
                    <a:p>
                      <a:pPr algn="ctr" fontAlgn="b"/>
                      <a:r>
                        <a:rPr lang="fr-FR" sz="1600" b="1" i="0" u="none" strike="noStrike" dirty="0">
                          <a:solidFill>
                            <a:schemeClr val="tx1"/>
                          </a:solidFill>
                          <a:effectLst/>
                          <a:latin typeface="+mn-lt"/>
                        </a:rPr>
                        <a:t>75%</a:t>
                      </a:r>
                    </a:p>
                  </a:txBody>
                  <a:tcPr marL="6350" marR="6350" marT="6350" marB="0" anchor="b">
                    <a:solidFill>
                      <a:schemeClr val="accent2"/>
                    </a:solidFill>
                  </a:tcPr>
                </a:tc>
                <a:extLst>
                  <a:ext uri="{0D108BD9-81ED-4DB2-BD59-A6C34878D82A}">
                    <a16:rowId xmlns:a16="http://schemas.microsoft.com/office/drawing/2014/main" xmlns="" val="3121293032"/>
                  </a:ext>
                </a:extLst>
              </a:tr>
            </a:tbl>
          </a:graphicData>
        </a:graphic>
      </p:graphicFrame>
      <p:sp>
        <p:nvSpPr>
          <p:cNvPr id="3" name="Rectangle 2">
            <a:extLst>
              <a:ext uri="{FF2B5EF4-FFF2-40B4-BE49-F238E27FC236}">
                <a16:creationId xmlns:a16="http://schemas.microsoft.com/office/drawing/2014/main" xmlns="" id="{DC20762C-4773-4CFC-9936-F8017B04F9D1}"/>
              </a:ext>
            </a:extLst>
          </p:cNvPr>
          <p:cNvSpPr/>
          <p:nvPr/>
        </p:nvSpPr>
        <p:spPr>
          <a:xfrm>
            <a:off x="2627784" y="753671"/>
            <a:ext cx="5400600" cy="646331"/>
          </a:xfrm>
          <a:prstGeom prst="rect">
            <a:avLst/>
          </a:prstGeom>
          <a:solidFill>
            <a:schemeClr val="accent1"/>
          </a:solidFill>
        </p:spPr>
        <p:txBody>
          <a:bodyPr wrap="square">
            <a:spAutoFit/>
          </a:bodyPr>
          <a:lstStyle/>
          <a:p>
            <a:pPr fontAlgn="b"/>
            <a:r>
              <a:rPr lang="fr-FR" dirty="0">
                <a:solidFill>
                  <a:srgbClr val="000000"/>
                </a:solidFill>
              </a:rPr>
              <a:t>Population T : 266 élèves de début CE1  Ecoles de Seine-Saint-Denis en REP et non REP</a:t>
            </a:r>
          </a:p>
        </p:txBody>
      </p:sp>
      <p:graphicFrame>
        <p:nvGraphicFramePr>
          <p:cNvPr id="4" name="Tableau 3">
            <a:extLst>
              <a:ext uri="{FF2B5EF4-FFF2-40B4-BE49-F238E27FC236}">
                <a16:creationId xmlns:a16="http://schemas.microsoft.com/office/drawing/2014/main" xmlns="" id="{3A3AC987-F749-43E6-9CB3-F3782B17A24C}"/>
              </a:ext>
            </a:extLst>
          </p:cNvPr>
          <p:cNvGraphicFramePr>
            <a:graphicFrameLocks noGrp="1"/>
          </p:cNvGraphicFramePr>
          <p:nvPr>
            <p:extLst>
              <p:ext uri="{D42A27DB-BD31-4B8C-83A1-F6EECF244321}">
                <p14:modId xmlns:p14="http://schemas.microsoft.com/office/powerpoint/2010/main" val="3757789299"/>
              </p:ext>
            </p:extLst>
          </p:nvPr>
        </p:nvGraphicFramePr>
        <p:xfrm>
          <a:off x="323528" y="4484939"/>
          <a:ext cx="2232248" cy="1569289"/>
        </p:xfrm>
        <a:graphic>
          <a:graphicData uri="http://schemas.openxmlformats.org/drawingml/2006/table">
            <a:tbl>
              <a:tblPr>
                <a:tableStyleId>{5C22544A-7EE6-4342-B048-85BDC9FD1C3A}</a:tableStyleId>
              </a:tblPr>
              <a:tblGrid>
                <a:gridCol w="744083">
                  <a:extLst>
                    <a:ext uri="{9D8B030D-6E8A-4147-A177-3AD203B41FA5}">
                      <a16:colId xmlns:a16="http://schemas.microsoft.com/office/drawing/2014/main" xmlns="" val="1096547928"/>
                    </a:ext>
                  </a:extLst>
                </a:gridCol>
                <a:gridCol w="1488165">
                  <a:extLst>
                    <a:ext uri="{9D8B030D-6E8A-4147-A177-3AD203B41FA5}">
                      <a16:colId xmlns:a16="http://schemas.microsoft.com/office/drawing/2014/main" xmlns="" val="1173553373"/>
                    </a:ext>
                  </a:extLst>
                </a:gridCol>
              </a:tblGrid>
              <a:tr h="45622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r-FR" sz="1600" b="0" i="0" u="none" strike="noStrike" dirty="0">
                        <a:solidFill>
                          <a:srgbClr val="000000"/>
                        </a:solidFill>
                        <a:effectLst/>
                        <a:latin typeface="Calibri" panose="020F0502020204030204" pitchFamily="34" charset="0"/>
                      </a:endParaRPr>
                    </a:p>
                  </a:txBody>
                  <a:tcPr marL="5955" marR="5955" marT="595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600" b="1" u="none" strike="noStrike" dirty="0">
                          <a:effectLst/>
                        </a:rPr>
                        <a:t>Soixante-quinze</a:t>
                      </a:r>
                      <a:endParaRPr lang="fr-FR" sz="1600" b="0" i="0" u="none" strike="noStrike" dirty="0">
                        <a:solidFill>
                          <a:srgbClr val="000000"/>
                        </a:solidFill>
                        <a:effectLst/>
                        <a:latin typeface="Calibri" panose="020F0502020204030204" pitchFamily="34" charset="0"/>
                      </a:endParaRPr>
                    </a:p>
                  </a:txBody>
                  <a:tcPr marL="5955" marR="5955" marT="5955" marB="0" anchor="b"/>
                </a:tc>
                <a:extLst>
                  <a:ext uri="{0D108BD9-81ED-4DB2-BD59-A6C34878D82A}">
                    <a16:rowId xmlns:a16="http://schemas.microsoft.com/office/drawing/2014/main" xmlns="" val="3154173682"/>
                  </a:ext>
                </a:extLst>
              </a:tr>
              <a:tr h="576064">
                <a:tc>
                  <a:txBody>
                    <a:bodyPr/>
                    <a:lstStyle/>
                    <a:p>
                      <a:pPr algn="ctr" fontAlgn="b"/>
                      <a:endParaRPr lang="fr-FR" sz="1600" b="0" i="0" u="none" strike="noStrike" dirty="0">
                        <a:solidFill>
                          <a:srgbClr val="000000"/>
                        </a:solidFill>
                        <a:effectLst/>
                        <a:latin typeface="Calibri" panose="020F0502020204030204" pitchFamily="34" charset="0"/>
                      </a:endParaRPr>
                    </a:p>
                  </a:txBody>
                  <a:tcPr marL="5955" marR="5955" marT="5955" marB="0" anchor="ctr"/>
                </a:tc>
                <a:tc>
                  <a:txBody>
                    <a:bodyPr/>
                    <a:lstStyle/>
                    <a:p>
                      <a:pPr algn="ctr" fontAlgn="b"/>
                      <a:r>
                        <a:rPr lang="fr-FR" sz="1600" u="none" strike="noStrike" dirty="0">
                          <a:solidFill>
                            <a:schemeClr val="tx1"/>
                          </a:solidFill>
                          <a:effectLst/>
                        </a:rPr>
                        <a:t>écrit 65</a:t>
                      </a:r>
                      <a:endParaRPr lang="fr-FR" sz="1600" b="0" i="0" u="none" strike="noStrike" dirty="0">
                        <a:solidFill>
                          <a:schemeClr val="tx1"/>
                        </a:solidFill>
                        <a:effectLst/>
                        <a:latin typeface="Calibri" panose="020F0502020204030204" pitchFamily="34" charset="0"/>
                      </a:endParaRPr>
                    </a:p>
                  </a:txBody>
                  <a:tcPr marL="5955" marR="5955" marT="5955" marB="0" anchor="ctr"/>
                </a:tc>
                <a:extLst>
                  <a:ext uri="{0D108BD9-81ED-4DB2-BD59-A6C34878D82A}">
                    <a16:rowId xmlns:a16="http://schemas.microsoft.com/office/drawing/2014/main" xmlns="" val="764351393"/>
                  </a:ext>
                </a:extLst>
              </a:tr>
              <a:tr h="164886">
                <a:tc>
                  <a:txBody>
                    <a:bodyPr/>
                    <a:lstStyle/>
                    <a:p>
                      <a:pPr algn="ctr" fontAlgn="b"/>
                      <a:r>
                        <a:rPr lang="fr-FR" sz="1600" b="0" i="0" u="none" strike="noStrike" dirty="0">
                          <a:solidFill>
                            <a:schemeClr val="tx1"/>
                          </a:solidFill>
                          <a:effectLst/>
                          <a:latin typeface="+mn-lt"/>
                        </a:rPr>
                        <a:t>T</a:t>
                      </a:r>
                    </a:p>
                  </a:txBody>
                  <a:tcPr marL="5955" marR="5955" marT="5955" marB="0" anchor="b">
                    <a:solidFill>
                      <a:schemeClr val="accent1"/>
                    </a:solidFill>
                  </a:tcPr>
                </a:tc>
                <a:tc>
                  <a:txBody>
                    <a:bodyPr/>
                    <a:lstStyle/>
                    <a:p>
                      <a:pPr algn="ctr" fontAlgn="b"/>
                      <a:r>
                        <a:rPr lang="fr-FR" sz="1600" u="none" strike="noStrike" dirty="0">
                          <a:solidFill>
                            <a:schemeClr val="tx1"/>
                          </a:solidFill>
                          <a:effectLst/>
                          <a:latin typeface="+mn-lt"/>
                        </a:rPr>
                        <a:t>18%</a:t>
                      </a:r>
                      <a:endParaRPr lang="fr-FR" sz="1600" b="0" i="0" u="none" strike="noStrike" dirty="0">
                        <a:solidFill>
                          <a:schemeClr val="tx1"/>
                        </a:solidFill>
                        <a:effectLst/>
                        <a:latin typeface="+mn-lt"/>
                      </a:endParaRPr>
                    </a:p>
                  </a:txBody>
                  <a:tcPr marL="5955" marR="5955" marT="5955" marB="0" anchor="b">
                    <a:solidFill>
                      <a:schemeClr val="accent1"/>
                    </a:solidFill>
                  </a:tcPr>
                </a:tc>
                <a:extLst>
                  <a:ext uri="{0D108BD9-81ED-4DB2-BD59-A6C34878D82A}">
                    <a16:rowId xmlns:a16="http://schemas.microsoft.com/office/drawing/2014/main" xmlns="" val="4147108705"/>
                  </a:ext>
                </a:extLst>
              </a:tr>
              <a:tr h="164886">
                <a:tc>
                  <a:txBody>
                    <a:bodyPr/>
                    <a:lstStyle/>
                    <a:p>
                      <a:pPr algn="ctr" fontAlgn="b"/>
                      <a:r>
                        <a:rPr lang="fr-FR" sz="1600" b="1" i="0" u="none" strike="noStrike" dirty="0">
                          <a:solidFill>
                            <a:schemeClr val="tx1"/>
                          </a:solidFill>
                          <a:effectLst/>
                          <a:latin typeface="+mn-lt"/>
                        </a:rPr>
                        <a:t>CDN</a:t>
                      </a:r>
                    </a:p>
                  </a:txBody>
                  <a:tcPr marL="5955" marR="5955" marT="5955" marB="0" anchor="b">
                    <a:solidFill>
                      <a:schemeClr val="accent2"/>
                    </a:solidFill>
                  </a:tcPr>
                </a:tc>
                <a:tc>
                  <a:txBody>
                    <a:bodyPr/>
                    <a:lstStyle/>
                    <a:p>
                      <a:pPr algn="ctr" fontAlgn="b"/>
                      <a:r>
                        <a:rPr lang="fr-FR" sz="1600" b="1" i="0" u="none" strike="noStrike" dirty="0">
                          <a:solidFill>
                            <a:schemeClr val="tx1"/>
                          </a:solidFill>
                          <a:effectLst/>
                          <a:latin typeface="+mn-lt"/>
                        </a:rPr>
                        <a:t>9%</a:t>
                      </a:r>
                    </a:p>
                  </a:txBody>
                  <a:tcPr marL="5955" marR="5955" marT="5955" marB="0" anchor="b">
                    <a:solidFill>
                      <a:schemeClr val="accent2"/>
                    </a:solidFill>
                  </a:tcPr>
                </a:tc>
                <a:extLst>
                  <a:ext uri="{0D108BD9-81ED-4DB2-BD59-A6C34878D82A}">
                    <a16:rowId xmlns:a16="http://schemas.microsoft.com/office/drawing/2014/main" xmlns="" val="163051551"/>
                  </a:ext>
                </a:extLst>
              </a:tr>
            </a:tbl>
          </a:graphicData>
        </a:graphic>
      </p:graphicFrame>
      <p:graphicFrame>
        <p:nvGraphicFramePr>
          <p:cNvPr id="5" name="Tableau 4">
            <a:extLst>
              <a:ext uri="{FF2B5EF4-FFF2-40B4-BE49-F238E27FC236}">
                <a16:creationId xmlns:a16="http://schemas.microsoft.com/office/drawing/2014/main" xmlns="" id="{03D53F6C-5765-4C80-A8A3-32274A039594}"/>
              </a:ext>
            </a:extLst>
          </p:cNvPr>
          <p:cNvGraphicFramePr>
            <a:graphicFrameLocks noGrp="1"/>
          </p:cNvGraphicFramePr>
          <p:nvPr>
            <p:extLst>
              <p:ext uri="{D42A27DB-BD31-4B8C-83A1-F6EECF244321}">
                <p14:modId xmlns:p14="http://schemas.microsoft.com/office/powerpoint/2010/main" val="1420542947"/>
              </p:ext>
            </p:extLst>
          </p:nvPr>
        </p:nvGraphicFramePr>
        <p:xfrm>
          <a:off x="2627784" y="4522345"/>
          <a:ext cx="5880712" cy="1531883"/>
        </p:xfrm>
        <a:graphic>
          <a:graphicData uri="http://schemas.openxmlformats.org/drawingml/2006/table">
            <a:tbl>
              <a:tblPr>
                <a:tableStyleId>{5C22544A-7EE6-4342-B048-85BDC9FD1C3A}</a:tableStyleId>
              </a:tblPr>
              <a:tblGrid>
                <a:gridCol w="1740760">
                  <a:extLst>
                    <a:ext uri="{9D8B030D-6E8A-4147-A177-3AD203B41FA5}">
                      <a16:colId xmlns:a16="http://schemas.microsoft.com/office/drawing/2014/main" xmlns="" val="2346639394"/>
                    </a:ext>
                  </a:extLst>
                </a:gridCol>
                <a:gridCol w="2160240">
                  <a:extLst>
                    <a:ext uri="{9D8B030D-6E8A-4147-A177-3AD203B41FA5}">
                      <a16:colId xmlns:a16="http://schemas.microsoft.com/office/drawing/2014/main" xmlns="" val="774031361"/>
                    </a:ext>
                  </a:extLst>
                </a:gridCol>
                <a:gridCol w="1979712">
                  <a:extLst>
                    <a:ext uri="{9D8B030D-6E8A-4147-A177-3AD203B41FA5}">
                      <a16:colId xmlns:a16="http://schemas.microsoft.com/office/drawing/2014/main" xmlns="" val="305608938"/>
                    </a:ext>
                  </a:extLst>
                </a:gridCol>
              </a:tblGrid>
              <a:tr h="456229">
                <a:tc gridSpan="3">
                  <a:txBody>
                    <a:bodyPr/>
                    <a:lstStyle/>
                    <a:p>
                      <a:pPr algn="ctr" fontAlgn="b"/>
                      <a:r>
                        <a:rPr lang="fr-FR" sz="1600" b="1" u="none" strike="noStrike" dirty="0">
                          <a:effectLst/>
                        </a:rPr>
                        <a:t>Quatre-vingt-treize </a:t>
                      </a:r>
                    </a:p>
                  </a:txBody>
                  <a:tcPr marL="5955" marR="5955" marT="5955" marB="0" anchor="b"/>
                </a:tc>
                <a:tc hMerge="1">
                  <a:txBody>
                    <a:bodyPr/>
                    <a:lstStyle/>
                    <a:p>
                      <a:pPr algn="ctr" fontAlgn="b"/>
                      <a:endParaRPr lang="fr-FR" sz="1600" b="0" i="0" u="none" strike="noStrike" dirty="0">
                        <a:solidFill>
                          <a:srgbClr val="000000"/>
                        </a:solidFill>
                        <a:effectLst/>
                        <a:latin typeface="Calibri" panose="020F0502020204030204" pitchFamily="34" charset="0"/>
                      </a:endParaRPr>
                    </a:p>
                  </a:txBody>
                  <a:tcPr marL="5955" marR="5955" marT="5955" marB="0" anchor="b"/>
                </a:tc>
                <a:tc hMerge="1">
                  <a:txBody>
                    <a:bodyPr/>
                    <a:lstStyle/>
                    <a:p>
                      <a:pPr algn="ctr" fontAlgn="b"/>
                      <a:endParaRPr lang="fr-FR" sz="1600" b="0" i="0" u="none" strike="noStrike" dirty="0">
                        <a:solidFill>
                          <a:srgbClr val="000000"/>
                        </a:solidFill>
                        <a:effectLst/>
                        <a:latin typeface="Calibri" panose="020F0502020204030204" pitchFamily="34" charset="0"/>
                      </a:endParaRPr>
                    </a:p>
                  </a:txBody>
                  <a:tcPr marL="5955" marR="5955" marT="5955" marB="0" anchor="b"/>
                </a:tc>
                <a:extLst>
                  <a:ext uri="{0D108BD9-81ED-4DB2-BD59-A6C34878D82A}">
                    <a16:rowId xmlns:a16="http://schemas.microsoft.com/office/drawing/2014/main" xmlns="" val="2832313449"/>
                  </a:ext>
                </a:extLst>
              </a:tr>
              <a:tr h="576064">
                <a:tc>
                  <a:txBody>
                    <a:bodyPr/>
                    <a:lstStyle/>
                    <a:p>
                      <a:pPr algn="ctr" fontAlgn="b"/>
                      <a:r>
                        <a:rPr lang="fr-FR" sz="1600" u="none" strike="noStrike" dirty="0">
                          <a:solidFill>
                            <a:schemeClr val="tx1"/>
                          </a:solidFill>
                          <a:effectLst/>
                        </a:rPr>
                        <a:t>écrit 83</a:t>
                      </a:r>
                      <a:endParaRPr lang="fr-FR" sz="1600" b="0" i="0" u="none" strike="noStrike" dirty="0">
                        <a:solidFill>
                          <a:schemeClr val="tx1"/>
                        </a:solidFill>
                        <a:effectLst/>
                        <a:latin typeface="Calibri" panose="020F0502020204030204" pitchFamily="34" charset="0"/>
                      </a:endParaRPr>
                    </a:p>
                  </a:txBody>
                  <a:tcPr marL="5955" marR="5955" marT="5955" marB="0" anchor="ctr"/>
                </a:tc>
                <a:tc>
                  <a:txBody>
                    <a:bodyPr/>
                    <a:lstStyle/>
                    <a:p>
                      <a:pPr algn="ctr" fontAlgn="b"/>
                      <a:r>
                        <a:rPr lang="fr-FR" sz="1600" u="none" strike="noStrike" dirty="0">
                          <a:solidFill>
                            <a:schemeClr val="tx1"/>
                          </a:solidFill>
                          <a:effectLst/>
                        </a:rPr>
                        <a:t>écrit 43</a:t>
                      </a:r>
                      <a:endParaRPr lang="fr-FR" sz="1600" b="0" i="0" u="none" strike="noStrike" dirty="0">
                        <a:solidFill>
                          <a:schemeClr val="tx1"/>
                        </a:solidFill>
                        <a:effectLst/>
                        <a:latin typeface="Calibri" panose="020F0502020204030204" pitchFamily="34" charset="0"/>
                      </a:endParaRPr>
                    </a:p>
                  </a:txBody>
                  <a:tcPr marL="5955" marR="5955" marT="5955" marB="0" anchor="ctr"/>
                </a:tc>
                <a:tc>
                  <a:txBody>
                    <a:bodyPr/>
                    <a:lstStyle/>
                    <a:p>
                      <a:pPr algn="ctr" fontAlgn="b"/>
                      <a:r>
                        <a:rPr lang="fr-FR" sz="1600" u="none" strike="noStrike" dirty="0">
                          <a:solidFill>
                            <a:schemeClr val="tx1"/>
                          </a:solidFill>
                          <a:effectLst/>
                        </a:rPr>
                        <a:t>écrit 73</a:t>
                      </a:r>
                      <a:endParaRPr lang="fr-FR" sz="1600" b="0" i="0" u="none" strike="noStrike" dirty="0">
                        <a:solidFill>
                          <a:schemeClr val="tx1"/>
                        </a:solidFill>
                        <a:effectLst/>
                        <a:latin typeface="Calibri" panose="020F0502020204030204" pitchFamily="34" charset="0"/>
                      </a:endParaRPr>
                    </a:p>
                  </a:txBody>
                  <a:tcPr marL="5955" marR="5955" marT="5955" marB="0" anchor="ctr"/>
                </a:tc>
                <a:extLst>
                  <a:ext uri="{0D108BD9-81ED-4DB2-BD59-A6C34878D82A}">
                    <a16:rowId xmlns:a16="http://schemas.microsoft.com/office/drawing/2014/main" xmlns="" val="968738553"/>
                  </a:ext>
                </a:extLst>
              </a:tr>
              <a:tr h="164886">
                <a:tc>
                  <a:txBody>
                    <a:bodyPr/>
                    <a:lstStyle/>
                    <a:p>
                      <a:pPr algn="ctr" fontAlgn="b"/>
                      <a:r>
                        <a:rPr lang="fr-FR" sz="1600" u="none" strike="noStrike" dirty="0">
                          <a:solidFill>
                            <a:schemeClr val="tx1"/>
                          </a:solidFill>
                          <a:effectLst/>
                          <a:latin typeface="+mn-lt"/>
                        </a:rPr>
                        <a:t>12%</a:t>
                      </a:r>
                      <a:endParaRPr lang="fr-FR" sz="1600" b="0" i="0" u="none" strike="noStrike" dirty="0">
                        <a:solidFill>
                          <a:schemeClr val="tx1"/>
                        </a:solidFill>
                        <a:effectLst/>
                        <a:latin typeface="+mn-lt"/>
                      </a:endParaRPr>
                    </a:p>
                  </a:txBody>
                  <a:tcPr marL="5955" marR="5955" marT="5955" marB="0" anchor="b">
                    <a:solidFill>
                      <a:schemeClr val="accent1"/>
                    </a:solidFill>
                  </a:tcPr>
                </a:tc>
                <a:tc>
                  <a:txBody>
                    <a:bodyPr/>
                    <a:lstStyle/>
                    <a:p>
                      <a:pPr algn="ctr" fontAlgn="b"/>
                      <a:r>
                        <a:rPr lang="fr-FR" sz="1600" u="none" strike="noStrike" dirty="0">
                          <a:solidFill>
                            <a:schemeClr val="tx1"/>
                          </a:solidFill>
                          <a:effectLst/>
                          <a:latin typeface="+mn-lt"/>
                        </a:rPr>
                        <a:t>3%</a:t>
                      </a:r>
                      <a:endParaRPr lang="fr-FR" sz="1600" b="0" i="0" u="none" strike="noStrike" dirty="0">
                        <a:solidFill>
                          <a:schemeClr val="tx1"/>
                        </a:solidFill>
                        <a:effectLst/>
                        <a:latin typeface="+mn-lt"/>
                      </a:endParaRPr>
                    </a:p>
                  </a:txBody>
                  <a:tcPr marL="5955" marR="5955" marT="5955" marB="0" anchor="b">
                    <a:solidFill>
                      <a:schemeClr val="accent1"/>
                    </a:solidFill>
                  </a:tcPr>
                </a:tc>
                <a:tc>
                  <a:txBody>
                    <a:bodyPr/>
                    <a:lstStyle/>
                    <a:p>
                      <a:pPr algn="ctr" fontAlgn="b"/>
                      <a:r>
                        <a:rPr lang="fr-FR" sz="1600" u="none" strike="noStrike" dirty="0">
                          <a:solidFill>
                            <a:schemeClr val="tx1"/>
                          </a:solidFill>
                          <a:effectLst/>
                          <a:latin typeface="+mn-lt"/>
                        </a:rPr>
                        <a:t>3%</a:t>
                      </a:r>
                      <a:endParaRPr lang="fr-FR" sz="1600" b="0" i="0" u="none" strike="noStrike" dirty="0">
                        <a:solidFill>
                          <a:schemeClr val="tx1"/>
                        </a:solidFill>
                        <a:effectLst/>
                        <a:latin typeface="+mn-lt"/>
                      </a:endParaRPr>
                    </a:p>
                  </a:txBody>
                  <a:tcPr marL="5955" marR="5955" marT="5955" marB="0" anchor="b">
                    <a:solidFill>
                      <a:schemeClr val="accent1"/>
                    </a:solidFill>
                  </a:tcPr>
                </a:tc>
                <a:extLst>
                  <a:ext uri="{0D108BD9-81ED-4DB2-BD59-A6C34878D82A}">
                    <a16:rowId xmlns:a16="http://schemas.microsoft.com/office/drawing/2014/main" xmlns="" val="1461929296"/>
                  </a:ext>
                </a:extLst>
              </a:tr>
              <a:tr h="203954">
                <a:tc>
                  <a:txBody>
                    <a:bodyPr/>
                    <a:lstStyle/>
                    <a:p>
                      <a:pPr algn="ctr" fontAlgn="b"/>
                      <a:r>
                        <a:rPr lang="fr-FR" sz="1600" b="1" i="0" u="none" strike="noStrike" dirty="0">
                          <a:solidFill>
                            <a:schemeClr val="tx1"/>
                          </a:solidFill>
                          <a:effectLst/>
                          <a:latin typeface="+mn-lt"/>
                        </a:rPr>
                        <a:t>10%</a:t>
                      </a:r>
                    </a:p>
                  </a:txBody>
                  <a:tcPr marL="5955" marR="5955" marT="5955" marB="0" anchor="b">
                    <a:solidFill>
                      <a:schemeClr val="accent2"/>
                    </a:solidFill>
                  </a:tcPr>
                </a:tc>
                <a:tc>
                  <a:txBody>
                    <a:bodyPr/>
                    <a:lstStyle/>
                    <a:p>
                      <a:pPr algn="ctr" fontAlgn="b"/>
                      <a:r>
                        <a:rPr lang="fr-FR" sz="1600" b="1" i="0" u="none" strike="noStrike" dirty="0">
                          <a:solidFill>
                            <a:schemeClr val="tx1"/>
                          </a:solidFill>
                          <a:effectLst/>
                          <a:latin typeface="+mn-lt"/>
                        </a:rPr>
                        <a:t>2%</a:t>
                      </a:r>
                    </a:p>
                  </a:txBody>
                  <a:tcPr marL="5955" marR="5955" marT="5955" marB="0" anchor="b">
                    <a:solidFill>
                      <a:schemeClr val="accent2"/>
                    </a:solidFill>
                  </a:tcPr>
                </a:tc>
                <a:tc>
                  <a:txBody>
                    <a:bodyPr/>
                    <a:lstStyle/>
                    <a:p>
                      <a:pPr algn="ctr" fontAlgn="b"/>
                      <a:r>
                        <a:rPr lang="fr-FR" sz="1600" b="1" i="0" u="none" strike="noStrike" dirty="0">
                          <a:solidFill>
                            <a:schemeClr val="tx1"/>
                          </a:solidFill>
                          <a:effectLst/>
                          <a:latin typeface="+mn-lt"/>
                        </a:rPr>
                        <a:t>0%</a:t>
                      </a:r>
                    </a:p>
                  </a:txBody>
                  <a:tcPr marL="5955" marR="5955" marT="5955" marB="0" anchor="b">
                    <a:solidFill>
                      <a:schemeClr val="accent2"/>
                    </a:solidFill>
                  </a:tcPr>
                </a:tc>
                <a:extLst>
                  <a:ext uri="{0D108BD9-81ED-4DB2-BD59-A6C34878D82A}">
                    <a16:rowId xmlns:a16="http://schemas.microsoft.com/office/drawing/2014/main" xmlns="" val="566681649"/>
                  </a:ext>
                </a:extLst>
              </a:tr>
            </a:tbl>
          </a:graphicData>
        </a:graphic>
      </p:graphicFrame>
      <p:sp>
        <p:nvSpPr>
          <p:cNvPr id="6" name="Rectangle 5">
            <a:extLst>
              <a:ext uri="{FF2B5EF4-FFF2-40B4-BE49-F238E27FC236}">
                <a16:creationId xmlns:a16="http://schemas.microsoft.com/office/drawing/2014/main" xmlns="" id="{F3E0C48E-BF96-4A3C-A90F-A5AF49D30F24}"/>
              </a:ext>
            </a:extLst>
          </p:cNvPr>
          <p:cNvSpPr/>
          <p:nvPr/>
        </p:nvSpPr>
        <p:spPr>
          <a:xfrm>
            <a:off x="2986655" y="384339"/>
            <a:ext cx="1191352" cy="369332"/>
          </a:xfrm>
          <a:prstGeom prst="rect">
            <a:avLst/>
          </a:prstGeom>
        </p:spPr>
        <p:txBody>
          <a:bodyPr wrap="none">
            <a:spAutoFit/>
          </a:bodyPr>
          <a:lstStyle/>
          <a:p>
            <a:r>
              <a:rPr lang="fr-FR" dirty="0">
                <a:solidFill>
                  <a:srgbClr val="000000"/>
                </a:solidFill>
                <a:latin typeface="Calibri" panose="020F0502020204030204" pitchFamily="34" charset="0"/>
              </a:rPr>
              <a:t>2013-2014</a:t>
            </a:r>
            <a:endParaRPr lang="fr-FR" dirty="0"/>
          </a:p>
        </p:txBody>
      </p:sp>
      <p:sp>
        <p:nvSpPr>
          <p:cNvPr id="9" name="Rectangle 8">
            <a:extLst>
              <a:ext uri="{FF2B5EF4-FFF2-40B4-BE49-F238E27FC236}">
                <a16:creationId xmlns:a16="http://schemas.microsoft.com/office/drawing/2014/main" xmlns="" id="{BE1831E0-9AC4-4A10-8921-D4E7ACBF7546}"/>
              </a:ext>
            </a:extLst>
          </p:cNvPr>
          <p:cNvSpPr/>
          <p:nvPr/>
        </p:nvSpPr>
        <p:spPr>
          <a:xfrm>
            <a:off x="2627784" y="1400002"/>
            <a:ext cx="5400600" cy="646331"/>
          </a:xfrm>
          <a:prstGeom prst="rect">
            <a:avLst/>
          </a:prstGeom>
          <a:solidFill>
            <a:schemeClr val="accent2"/>
          </a:solidFill>
        </p:spPr>
        <p:txBody>
          <a:bodyPr wrap="square">
            <a:spAutoFit/>
          </a:bodyPr>
          <a:lstStyle/>
          <a:p>
            <a:pPr fontAlgn="b"/>
            <a:r>
              <a:rPr lang="fr-FR" b="1" dirty="0"/>
              <a:t>Population CDN : 196 élèves, mêmes établissements que les précédents</a:t>
            </a:r>
          </a:p>
        </p:txBody>
      </p:sp>
      <p:sp>
        <p:nvSpPr>
          <p:cNvPr id="10" name="Espace réservé du numéro de diapositive 3">
            <a:extLst>
              <a:ext uri="{FF2B5EF4-FFF2-40B4-BE49-F238E27FC236}">
                <a16:creationId xmlns:a16="http://schemas.microsoft.com/office/drawing/2014/main" xmlns="" id="{1C4075C0-9EDD-4810-8FF5-A877336B22BB}"/>
              </a:ext>
            </a:extLst>
          </p:cNvPr>
          <p:cNvSpPr>
            <a:spLocks noGrp="1"/>
          </p:cNvSpPr>
          <p:nvPr>
            <p:ph type="sldNum" sz="quarter" idx="12"/>
          </p:nvPr>
        </p:nvSpPr>
        <p:spPr>
          <a:xfrm>
            <a:off x="7620000" y="18288"/>
            <a:ext cx="1066800" cy="329184"/>
          </a:xfrm>
        </p:spPr>
        <p:txBody>
          <a:bodyPr/>
          <a:lstStyle/>
          <a:p>
            <a:fld id="{CF4668DC-857F-487D-BFFA-8C0CA5037977}" type="slidenum">
              <a:rPr lang="fr-BE" smtClean="0"/>
              <a:pPr/>
              <a:t>71</a:t>
            </a:fld>
            <a:endParaRPr lang="fr-BE"/>
          </a:p>
        </p:txBody>
      </p:sp>
    </p:spTree>
    <p:extLst>
      <p:ext uri="{BB962C8B-B14F-4D97-AF65-F5344CB8AC3E}">
        <p14:creationId xmlns:p14="http://schemas.microsoft.com/office/powerpoint/2010/main" val="11332172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72</a:t>
            </a:fld>
            <a:endParaRPr lang="fr-BE"/>
          </a:p>
        </p:txBody>
      </p:sp>
      <p:sp>
        <p:nvSpPr>
          <p:cNvPr id="10" name="Rectangle 9">
            <a:extLst>
              <a:ext uri="{FF2B5EF4-FFF2-40B4-BE49-F238E27FC236}">
                <a16:creationId xmlns:a16="http://schemas.microsoft.com/office/drawing/2014/main" xmlns="" id="{D84C5FD0-9380-46D9-A660-87B853A5C1E4}"/>
              </a:ext>
            </a:extLst>
          </p:cNvPr>
          <p:cNvSpPr/>
          <p:nvPr/>
        </p:nvSpPr>
        <p:spPr>
          <a:xfrm>
            <a:off x="4812396" y="592676"/>
            <a:ext cx="4572000" cy="369332"/>
          </a:xfrm>
          <a:prstGeom prst="rect">
            <a:avLst/>
          </a:prstGeom>
        </p:spPr>
        <p:txBody>
          <a:bodyPr>
            <a:spAutoFit/>
          </a:bodyPr>
          <a:lstStyle/>
          <a:p>
            <a:r>
              <a:rPr lang="fr-FR" dirty="0">
                <a:ea typeface="Times New Roman" panose="02020603050405020304" pitchFamily="18" charset="0"/>
              </a:rPr>
              <a:t>Test 1 : « écrire 53 ronds non organisés »</a:t>
            </a:r>
            <a:endParaRPr lang="fr-FR" dirty="0"/>
          </a:p>
        </p:txBody>
      </p:sp>
      <p:pic>
        <p:nvPicPr>
          <p:cNvPr id="14" name="Image 13">
            <a:extLst>
              <a:ext uri="{FF2B5EF4-FFF2-40B4-BE49-F238E27FC236}">
                <a16:creationId xmlns:a16="http://schemas.microsoft.com/office/drawing/2014/main" xmlns="" id="{0A621360-8274-4EE4-BAA9-E9F06267EBD9}"/>
              </a:ext>
            </a:extLst>
          </p:cNvPr>
          <p:cNvPicPr>
            <a:picLocks noChangeAspect="1"/>
          </p:cNvPicPr>
          <p:nvPr/>
        </p:nvPicPr>
        <p:blipFill>
          <a:blip r:embed="rId3" cstate="print"/>
          <a:stretch>
            <a:fillRect/>
          </a:stretch>
        </p:blipFill>
        <p:spPr>
          <a:xfrm>
            <a:off x="6576793" y="1196752"/>
            <a:ext cx="1043207" cy="1508637"/>
          </a:xfrm>
          <a:prstGeom prst="rect">
            <a:avLst/>
          </a:prstGeom>
        </p:spPr>
      </p:pic>
      <p:sp>
        <p:nvSpPr>
          <p:cNvPr id="9" name="Rectangle 8">
            <a:extLst>
              <a:ext uri="{FF2B5EF4-FFF2-40B4-BE49-F238E27FC236}">
                <a16:creationId xmlns:a16="http://schemas.microsoft.com/office/drawing/2014/main" xmlns="" id="{1F75491D-4FB4-4D42-B88E-A567A7DA23F3}"/>
              </a:ext>
            </a:extLst>
          </p:cNvPr>
          <p:cNvSpPr/>
          <p:nvPr/>
        </p:nvSpPr>
        <p:spPr>
          <a:xfrm>
            <a:off x="251520" y="611396"/>
            <a:ext cx="4896544" cy="369332"/>
          </a:xfrm>
          <a:prstGeom prst="rect">
            <a:avLst/>
          </a:prstGeom>
        </p:spPr>
        <p:txBody>
          <a:bodyPr wrap="square">
            <a:spAutoFit/>
          </a:bodyPr>
          <a:lstStyle/>
          <a:p>
            <a:r>
              <a:rPr lang="fr-FR" b="1" u="sng" dirty="0">
                <a:ea typeface="Times New Roman" panose="02020603050405020304" pitchFamily="18" charset="0"/>
              </a:rPr>
              <a:t>L’emploi de la dizaine</a:t>
            </a:r>
            <a:endParaRPr lang="fr-FR" b="1" u="sng" dirty="0"/>
          </a:p>
        </p:txBody>
      </p:sp>
      <p:grpSp>
        <p:nvGrpSpPr>
          <p:cNvPr id="5" name="Groupe 4">
            <a:extLst>
              <a:ext uri="{FF2B5EF4-FFF2-40B4-BE49-F238E27FC236}">
                <a16:creationId xmlns:a16="http://schemas.microsoft.com/office/drawing/2014/main" xmlns="" id="{DBE734EB-38B1-4443-8733-E38057B92203}"/>
              </a:ext>
            </a:extLst>
          </p:cNvPr>
          <p:cNvGrpSpPr/>
          <p:nvPr/>
        </p:nvGrpSpPr>
        <p:grpSpPr>
          <a:xfrm>
            <a:off x="539552" y="2500489"/>
            <a:ext cx="3960440" cy="3024336"/>
            <a:chOff x="539552" y="2500489"/>
            <a:chExt cx="3960440" cy="3024336"/>
          </a:xfrm>
        </p:grpSpPr>
        <p:graphicFrame>
          <p:nvGraphicFramePr>
            <p:cNvPr id="7" name="Graphique 6"/>
            <p:cNvGraphicFramePr/>
            <p:nvPr>
              <p:extLst>
                <p:ext uri="{D42A27DB-BD31-4B8C-83A1-F6EECF244321}">
                  <p14:modId xmlns:p14="http://schemas.microsoft.com/office/powerpoint/2010/main" val="707329958"/>
                </p:ext>
              </p:extLst>
            </p:nvPr>
          </p:nvGraphicFramePr>
          <p:xfrm>
            <a:off x="539552" y="2500489"/>
            <a:ext cx="3960440" cy="3024336"/>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a:extLst>
                <a:ext uri="{FF2B5EF4-FFF2-40B4-BE49-F238E27FC236}">
                  <a16:creationId xmlns:a16="http://schemas.microsoft.com/office/drawing/2014/main" xmlns="" id="{C765A78D-17E8-429E-97E0-8EEDBF24C9FD}"/>
                </a:ext>
              </a:extLst>
            </p:cNvPr>
            <p:cNvSpPr/>
            <p:nvPr/>
          </p:nvSpPr>
          <p:spPr>
            <a:xfrm>
              <a:off x="2519772" y="3508601"/>
              <a:ext cx="1440160" cy="2016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8488519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73</a:t>
            </a:fld>
            <a:endParaRPr lang="fr-BE"/>
          </a:p>
        </p:txBody>
      </p:sp>
      <p:graphicFrame>
        <p:nvGraphicFramePr>
          <p:cNvPr id="11" name="Tableau 10"/>
          <p:cNvGraphicFramePr>
            <a:graphicFrameLocks noGrp="1"/>
          </p:cNvGraphicFramePr>
          <p:nvPr>
            <p:extLst>
              <p:ext uri="{D42A27DB-BD31-4B8C-83A1-F6EECF244321}">
                <p14:modId xmlns:p14="http://schemas.microsoft.com/office/powerpoint/2010/main" val="3041933879"/>
              </p:ext>
            </p:extLst>
          </p:nvPr>
        </p:nvGraphicFramePr>
        <p:xfrm>
          <a:off x="4644010" y="3356993"/>
          <a:ext cx="4272842" cy="2304255"/>
        </p:xfrm>
        <a:graphic>
          <a:graphicData uri="http://schemas.openxmlformats.org/drawingml/2006/table">
            <a:tbl>
              <a:tblPr>
                <a:tableStyleId>{5C22544A-7EE6-4342-B048-85BDC9FD1C3A}</a:tableStyleId>
              </a:tblPr>
              <a:tblGrid>
                <a:gridCol w="1368150">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1680556">
                  <a:extLst>
                    <a:ext uri="{9D8B030D-6E8A-4147-A177-3AD203B41FA5}">
                      <a16:colId xmlns:a16="http://schemas.microsoft.com/office/drawing/2014/main" xmlns="" val="20002"/>
                    </a:ext>
                  </a:extLst>
                </a:gridCol>
              </a:tblGrid>
              <a:tr h="1066677">
                <a:tc>
                  <a:txBody>
                    <a:bodyPr/>
                    <a:lstStyle/>
                    <a:p>
                      <a:pPr algn="ctr" fontAlgn="b"/>
                      <a:endParaRPr lang="fr-FR" sz="18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fr-FR" sz="1800" b="0" i="0" u="none" strike="noStrike" dirty="0">
                          <a:solidFill>
                            <a:srgbClr val="000000"/>
                          </a:solidFill>
                          <a:effectLst/>
                          <a:latin typeface="Calibri" panose="020F0502020204030204" pitchFamily="34" charset="0"/>
                        </a:rPr>
                        <a:t>Population T </a:t>
                      </a:r>
                    </a:p>
                    <a:p>
                      <a:pPr algn="ctr" fontAlgn="b"/>
                      <a:r>
                        <a:rPr lang="fr-FR" sz="1800" b="0" i="0" u="none" strike="noStrike" dirty="0">
                          <a:solidFill>
                            <a:srgbClr val="000000"/>
                          </a:solidFill>
                          <a:effectLst/>
                          <a:latin typeface="Calibri" panose="020F0502020204030204" pitchFamily="34" charset="0"/>
                        </a:rPr>
                        <a:t>266 élèves</a:t>
                      </a:r>
                    </a:p>
                  </a:txBody>
                  <a:tcPr marL="9525" marR="9525" marT="9525" marB="0" anchor="b">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fr-FR" sz="1800" b="0" i="0" u="none" strike="noStrike" dirty="0">
                          <a:solidFill>
                            <a:srgbClr val="000000"/>
                          </a:solidFill>
                          <a:effectLst/>
                          <a:latin typeface="Calibri" panose="020F0502020204030204" pitchFamily="34" charset="0"/>
                        </a:rPr>
                        <a:t>Population</a:t>
                      </a:r>
                      <a:r>
                        <a:rPr lang="fr-FR" sz="1800" b="0" i="0" u="none" strike="noStrike" baseline="0" dirty="0">
                          <a:solidFill>
                            <a:srgbClr val="000000"/>
                          </a:solidFill>
                          <a:effectLst/>
                          <a:latin typeface="Calibri" panose="020F0502020204030204" pitchFamily="34" charset="0"/>
                        </a:rPr>
                        <a:t> CDN</a:t>
                      </a:r>
                    </a:p>
                    <a:p>
                      <a:pPr algn="ctr" fontAlgn="b"/>
                      <a:r>
                        <a:rPr lang="fr-FR" sz="1800" b="0" i="0" u="none" strike="noStrike" baseline="0" dirty="0">
                          <a:solidFill>
                            <a:srgbClr val="000000"/>
                          </a:solidFill>
                          <a:effectLst/>
                          <a:latin typeface="Calibri" panose="020F0502020204030204" pitchFamily="34" charset="0"/>
                        </a:rPr>
                        <a:t>196 élèves</a:t>
                      </a:r>
                      <a:endParaRPr lang="fr-FR" sz="18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618789">
                <a:tc>
                  <a:txBody>
                    <a:bodyPr/>
                    <a:lstStyle/>
                    <a:p>
                      <a:pPr algn="ctr" fontAlgn="b"/>
                      <a:r>
                        <a:rPr lang="fr-FR" sz="1800" u="none" strike="noStrike" dirty="0">
                          <a:effectLst/>
                        </a:rPr>
                        <a:t>efficacité dizaine</a:t>
                      </a:r>
                      <a:endParaRPr lang="fr-FR"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u="none" strike="noStrike" dirty="0">
                          <a:effectLst/>
                        </a:rPr>
                        <a:t>53%</a:t>
                      </a:r>
                      <a:endParaRPr lang="fr-FR" sz="18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fr-FR" sz="1800" u="none" strike="noStrike" dirty="0">
                          <a:effectLst/>
                        </a:rPr>
                        <a:t>57%</a:t>
                      </a:r>
                      <a:endParaRPr lang="fr-FR" sz="18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1"/>
                  </a:ext>
                </a:extLst>
              </a:tr>
              <a:tr h="618789">
                <a:tc>
                  <a:txBody>
                    <a:bodyPr/>
                    <a:lstStyle/>
                    <a:p>
                      <a:pPr algn="ctr" fontAlgn="b"/>
                      <a:r>
                        <a:rPr lang="fr-FR" sz="1800" u="none" strike="noStrike" dirty="0">
                          <a:effectLst/>
                        </a:rPr>
                        <a:t>efficacité non dizaine</a:t>
                      </a:r>
                      <a:endParaRPr lang="fr-FR"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u="none" strike="noStrike" dirty="0">
                          <a:effectLst/>
                        </a:rPr>
                        <a:t>36%</a:t>
                      </a:r>
                      <a:endParaRPr lang="fr-FR" sz="18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fr-FR" sz="1800" u="none" strike="noStrike" dirty="0">
                          <a:effectLst/>
                        </a:rPr>
                        <a:t>46%</a:t>
                      </a:r>
                      <a:endParaRPr lang="fr-FR" sz="18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2"/>
                  </a:ext>
                </a:extLst>
              </a:tr>
            </a:tbl>
          </a:graphicData>
        </a:graphic>
      </p:graphicFrame>
      <p:sp>
        <p:nvSpPr>
          <p:cNvPr id="10" name="Rectangle 9">
            <a:extLst>
              <a:ext uri="{FF2B5EF4-FFF2-40B4-BE49-F238E27FC236}">
                <a16:creationId xmlns:a16="http://schemas.microsoft.com/office/drawing/2014/main" xmlns="" id="{D84C5FD0-9380-46D9-A660-87B853A5C1E4}"/>
              </a:ext>
            </a:extLst>
          </p:cNvPr>
          <p:cNvSpPr/>
          <p:nvPr/>
        </p:nvSpPr>
        <p:spPr>
          <a:xfrm>
            <a:off x="4812396" y="592676"/>
            <a:ext cx="4572000" cy="369332"/>
          </a:xfrm>
          <a:prstGeom prst="rect">
            <a:avLst/>
          </a:prstGeom>
        </p:spPr>
        <p:txBody>
          <a:bodyPr>
            <a:spAutoFit/>
          </a:bodyPr>
          <a:lstStyle/>
          <a:p>
            <a:r>
              <a:rPr lang="fr-FR" dirty="0">
                <a:ea typeface="Times New Roman" panose="02020603050405020304" pitchFamily="18" charset="0"/>
              </a:rPr>
              <a:t>Test 1 : « écrire 53 ronds non organisés »</a:t>
            </a:r>
            <a:endParaRPr lang="fr-FR" dirty="0"/>
          </a:p>
        </p:txBody>
      </p:sp>
      <p:pic>
        <p:nvPicPr>
          <p:cNvPr id="14" name="Image 13">
            <a:extLst>
              <a:ext uri="{FF2B5EF4-FFF2-40B4-BE49-F238E27FC236}">
                <a16:creationId xmlns:a16="http://schemas.microsoft.com/office/drawing/2014/main" xmlns="" id="{0A621360-8274-4EE4-BAA9-E9F06267EBD9}"/>
              </a:ext>
            </a:extLst>
          </p:cNvPr>
          <p:cNvPicPr>
            <a:picLocks noChangeAspect="1"/>
          </p:cNvPicPr>
          <p:nvPr/>
        </p:nvPicPr>
        <p:blipFill>
          <a:blip r:embed="rId3" cstate="print"/>
          <a:stretch>
            <a:fillRect/>
          </a:stretch>
        </p:blipFill>
        <p:spPr>
          <a:xfrm>
            <a:off x="6576793" y="1196752"/>
            <a:ext cx="1043207" cy="1508637"/>
          </a:xfrm>
          <a:prstGeom prst="rect">
            <a:avLst/>
          </a:prstGeom>
        </p:spPr>
      </p:pic>
      <p:sp>
        <p:nvSpPr>
          <p:cNvPr id="2" name="Rectangle 1">
            <a:extLst>
              <a:ext uri="{FF2B5EF4-FFF2-40B4-BE49-F238E27FC236}">
                <a16:creationId xmlns:a16="http://schemas.microsoft.com/office/drawing/2014/main" xmlns="" id="{54395907-058C-4D10-B2CE-208BE8994CEF}"/>
              </a:ext>
            </a:extLst>
          </p:cNvPr>
          <p:cNvSpPr/>
          <p:nvPr/>
        </p:nvSpPr>
        <p:spPr>
          <a:xfrm>
            <a:off x="755576" y="6021288"/>
            <a:ext cx="3096344" cy="707886"/>
          </a:xfrm>
          <a:prstGeom prst="rect">
            <a:avLst/>
          </a:prstGeom>
        </p:spPr>
        <p:txBody>
          <a:bodyPr wrap="square">
            <a:spAutoFit/>
          </a:bodyPr>
          <a:lstStyle/>
          <a:p>
            <a:pPr lvl="0"/>
            <a:r>
              <a:rPr lang="fr-FR" sz="2000" dirty="0">
                <a:solidFill>
                  <a:prstClr val="black"/>
                </a:solidFill>
              </a:rPr>
              <a:t>La réussite globale passe de 41% à 54%.</a:t>
            </a:r>
          </a:p>
        </p:txBody>
      </p:sp>
      <p:sp>
        <p:nvSpPr>
          <p:cNvPr id="9" name="Rectangle 8">
            <a:extLst>
              <a:ext uri="{FF2B5EF4-FFF2-40B4-BE49-F238E27FC236}">
                <a16:creationId xmlns:a16="http://schemas.microsoft.com/office/drawing/2014/main" xmlns="" id="{1F75491D-4FB4-4D42-B88E-A567A7DA23F3}"/>
              </a:ext>
            </a:extLst>
          </p:cNvPr>
          <p:cNvSpPr/>
          <p:nvPr/>
        </p:nvSpPr>
        <p:spPr>
          <a:xfrm>
            <a:off x="251520" y="611396"/>
            <a:ext cx="4896544" cy="369332"/>
          </a:xfrm>
          <a:prstGeom prst="rect">
            <a:avLst/>
          </a:prstGeom>
        </p:spPr>
        <p:txBody>
          <a:bodyPr wrap="square">
            <a:spAutoFit/>
          </a:bodyPr>
          <a:lstStyle/>
          <a:p>
            <a:r>
              <a:rPr lang="fr-FR" b="1" u="sng" dirty="0">
                <a:ea typeface="Times New Roman" panose="02020603050405020304" pitchFamily="18" charset="0"/>
              </a:rPr>
              <a:t>L’emploi de la dizaine</a:t>
            </a:r>
            <a:endParaRPr lang="fr-FR" b="1" u="sng" dirty="0"/>
          </a:p>
        </p:txBody>
      </p:sp>
      <p:grpSp>
        <p:nvGrpSpPr>
          <p:cNvPr id="12" name="Groupe 11">
            <a:extLst>
              <a:ext uri="{FF2B5EF4-FFF2-40B4-BE49-F238E27FC236}">
                <a16:creationId xmlns:a16="http://schemas.microsoft.com/office/drawing/2014/main" xmlns="" id="{10147CCA-99B5-454F-966E-794846947899}"/>
              </a:ext>
            </a:extLst>
          </p:cNvPr>
          <p:cNvGrpSpPr/>
          <p:nvPr/>
        </p:nvGrpSpPr>
        <p:grpSpPr>
          <a:xfrm>
            <a:off x="539552" y="2500489"/>
            <a:ext cx="3960440" cy="3024336"/>
            <a:chOff x="539552" y="2500489"/>
            <a:chExt cx="3960440" cy="3024336"/>
          </a:xfrm>
        </p:grpSpPr>
        <p:graphicFrame>
          <p:nvGraphicFramePr>
            <p:cNvPr id="13" name="Graphique 12">
              <a:extLst>
                <a:ext uri="{FF2B5EF4-FFF2-40B4-BE49-F238E27FC236}">
                  <a16:creationId xmlns:a16="http://schemas.microsoft.com/office/drawing/2014/main" xmlns="" id="{053FEC85-D1C4-4221-A160-FAABE20943BC}"/>
                </a:ext>
              </a:extLst>
            </p:cNvPr>
            <p:cNvGraphicFramePr/>
            <p:nvPr>
              <p:extLst>
                <p:ext uri="{D42A27DB-BD31-4B8C-83A1-F6EECF244321}">
                  <p14:modId xmlns:p14="http://schemas.microsoft.com/office/powerpoint/2010/main" val="144664681"/>
                </p:ext>
              </p:extLst>
            </p:nvPr>
          </p:nvGraphicFramePr>
          <p:xfrm>
            <a:off x="539552" y="2500489"/>
            <a:ext cx="3960440" cy="3024336"/>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xmlns="" id="{ED08CEE2-25EB-43DA-9FFD-FF6AC1AFA12E}"/>
                </a:ext>
              </a:extLst>
            </p:cNvPr>
            <p:cNvSpPr/>
            <p:nvPr/>
          </p:nvSpPr>
          <p:spPr>
            <a:xfrm>
              <a:off x="2519772" y="3508601"/>
              <a:ext cx="1440160" cy="2016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2360179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74</a:t>
            </a:fld>
            <a:endParaRPr lang="fr-BE"/>
          </a:p>
        </p:txBody>
      </p:sp>
      <p:sp>
        <p:nvSpPr>
          <p:cNvPr id="10" name="Rectangle 9">
            <a:extLst>
              <a:ext uri="{FF2B5EF4-FFF2-40B4-BE49-F238E27FC236}">
                <a16:creationId xmlns:a16="http://schemas.microsoft.com/office/drawing/2014/main" xmlns="" id="{D84C5FD0-9380-46D9-A660-87B853A5C1E4}"/>
              </a:ext>
            </a:extLst>
          </p:cNvPr>
          <p:cNvSpPr/>
          <p:nvPr/>
        </p:nvSpPr>
        <p:spPr>
          <a:xfrm>
            <a:off x="4812396" y="592676"/>
            <a:ext cx="4572000" cy="369332"/>
          </a:xfrm>
          <a:prstGeom prst="rect">
            <a:avLst/>
          </a:prstGeom>
        </p:spPr>
        <p:txBody>
          <a:bodyPr>
            <a:spAutoFit/>
          </a:bodyPr>
          <a:lstStyle/>
          <a:p>
            <a:r>
              <a:rPr lang="fr-FR" dirty="0">
                <a:ea typeface="Times New Roman" panose="02020603050405020304" pitchFamily="18" charset="0"/>
              </a:rPr>
              <a:t>Test 1 : « écrire 53 ronds non organisés »</a:t>
            </a:r>
            <a:endParaRPr lang="fr-FR" dirty="0"/>
          </a:p>
        </p:txBody>
      </p:sp>
      <p:pic>
        <p:nvPicPr>
          <p:cNvPr id="14" name="Image 13">
            <a:extLst>
              <a:ext uri="{FF2B5EF4-FFF2-40B4-BE49-F238E27FC236}">
                <a16:creationId xmlns:a16="http://schemas.microsoft.com/office/drawing/2014/main" xmlns="" id="{0A621360-8274-4EE4-BAA9-E9F06267EBD9}"/>
              </a:ext>
            </a:extLst>
          </p:cNvPr>
          <p:cNvPicPr>
            <a:picLocks noChangeAspect="1"/>
          </p:cNvPicPr>
          <p:nvPr/>
        </p:nvPicPr>
        <p:blipFill>
          <a:blip r:embed="rId3" cstate="print"/>
          <a:stretch>
            <a:fillRect/>
          </a:stretch>
        </p:blipFill>
        <p:spPr>
          <a:xfrm>
            <a:off x="6576793" y="1196752"/>
            <a:ext cx="1043207" cy="1508637"/>
          </a:xfrm>
          <a:prstGeom prst="rect">
            <a:avLst/>
          </a:prstGeom>
        </p:spPr>
      </p:pic>
      <p:sp>
        <p:nvSpPr>
          <p:cNvPr id="9" name="Rectangle 8">
            <a:extLst>
              <a:ext uri="{FF2B5EF4-FFF2-40B4-BE49-F238E27FC236}">
                <a16:creationId xmlns:a16="http://schemas.microsoft.com/office/drawing/2014/main" xmlns="" id="{1F75491D-4FB4-4D42-B88E-A567A7DA23F3}"/>
              </a:ext>
            </a:extLst>
          </p:cNvPr>
          <p:cNvSpPr/>
          <p:nvPr/>
        </p:nvSpPr>
        <p:spPr>
          <a:xfrm>
            <a:off x="251520" y="611396"/>
            <a:ext cx="4896544" cy="369332"/>
          </a:xfrm>
          <a:prstGeom prst="rect">
            <a:avLst/>
          </a:prstGeom>
        </p:spPr>
        <p:txBody>
          <a:bodyPr wrap="square">
            <a:spAutoFit/>
          </a:bodyPr>
          <a:lstStyle/>
          <a:p>
            <a:r>
              <a:rPr lang="fr-FR" b="1" u="sng" dirty="0">
                <a:ea typeface="Times New Roman" panose="02020603050405020304" pitchFamily="18" charset="0"/>
              </a:rPr>
              <a:t>L’emploi de la dizaine</a:t>
            </a:r>
            <a:endParaRPr lang="fr-FR" b="1" u="sng" dirty="0"/>
          </a:p>
        </p:txBody>
      </p:sp>
      <p:sp>
        <p:nvSpPr>
          <p:cNvPr id="2" name="ZoneTexte 1">
            <a:extLst>
              <a:ext uri="{FF2B5EF4-FFF2-40B4-BE49-F238E27FC236}">
                <a16:creationId xmlns:a16="http://schemas.microsoft.com/office/drawing/2014/main" xmlns="" id="{D849865F-4ED3-4296-81FC-178E53132057}"/>
              </a:ext>
            </a:extLst>
          </p:cNvPr>
          <p:cNvSpPr txBox="1"/>
          <p:nvPr/>
        </p:nvSpPr>
        <p:spPr>
          <a:xfrm>
            <a:off x="5508104" y="3645024"/>
            <a:ext cx="2952328" cy="2031325"/>
          </a:xfrm>
          <a:prstGeom prst="rect">
            <a:avLst/>
          </a:prstGeom>
          <a:noFill/>
        </p:spPr>
        <p:txBody>
          <a:bodyPr wrap="square" rtlCol="0">
            <a:spAutoFit/>
          </a:bodyPr>
          <a:lstStyle/>
          <a:p>
            <a:r>
              <a:rPr lang="fr-FR" dirty="0"/>
              <a:t>Dans ce test, la dizaine est essentiellement utile pour l’énumération (ne pas oublier de ronds, ne pas en compter deux fois), </a:t>
            </a:r>
          </a:p>
          <a:p>
            <a:r>
              <a:rPr lang="fr-FR" dirty="0"/>
              <a:t>elle n’est pas indispensable pour réussir.</a:t>
            </a:r>
          </a:p>
        </p:txBody>
      </p:sp>
      <p:grpSp>
        <p:nvGrpSpPr>
          <p:cNvPr id="8" name="Groupe 7">
            <a:extLst>
              <a:ext uri="{FF2B5EF4-FFF2-40B4-BE49-F238E27FC236}">
                <a16:creationId xmlns:a16="http://schemas.microsoft.com/office/drawing/2014/main" xmlns="" id="{55E75324-9ACB-40CB-B74A-B20EDE9E1FF7}"/>
              </a:ext>
            </a:extLst>
          </p:cNvPr>
          <p:cNvGrpSpPr/>
          <p:nvPr/>
        </p:nvGrpSpPr>
        <p:grpSpPr>
          <a:xfrm>
            <a:off x="539552" y="2500489"/>
            <a:ext cx="3960440" cy="3024336"/>
            <a:chOff x="539552" y="2500489"/>
            <a:chExt cx="3960440" cy="3024336"/>
          </a:xfrm>
        </p:grpSpPr>
        <p:graphicFrame>
          <p:nvGraphicFramePr>
            <p:cNvPr id="11" name="Graphique 10">
              <a:extLst>
                <a:ext uri="{FF2B5EF4-FFF2-40B4-BE49-F238E27FC236}">
                  <a16:creationId xmlns:a16="http://schemas.microsoft.com/office/drawing/2014/main" xmlns="" id="{1570B6DC-F144-4E7F-960F-6A3E6C521897}"/>
                </a:ext>
              </a:extLst>
            </p:cNvPr>
            <p:cNvGraphicFramePr/>
            <p:nvPr>
              <p:extLst>
                <p:ext uri="{D42A27DB-BD31-4B8C-83A1-F6EECF244321}">
                  <p14:modId xmlns:p14="http://schemas.microsoft.com/office/powerpoint/2010/main" val="2910123535"/>
                </p:ext>
              </p:extLst>
            </p:nvPr>
          </p:nvGraphicFramePr>
          <p:xfrm>
            <a:off x="539552" y="2500489"/>
            <a:ext cx="3960440" cy="3024336"/>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xmlns="" id="{60B040CA-759F-4A4C-BBFA-296A42FD539A}"/>
                </a:ext>
              </a:extLst>
            </p:cNvPr>
            <p:cNvSpPr/>
            <p:nvPr/>
          </p:nvSpPr>
          <p:spPr>
            <a:xfrm>
              <a:off x="2519772" y="3508601"/>
              <a:ext cx="1440160" cy="2016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1901553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75</a:t>
            </a:fld>
            <a:endParaRPr lang="fr-BE"/>
          </a:p>
        </p:txBody>
      </p:sp>
      <p:pic>
        <p:nvPicPr>
          <p:cNvPr id="14" name="Image 13">
            <a:extLst>
              <a:ext uri="{FF2B5EF4-FFF2-40B4-BE49-F238E27FC236}">
                <a16:creationId xmlns:a16="http://schemas.microsoft.com/office/drawing/2014/main" xmlns="" id="{F114FF8B-BDFE-411C-A571-46AECD4BB538}"/>
              </a:ext>
            </a:extLst>
          </p:cNvPr>
          <p:cNvPicPr>
            <a:picLocks noChangeAspect="1"/>
          </p:cNvPicPr>
          <p:nvPr/>
        </p:nvPicPr>
        <p:blipFill>
          <a:blip r:embed="rId3" cstate="print"/>
          <a:stretch>
            <a:fillRect/>
          </a:stretch>
        </p:blipFill>
        <p:spPr>
          <a:xfrm>
            <a:off x="7380312" y="1285370"/>
            <a:ext cx="1061309" cy="1281508"/>
          </a:xfrm>
          <a:prstGeom prst="rect">
            <a:avLst/>
          </a:prstGeom>
        </p:spPr>
      </p:pic>
      <p:grpSp>
        <p:nvGrpSpPr>
          <p:cNvPr id="5" name="Groupe 4">
            <a:extLst>
              <a:ext uri="{FF2B5EF4-FFF2-40B4-BE49-F238E27FC236}">
                <a16:creationId xmlns:a16="http://schemas.microsoft.com/office/drawing/2014/main" xmlns="" id="{A240D7DA-8D49-47CC-B45E-9F618597A3CC}"/>
              </a:ext>
            </a:extLst>
          </p:cNvPr>
          <p:cNvGrpSpPr/>
          <p:nvPr/>
        </p:nvGrpSpPr>
        <p:grpSpPr>
          <a:xfrm>
            <a:off x="323528" y="1412776"/>
            <a:ext cx="6468380" cy="3600400"/>
            <a:chOff x="1578206" y="2840257"/>
            <a:chExt cx="6468380" cy="3600400"/>
          </a:xfrm>
        </p:grpSpPr>
        <p:grpSp>
          <p:nvGrpSpPr>
            <p:cNvPr id="3" name="Groupe 2">
              <a:extLst>
                <a:ext uri="{FF2B5EF4-FFF2-40B4-BE49-F238E27FC236}">
                  <a16:creationId xmlns:a16="http://schemas.microsoft.com/office/drawing/2014/main" xmlns="" id="{0BB8057F-5D20-4E93-BD07-6B23857A5F9E}"/>
                </a:ext>
              </a:extLst>
            </p:cNvPr>
            <p:cNvGrpSpPr/>
            <p:nvPr/>
          </p:nvGrpSpPr>
          <p:grpSpPr>
            <a:xfrm>
              <a:off x="1578206" y="2840257"/>
              <a:ext cx="6468380" cy="3600400"/>
              <a:chOff x="330336" y="1628800"/>
              <a:chExt cx="6468380" cy="3600400"/>
            </a:xfrm>
          </p:grpSpPr>
          <p:graphicFrame>
            <p:nvGraphicFramePr>
              <p:cNvPr id="6" name="Graphique 5"/>
              <p:cNvGraphicFramePr/>
              <p:nvPr>
                <p:extLst/>
              </p:nvPr>
            </p:nvGraphicFramePr>
            <p:xfrm>
              <a:off x="330336" y="1628800"/>
              <a:ext cx="6468380" cy="36004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xmlns="" id="{EAFF59E8-4A71-40BE-8AA6-9D95CAD31975}"/>
                  </a:ext>
                </a:extLst>
              </p:cNvPr>
              <p:cNvSpPr/>
              <p:nvPr/>
            </p:nvSpPr>
            <p:spPr>
              <a:xfrm>
                <a:off x="2940952" y="4725144"/>
                <a:ext cx="2016224" cy="369332"/>
              </a:xfrm>
              <a:prstGeom prst="rect">
                <a:avLst/>
              </a:prstGeom>
              <a:solidFill>
                <a:schemeClr val="bg1"/>
              </a:solidFill>
            </p:spPr>
            <p:txBody>
              <a:bodyPr wrap="square">
                <a:spAutoFit/>
              </a:bodyPr>
              <a:lstStyle/>
              <a:p>
                <a:r>
                  <a:rPr lang="fr-FR" dirty="0">
                    <a:latin typeface="Times New Roman" panose="02020603050405020304" pitchFamily="18" charset="0"/>
                    <a:ea typeface="Times New Roman" panose="02020603050405020304" pitchFamily="18" charset="0"/>
                  </a:rPr>
                  <a:t>Population CDN</a:t>
                </a:r>
              </a:p>
            </p:txBody>
          </p:sp>
        </p:grpSp>
        <p:sp>
          <p:nvSpPr>
            <p:cNvPr id="7" name="Rectangle 6">
              <a:extLst>
                <a:ext uri="{FF2B5EF4-FFF2-40B4-BE49-F238E27FC236}">
                  <a16:creationId xmlns:a16="http://schemas.microsoft.com/office/drawing/2014/main" xmlns="" id="{F901F765-5494-4D10-ADE2-BB7F41540691}"/>
                </a:ext>
              </a:extLst>
            </p:cNvPr>
            <p:cNvSpPr/>
            <p:nvPr/>
          </p:nvSpPr>
          <p:spPr>
            <a:xfrm>
              <a:off x="2347282" y="5936601"/>
              <a:ext cx="1728192" cy="369332"/>
            </a:xfrm>
            <a:prstGeom prst="rect">
              <a:avLst/>
            </a:prstGeom>
            <a:solidFill>
              <a:schemeClr val="bg1"/>
            </a:solidFill>
          </p:spPr>
          <p:txBody>
            <a:bodyPr wrap="square">
              <a:spAutoFit/>
            </a:bodyPr>
            <a:lstStyle/>
            <a:p>
              <a:r>
                <a:rPr lang="fr-FR" dirty="0">
                  <a:latin typeface="Times New Roman" panose="02020603050405020304" pitchFamily="18" charset="0"/>
                  <a:ea typeface="Times New Roman" panose="02020603050405020304" pitchFamily="18" charset="0"/>
                </a:rPr>
                <a:t>Population T</a:t>
              </a:r>
            </a:p>
          </p:txBody>
        </p:sp>
      </p:grpSp>
      <p:sp>
        <p:nvSpPr>
          <p:cNvPr id="10" name="Rectangle 9">
            <a:extLst>
              <a:ext uri="{FF2B5EF4-FFF2-40B4-BE49-F238E27FC236}">
                <a16:creationId xmlns:a16="http://schemas.microsoft.com/office/drawing/2014/main" xmlns="" id="{65C19646-4D99-4E31-83AC-9C51D3B52AF8}"/>
              </a:ext>
            </a:extLst>
          </p:cNvPr>
          <p:cNvSpPr/>
          <p:nvPr/>
        </p:nvSpPr>
        <p:spPr>
          <a:xfrm>
            <a:off x="251520" y="350790"/>
            <a:ext cx="4896544" cy="369332"/>
          </a:xfrm>
          <a:prstGeom prst="rect">
            <a:avLst/>
          </a:prstGeom>
        </p:spPr>
        <p:txBody>
          <a:bodyPr wrap="square">
            <a:spAutoFit/>
          </a:bodyPr>
          <a:lstStyle/>
          <a:p>
            <a:r>
              <a:rPr lang="fr-FR" b="1" u="sng" dirty="0">
                <a:latin typeface="Times New Roman" panose="02020603050405020304" pitchFamily="18" charset="0"/>
                <a:ea typeface="Times New Roman" panose="02020603050405020304" pitchFamily="18" charset="0"/>
              </a:rPr>
              <a:t>L’emploi de la dizaine</a:t>
            </a:r>
            <a:endParaRPr lang="fr-FR" b="1" u="sng" dirty="0"/>
          </a:p>
        </p:txBody>
      </p:sp>
      <p:sp>
        <p:nvSpPr>
          <p:cNvPr id="11" name="Rectangle 10">
            <a:extLst>
              <a:ext uri="{FF2B5EF4-FFF2-40B4-BE49-F238E27FC236}">
                <a16:creationId xmlns:a16="http://schemas.microsoft.com/office/drawing/2014/main" xmlns="" id="{8006613E-5DF4-4718-805E-CF4A283C7E46}"/>
              </a:ext>
            </a:extLst>
          </p:cNvPr>
          <p:cNvSpPr/>
          <p:nvPr/>
        </p:nvSpPr>
        <p:spPr>
          <a:xfrm>
            <a:off x="4812396" y="592676"/>
            <a:ext cx="4572000" cy="646331"/>
          </a:xfrm>
          <a:prstGeom prst="rect">
            <a:avLst/>
          </a:prstGeom>
        </p:spPr>
        <p:txBody>
          <a:bodyPr>
            <a:spAutoFit/>
          </a:bodyPr>
          <a:lstStyle/>
          <a:p>
            <a:r>
              <a:rPr lang="fr-FR" dirty="0">
                <a:latin typeface="Times New Roman" panose="02020603050405020304" pitchFamily="18" charset="0"/>
                <a:ea typeface="Times New Roman" panose="02020603050405020304" pitchFamily="18" charset="0"/>
              </a:rPr>
              <a:t>Test 2 : « écrire 75 carrés organisés en dizaines »</a:t>
            </a:r>
            <a:endParaRPr lang="fr-FR" dirty="0"/>
          </a:p>
        </p:txBody>
      </p:sp>
      <p:sp>
        <p:nvSpPr>
          <p:cNvPr id="12" name="ZoneTexte 11">
            <a:extLst>
              <a:ext uri="{FF2B5EF4-FFF2-40B4-BE49-F238E27FC236}">
                <a16:creationId xmlns:a16="http://schemas.microsoft.com/office/drawing/2014/main" xmlns="" id="{97AF856C-5DB1-4944-97AF-82D840D96BB3}"/>
              </a:ext>
            </a:extLst>
          </p:cNvPr>
          <p:cNvSpPr txBox="1"/>
          <p:nvPr/>
        </p:nvSpPr>
        <p:spPr>
          <a:xfrm>
            <a:off x="5508104" y="3068960"/>
            <a:ext cx="3178696" cy="3161387"/>
          </a:xfrm>
          <a:prstGeom prst="rect">
            <a:avLst/>
          </a:prstGeom>
          <a:noFill/>
        </p:spPr>
        <p:txBody>
          <a:bodyPr wrap="square" rtlCol="0">
            <a:noAutofit/>
          </a:bodyPr>
          <a:lstStyle/>
          <a:p>
            <a:r>
              <a:rPr lang="fr-FR" dirty="0"/>
              <a:t>Dans ce test, la dizaine est indispensable pour réussir …</a:t>
            </a:r>
          </a:p>
          <a:p>
            <a:endParaRPr lang="fr-FR" dirty="0"/>
          </a:p>
        </p:txBody>
      </p:sp>
    </p:spTree>
    <p:extLst>
      <p:ext uri="{BB962C8B-B14F-4D97-AF65-F5344CB8AC3E}">
        <p14:creationId xmlns:p14="http://schemas.microsoft.com/office/powerpoint/2010/main" val="31540460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76</a:t>
            </a:fld>
            <a:endParaRPr lang="fr-BE"/>
          </a:p>
        </p:txBody>
      </p:sp>
      <p:pic>
        <p:nvPicPr>
          <p:cNvPr id="14" name="Image 13">
            <a:extLst>
              <a:ext uri="{FF2B5EF4-FFF2-40B4-BE49-F238E27FC236}">
                <a16:creationId xmlns:a16="http://schemas.microsoft.com/office/drawing/2014/main" xmlns="" id="{F114FF8B-BDFE-411C-A571-46AECD4BB538}"/>
              </a:ext>
            </a:extLst>
          </p:cNvPr>
          <p:cNvPicPr>
            <a:picLocks noChangeAspect="1"/>
          </p:cNvPicPr>
          <p:nvPr/>
        </p:nvPicPr>
        <p:blipFill>
          <a:blip r:embed="rId3" cstate="print"/>
          <a:stretch>
            <a:fillRect/>
          </a:stretch>
        </p:blipFill>
        <p:spPr>
          <a:xfrm>
            <a:off x="7380312" y="1285370"/>
            <a:ext cx="1061309" cy="1281508"/>
          </a:xfrm>
          <a:prstGeom prst="rect">
            <a:avLst/>
          </a:prstGeom>
        </p:spPr>
      </p:pic>
      <p:grpSp>
        <p:nvGrpSpPr>
          <p:cNvPr id="5" name="Groupe 4">
            <a:extLst>
              <a:ext uri="{FF2B5EF4-FFF2-40B4-BE49-F238E27FC236}">
                <a16:creationId xmlns:a16="http://schemas.microsoft.com/office/drawing/2014/main" xmlns="" id="{A240D7DA-8D49-47CC-B45E-9F618597A3CC}"/>
              </a:ext>
            </a:extLst>
          </p:cNvPr>
          <p:cNvGrpSpPr/>
          <p:nvPr/>
        </p:nvGrpSpPr>
        <p:grpSpPr>
          <a:xfrm>
            <a:off x="323528" y="1412776"/>
            <a:ext cx="6468380" cy="3600400"/>
            <a:chOff x="1578206" y="2840257"/>
            <a:chExt cx="6468380" cy="3600400"/>
          </a:xfrm>
        </p:grpSpPr>
        <p:grpSp>
          <p:nvGrpSpPr>
            <p:cNvPr id="3" name="Groupe 2">
              <a:extLst>
                <a:ext uri="{FF2B5EF4-FFF2-40B4-BE49-F238E27FC236}">
                  <a16:creationId xmlns:a16="http://schemas.microsoft.com/office/drawing/2014/main" xmlns="" id="{0BB8057F-5D20-4E93-BD07-6B23857A5F9E}"/>
                </a:ext>
              </a:extLst>
            </p:cNvPr>
            <p:cNvGrpSpPr/>
            <p:nvPr/>
          </p:nvGrpSpPr>
          <p:grpSpPr>
            <a:xfrm>
              <a:off x="1578206" y="2840257"/>
              <a:ext cx="6468380" cy="3600400"/>
              <a:chOff x="330336" y="1628800"/>
              <a:chExt cx="6468380" cy="3600400"/>
            </a:xfrm>
          </p:grpSpPr>
          <p:graphicFrame>
            <p:nvGraphicFramePr>
              <p:cNvPr id="6" name="Graphique 5"/>
              <p:cNvGraphicFramePr/>
              <p:nvPr>
                <p:extLst>
                  <p:ext uri="{D42A27DB-BD31-4B8C-83A1-F6EECF244321}">
                    <p14:modId xmlns:p14="http://schemas.microsoft.com/office/powerpoint/2010/main" val="1959568356"/>
                  </p:ext>
                </p:extLst>
              </p:nvPr>
            </p:nvGraphicFramePr>
            <p:xfrm>
              <a:off x="330336" y="1628800"/>
              <a:ext cx="6468380" cy="36004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xmlns="" id="{EAFF59E8-4A71-40BE-8AA6-9D95CAD31975}"/>
                  </a:ext>
                </a:extLst>
              </p:cNvPr>
              <p:cNvSpPr/>
              <p:nvPr/>
            </p:nvSpPr>
            <p:spPr>
              <a:xfrm>
                <a:off x="2940952" y="4725144"/>
                <a:ext cx="2016224" cy="369332"/>
              </a:xfrm>
              <a:prstGeom prst="rect">
                <a:avLst/>
              </a:prstGeom>
              <a:solidFill>
                <a:schemeClr val="bg1"/>
              </a:solidFill>
            </p:spPr>
            <p:txBody>
              <a:bodyPr wrap="square">
                <a:spAutoFit/>
              </a:bodyPr>
              <a:lstStyle/>
              <a:p>
                <a:r>
                  <a:rPr lang="fr-FR" dirty="0">
                    <a:latin typeface="Times New Roman" panose="02020603050405020304" pitchFamily="18" charset="0"/>
                    <a:ea typeface="Times New Roman" panose="02020603050405020304" pitchFamily="18" charset="0"/>
                  </a:rPr>
                  <a:t>Population CDN</a:t>
                </a:r>
              </a:p>
            </p:txBody>
          </p:sp>
        </p:grpSp>
        <p:sp>
          <p:nvSpPr>
            <p:cNvPr id="7" name="Rectangle 6">
              <a:extLst>
                <a:ext uri="{FF2B5EF4-FFF2-40B4-BE49-F238E27FC236}">
                  <a16:creationId xmlns:a16="http://schemas.microsoft.com/office/drawing/2014/main" xmlns="" id="{F901F765-5494-4D10-ADE2-BB7F41540691}"/>
                </a:ext>
              </a:extLst>
            </p:cNvPr>
            <p:cNvSpPr/>
            <p:nvPr/>
          </p:nvSpPr>
          <p:spPr>
            <a:xfrm>
              <a:off x="2347282" y="5936601"/>
              <a:ext cx="1728192" cy="369332"/>
            </a:xfrm>
            <a:prstGeom prst="rect">
              <a:avLst/>
            </a:prstGeom>
            <a:solidFill>
              <a:schemeClr val="bg1"/>
            </a:solidFill>
          </p:spPr>
          <p:txBody>
            <a:bodyPr wrap="square">
              <a:spAutoFit/>
            </a:bodyPr>
            <a:lstStyle/>
            <a:p>
              <a:r>
                <a:rPr lang="fr-FR" dirty="0">
                  <a:latin typeface="Times New Roman" panose="02020603050405020304" pitchFamily="18" charset="0"/>
                  <a:ea typeface="Times New Roman" panose="02020603050405020304" pitchFamily="18" charset="0"/>
                </a:rPr>
                <a:t>Population T</a:t>
              </a:r>
            </a:p>
          </p:txBody>
        </p:sp>
      </p:grpSp>
      <p:sp>
        <p:nvSpPr>
          <p:cNvPr id="10" name="Rectangle 9">
            <a:extLst>
              <a:ext uri="{FF2B5EF4-FFF2-40B4-BE49-F238E27FC236}">
                <a16:creationId xmlns:a16="http://schemas.microsoft.com/office/drawing/2014/main" xmlns="" id="{65C19646-4D99-4E31-83AC-9C51D3B52AF8}"/>
              </a:ext>
            </a:extLst>
          </p:cNvPr>
          <p:cNvSpPr/>
          <p:nvPr/>
        </p:nvSpPr>
        <p:spPr>
          <a:xfrm>
            <a:off x="251520" y="350790"/>
            <a:ext cx="4896544" cy="369332"/>
          </a:xfrm>
          <a:prstGeom prst="rect">
            <a:avLst/>
          </a:prstGeom>
        </p:spPr>
        <p:txBody>
          <a:bodyPr wrap="square">
            <a:spAutoFit/>
          </a:bodyPr>
          <a:lstStyle/>
          <a:p>
            <a:r>
              <a:rPr lang="fr-FR" b="1" u="sng" dirty="0">
                <a:latin typeface="Times New Roman" panose="02020603050405020304" pitchFamily="18" charset="0"/>
                <a:ea typeface="Times New Roman" panose="02020603050405020304" pitchFamily="18" charset="0"/>
              </a:rPr>
              <a:t>L’emploi de la dizaine</a:t>
            </a:r>
            <a:endParaRPr lang="fr-FR" b="1" u="sng" dirty="0"/>
          </a:p>
        </p:txBody>
      </p:sp>
      <p:sp>
        <p:nvSpPr>
          <p:cNvPr id="11" name="Rectangle 10">
            <a:extLst>
              <a:ext uri="{FF2B5EF4-FFF2-40B4-BE49-F238E27FC236}">
                <a16:creationId xmlns:a16="http://schemas.microsoft.com/office/drawing/2014/main" xmlns="" id="{8006613E-5DF4-4718-805E-CF4A283C7E46}"/>
              </a:ext>
            </a:extLst>
          </p:cNvPr>
          <p:cNvSpPr/>
          <p:nvPr/>
        </p:nvSpPr>
        <p:spPr>
          <a:xfrm>
            <a:off x="4812396" y="592676"/>
            <a:ext cx="4572000" cy="646331"/>
          </a:xfrm>
          <a:prstGeom prst="rect">
            <a:avLst/>
          </a:prstGeom>
        </p:spPr>
        <p:txBody>
          <a:bodyPr>
            <a:spAutoFit/>
          </a:bodyPr>
          <a:lstStyle/>
          <a:p>
            <a:r>
              <a:rPr lang="fr-FR" dirty="0">
                <a:latin typeface="Times New Roman" panose="02020603050405020304" pitchFamily="18" charset="0"/>
                <a:ea typeface="Times New Roman" panose="02020603050405020304" pitchFamily="18" charset="0"/>
              </a:rPr>
              <a:t>Test 2 : « écrire 75 carrés organisés en dizaines »</a:t>
            </a:r>
            <a:endParaRPr lang="fr-FR" dirty="0"/>
          </a:p>
        </p:txBody>
      </p:sp>
      <p:sp>
        <p:nvSpPr>
          <p:cNvPr id="15" name="ZoneTexte 14">
            <a:extLst>
              <a:ext uri="{FF2B5EF4-FFF2-40B4-BE49-F238E27FC236}">
                <a16:creationId xmlns:a16="http://schemas.microsoft.com/office/drawing/2014/main" xmlns="" id="{33E49B2F-8C25-4B7E-8AAB-D6316836BB56}"/>
              </a:ext>
            </a:extLst>
          </p:cNvPr>
          <p:cNvSpPr txBox="1"/>
          <p:nvPr/>
        </p:nvSpPr>
        <p:spPr>
          <a:xfrm>
            <a:off x="5508104" y="3068960"/>
            <a:ext cx="3178696" cy="3161387"/>
          </a:xfrm>
          <a:prstGeom prst="rect">
            <a:avLst/>
          </a:prstGeom>
          <a:noFill/>
        </p:spPr>
        <p:txBody>
          <a:bodyPr wrap="square" rtlCol="0">
            <a:noAutofit/>
          </a:bodyPr>
          <a:lstStyle/>
          <a:p>
            <a:r>
              <a:rPr lang="fr-FR" dirty="0"/>
              <a:t>Dans ce test, la dizaine est indispensable pour réussir … mais on peut réussir sans connaître le nombre de dizaines.</a:t>
            </a:r>
          </a:p>
          <a:p>
            <a:endParaRPr lang="fr-FR" dirty="0"/>
          </a:p>
          <a:p>
            <a:endParaRPr lang="fr-FR" dirty="0"/>
          </a:p>
          <a:p>
            <a:r>
              <a:rPr lang="fr-FR" dirty="0"/>
              <a:t>Par exemple :</a:t>
            </a:r>
          </a:p>
          <a:p>
            <a:r>
              <a:rPr lang="fr-FR" dirty="0"/>
              <a:t>dix, vingt,…, soixante-dix, …, soixante-quinze </a:t>
            </a:r>
          </a:p>
          <a:p>
            <a:r>
              <a:rPr lang="fr-FR" dirty="0"/>
              <a:t>oral traduit en l’EC « 75 »</a:t>
            </a:r>
          </a:p>
        </p:txBody>
      </p:sp>
    </p:spTree>
    <p:extLst>
      <p:ext uri="{BB962C8B-B14F-4D97-AF65-F5344CB8AC3E}">
        <p14:creationId xmlns:p14="http://schemas.microsoft.com/office/powerpoint/2010/main" val="392284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77</a:t>
            </a:fld>
            <a:endParaRPr lang="fr-BE"/>
          </a:p>
        </p:txBody>
      </p:sp>
      <p:pic>
        <p:nvPicPr>
          <p:cNvPr id="14" name="Image 13">
            <a:extLst>
              <a:ext uri="{FF2B5EF4-FFF2-40B4-BE49-F238E27FC236}">
                <a16:creationId xmlns:a16="http://schemas.microsoft.com/office/drawing/2014/main" xmlns="" id="{F114FF8B-BDFE-411C-A571-46AECD4BB538}"/>
              </a:ext>
            </a:extLst>
          </p:cNvPr>
          <p:cNvPicPr>
            <a:picLocks noChangeAspect="1"/>
          </p:cNvPicPr>
          <p:nvPr/>
        </p:nvPicPr>
        <p:blipFill>
          <a:blip r:embed="rId3" cstate="print"/>
          <a:stretch>
            <a:fillRect/>
          </a:stretch>
        </p:blipFill>
        <p:spPr>
          <a:xfrm>
            <a:off x="7380312" y="1285370"/>
            <a:ext cx="1061309" cy="1281508"/>
          </a:xfrm>
          <a:prstGeom prst="rect">
            <a:avLst/>
          </a:prstGeom>
        </p:spPr>
      </p:pic>
      <p:grpSp>
        <p:nvGrpSpPr>
          <p:cNvPr id="5" name="Groupe 4">
            <a:extLst>
              <a:ext uri="{FF2B5EF4-FFF2-40B4-BE49-F238E27FC236}">
                <a16:creationId xmlns:a16="http://schemas.microsoft.com/office/drawing/2014/main" xmlns="" id="{A240D7DA-8D49-47CC-B45E-9F618597A3CC}"/>
              </a:ext>
            </a:extLst>
          </p:cNvPr>
          <p:cNvGrpSpPr/>
          <p:nvPr/>
        </p:nvGrpSpPr>
        <p:grpSpPr>
          <a:xfrm>
            <a:off x="323528" y="1412776"/>
            <a:ext cx="6468380" cy="3600400"/>
            <a:chOff x="1578206" y="2840257"/>
            <a:chExt cx="6468380" cy="3600400"/>
          </a:xfrm>
        </p:grpSpPr>
        <p:grpSp>
          <p:nvGrpSpPr>
            <p:cNvPr id="3" name="Groupe 2">
              <a:extLst>
                <a:ext uri="{FF2B5EF4-FFF2-40B4-BE49-F238E27FC236}">
                  <a16:creationId xmlns:a16="http://schemas.microsoft.com/office/drawing/2014/main" xmlns="" id="{0BB8057F-5D20-4E93-BD07-6B23857A5F9E}"/>
                </a:ext>
              </a:extLst>
            </p:cNvPr>
            <p:cNvGrpSpPr/>
            <p:nvPr/>
          </p:nvGrpSpPr>
          <p:grpSpPr>
            <a:xfrm>
              <a:off x="1578206" y="2840257"/>
              <a:ext cx="6468380" cy="3600400"/>
              <a:chOff x="330336" y="1628800"/>
              <a:chExt cx="6468380" cy="3600400"/>
            </a:xfrm>
          </p:grpSpPr>
          <p:graphicFrame>
            <p:nvGraphicFramePr>
              <p:cNvPr id="6" name="Graphique 5"/>
              <p:cNvGraphicFramePr/>
              <p:nvPr>
                <p:extLst/>
              </p:nvPr>
            </p:nvGraphicFramePr>
            <p:xfrm>
              <a:off x="330336" y="1628800"/>
              <a:ext cx="6468380" cy="36004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xmlns="" id="{EAFF59E8-4A71-40BE-8AA6-9D95CAD31975}"/>
                  </a:ext>
                </a:extLst>
              </p:cNvPr>
              <p:cNvSpPr/>
              <p:nvPr/>
            </p:nvSpPr>
            <p:spPr>
              <a:xfrm>
                <a:off x="2940952" y="4725144"/>
                <a:ext cx="2016224" cy="369332"/>
              </a:xfrm>
              <a:prstGeom prst="rect">
                <a:avLst/>
              </a:prstGeom>
              <a:solidFill>
                <a:schemeClr val="bg1"/>
              </a:solidFill>
            </p:spPr>
            <p:txBody>
              <a:bodyPr wrap="square">
                <a:spAutoFit/>
              </a:bodyPr>
              <a:lstStyle/>
              <a:p>
                <a:r>
                  <a:rPr lang="fr-FR" dirty="0">
                    <a:latin typeface="Times New Roman" panose="02020603050405020304" pitchFamily="18" charset="0"/>
                    <a:ea typeface="Times New Roman" panose="02020603050405020304" pitchFamily="18" charset="0"/>
                  </a:rPr>
                  <a:t>Population CDN</a:t>
                </a:r>
              </a:p>
            </p:txBody>
          </p:sp>
        </p:grpSp>
        <p:sp>
          <p:nvSpPr>
            <p:cNvPr id="7" name="Rectangle 6">
              <a:extLst>
                <a:ext uri="{FF2B5EF4-FFF2-40B4-BE49-F238E27FC236}">
                  <a16:creationId xmlns:a16="http://schemas.microsoft.com/office/drawing/2014/main" xmlns="" id="{F901F765-5494-4D10-ADE2-BB7F41540691}"/>
                </a:ext>
              </a:extLst>
            </p:cNvPr>
            <p:cNvSpPr/>
            <p:nvPr/>
          </p:nvSpPr>
          <p:spPr>
            <a:xfrm>
              <a:off x="2347282" y="5936601"/>
              <a:ext cx="1728192" cy="369332"/>
            </a:xfrm>
            <a:prstGeom prst="rect">
              <a:avLst/>
            </a:prstGeom>
            <a:solidFill>
              <a:schemeClr val="bg1"/>
            </a:solidFill>
          </p:spPr>
          <p:txBody>
            <a:bodyPr wrap="square">
              <a:spAutoFit/>
            </a:bodyPr>
            <a:lstStyle/>
            <a:p>
              <a:r>
                <a:rPr lang="fr-FR" dirty="0">
                  <a:latin typeface="Times New Roman" panose="02020603050405020304" pitchFamily="18" charset="0"/>
                  <a:ea typeface="Times New Roman" panose="02020603050405020304" pitchFamily="18" charset="0"/>
                </a:rPr>
                <a:t>Population T</a:t>
              </a:r>
            </a:p>
          </p:txBody>
        </p:sp>
      </p:grpSp>
      <p:sp>
        <p:nvSpPr>
          <p:cNvPr id="10" name="Rectangle 9">
            <a:extLst>
              <a:ext uri="{FF2B5EF4-FFF2-40B4-BE49-F238E27FC236}">
                <a16:creationId xmlns:a16="http://schemas.microsoft.com/office/drawing/2014/main" xmlns="" id="{65C19646-4D99-4E31-83AC-9C51D3B52AF8}"/>
              </a:ext>
            </a:extLst>
          </p:cNvPr>
          <p:cNvSpPr/>
          <p:nvPr/>
        </p:nvSpPr>
        <p:spPr>
          <a:xfrm>
            <a:off x="251520" y="350790"/>
            <a:ext cx="4896544" cy="369332"/>
          </a:xfrm>
          <a:prstGeom prst="rect">
            <a:avLst/>
          </a:prstGeom>
        </p:spPr>
        <p:txBody>
          <a:bodyPr wrap="square">
            <a:spAutoFit/>
          </a:bodyPr>
          <a:lstStyle/>
          <a:p>
            <a:r>
              <a:rPr lang="fr-FR" b="1" u="sng" dirty="0">
                <a:latin typeface="Times New Roman" panose="02020603050405020304" pitchFamily="18" charset="0"/>
                <a:ea typeface="Times New Roman" panose="02020603050405020304" pitchFamily="18" charset="0"/>
              </a:rPr>
              <a:t>L’emploi de la dizaine</a:t>
            </a:r>
            <a:endParaRPr lang="fr-FR" b="1" u="sng" dirty="0"/>
          </a:p>
        </p:txBody>
      </p:sp>
      <p:sp>
        <p:nvSpPr>
          <p:cNvPr id="11" name="Rectangle 10">
            <a:extLst>
              <a:ext uri="{FF2B5EF4-FFF2-40B4-BE49-F238E27FC236}">
                <a16:creationId xmlns:a16="http://schemas.microsoft.com/office/drawing/2014/main" xmlns="" id="{8006613E-5DF4-4718-805E-CF4A283C7E46}"/>
              </a:ext>
            </a:extLst>
          </p:cNvPr>
          <p:cNvSpPr/>
          <p:nvPr/>
        </p:nvSpPr>
        <p:spPr>
          <a:xfrm>
            <a:off x="4812396" y="592676"/>
            <a:ext cx="4572000" cy="646331"/>
          </a:xfrm>
          <a:prstGeom prst="rect">
            <a:avLst/>
          </a:prstGeom>
        </p:spPr>
        <p:txBody>
          <a:bodyPr>
            <a:spAutoFit/>
          </a:bodyPr>
          <a:lstStyle/>
          <a:p>
            <a:r>
              <a:rPr lang="fr-FR" dirty="0">
                <a:latin typeface="Times New Roman" panose="02020603050405020304" pitchFamily="18" charset="0"/>
                <a:ea typeface="Times New Roman" panose="02020603050405020304" pitchFamily="18" charset="0"/>
              </a:rPr>
              <a:t>Test 2 : « écrire 75 carrés organisés en dizaines »</a:t>
            </a:r>
            <a:endParaRPr lang="fr-FR" dirty="0"/>
          </a:p>
        </p:txBody>
      </p:sp>
      <p:sp>
        <p:nvSpPr>
          <p:cNvPr id="15" name="ZoneTexte 14">
            <a:extLst>
              <a:ext uri="{FF2B5EF4-FFF2-40B4-BE49-F238E27FC236}">
                <a16:creationId xmlns:a16="http://schemas.microsoft.com/office/drawing/2014/main" xmlns="" id="{33E49B2F-8C25-4B7E-8AAB-D6316836BB56}"/>
              </a:ext>
            </a:extLst>
          </p:cNvPr>
          <p:cNvSpPr txBox="1"/>
          <p:nvPr/>
        </p:nvSpPr>
        <p:spPr>
          <a:xfrm>
            <a:off x="5846191" y="2758216"/>
            <a:ext cx="2952328" cy="3263072"/>
          </a:xfrm>
          <a:prstGeom prst="rect">
            <a:avLst/>
          </a:prstGeom>
          <a:noFill/>
        </p:spPr>
        <p:txBody>
          <a:bodyPr wrap="square" rtlCol="0">
            <a:noAutofit/>
          </a:bodyPr>
          <a:lstStyle/>
          <a:p>
            <a:r>
              <a:rPr lang="fr-FR" dirty="0"/>
              <a:t>Une observation fine de chaque procédure est nécessaire pour savoir si l’élève est aussi capable de dénombrer les dizaines (7) et les unités (5) pour obtenir ensuite l’EC « 75 »</a:t>
            </a:r>
          </a:p>
          <a:p>
            <a:r>
              <a:rPr lang="fr-FR" dirty="0"/>
              <a:t>…</a:t>
            </a:r>
          </a:p>
          <a:p>
            <a:r>
              <a:rPr lang="fr-FR" dirty="0"/>
              <a:t>donc sans passer par le nom du nombre « soixante-quinze ».</a:t>
            </a:r>
          </a:p>
          <a:p>
            <a:endParaRPr lang="fr-FR" dirty="0"/>
          </a:p>
        </p:txBody>
      </p:sp>
    </p:spTree>
    <p:extLst>
      <p:ext uri="{BB962C8B-B14F-4D97-AF65-F5344CB8AC3E}">
        <p14:creationId xmlns:p14="http://schemas.microsoft.com/office/powerpoint/2010/main" val="19911052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78</a:t>
            </a:fld>
            <a:endParaRPr lang="fr-BE"/>
          </a:p>
        </p:txBody>
      </p:sp>
      <p:pic>
        <p:nvPicPr>
          <p:cNvPr id="14" name="Image 13">
            <a:extLst>
              <a:ext uri="{FF2B5EF4-FFF2-40B4-BE49-F238E27FC236}">
                <a16:creationId xmlns:a16="http://schemas.microsoft.com/office/drawing/2014/main" xmlns="" id="{F114FF8B-BDFE-411C-A571-46AECD4BB538}"/>
              </a:ext>
            </a:extLst>
          </p:cNvPr>
          <p:cNvPicPr>
            <a:picLocks noChangeAspect="1"/>
          </p:cNvPicPr>
          <p:nvPr/>
        </p:nvPicPr>
        <p:blipFill>
          <a:blip r:embed="rId3" cstate="print"/>
          <a:stretch>
            <a:fillRect/>
          </a:stretch>
        </p:blipFill>
        <p:spPr>
          <a:xfrm>
            <a:off x="7380312" y="1285370"/>
            <a:ext cx="1061309" cy="1281508"/>
          </a:xfrm>
          <a:prstGeom prst="rect">
            <a:avLst/>
          </a:prstGeom>
        </p:spPr>
      </p:pic>
      <p:grpSp>
        <p:nvGrpSpPr>
          <p:cNvPr id="5" name="Groupe 4">
            <a:extLst>
              <a:ext uri="{FF2B5EF4-FFF2-40B4-BE49-F238E27FC236}">
                <a16:creationId xmlns:a16="http://schemas.microsoft.com/office/drawing/2014/main" xmlns="" id="{A240D7DA-8D49-47CC-B45E-9F618597A3CC}"/>
              </a:ext>
            </a:extLst>
          </p:cNvPr>
          <p:cNvGrpSpPr/>
          <p:nvPr/>
        </p:nvGrpSpPr>
        <p:grpSpPr>
          <a:xfrm>
            <a:off x="323528" y="1412776"/>
            <a:ext cx="6468380" cy="3600400"/>
            <a:chOff x="1578206" y="2840257"/>
            <a:chExt cx="6468380" cy="3600400"/>
          </a:xfrm>
        </p:grpSpPr>
        <p:grpSp>
          <p:nvGrpSpPr>
            <p:cNvPr id="3" name="Groupe 2">
              <a:extLst>
                <a:ext uri="{FF2B5EF4-FFF2-40B4-BE49-F238E27FC236}">
                  <a16:creationId xmlns:a16="http://schemas.microsoft.com/office/drawing/2014/main" xmlns="" id="{0BB8057F-5D20-4E93-BD07-6B23857A5F9E}"/>
                </a:ext>
              </a:extLst>
            </p:cNvPr>
            <p:cNvGrpSpPr/>
            <p:nvPr/>
          </p:nvGrpSpPr>
          <p:grpSpPr>
            <a:xfrm>
              <a:off x="1578206" y="2840257"/>
              <a:ext cx="6468380" cy="3600400"/>
              <a:chOff x="330336" y="1628800"/>
              <a:chExt cx="6468380" cy="3600400"/>
            </a:xfrm>
          </p:grpSpPr>
          <p:graphicFrame>
            <p:nvGraphicFramePr>
              <p:cNvPr id="6" name="Graphique 5"/>
              <p:cNvGraphicFramePr/>
              <p:nvPr>
                <p:extLst/>
              </p:nvPr>
            </p:nvGraphicFramePr>
            <p:xfrm>
              <a:off x="330336" y="1628800"/>
              <a:ext cx="6468380" cy="36004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xmlns="" id="{EAFF59E8-4A71-40BE-8AA6-9D95CAD31975}"/>
                  </a:ext>
                </a:extLst>
              </p:cNvPr>
              <p:cNvSpPr/>
              <p:nvPr/>
            </p:nvSpPr>
            <p:spPr>
              <a:xfrm>
                <a:off x="2940952" y="4725144"/>
                <a:ext cx="2016224" cy="369332"/>
              </a:xfrm>
              <a:prstGeom prst="rect">
                <a:avLst/>
              </a:prstGeom>
              <a:solidFill>
                <a:schemeClr val="bg1"/>
              </a:solidFill>
            </p:spPr>
            <p:txBody>
              <a:bodyPr wrap="square">
                <a:spAutoFit/>
              </a:bodyPr>
              <a:lstStyle/>
              <a:p>
                <a:r>
                  <a:rPr lang="fr-FR" dirty="0">
                    <a:latin typeface="Times New Roman" panose="02020603050405020304" pitchFamily="18" charset="0"/>
                    <a:ea typeface="Times New Roman" panose="02020603050405020304" pitchFamily="18" charset="0"/>
                  </a:rPr>
                  <a:t>Population CDN</a:t>
                </a:r>
              </a:p>
            </p:txBody>
          </p:sp>
        </p:grpSp>
        <p:sp>
          <p:nvSpPr>
            <p:cNvPr id="7" name="Rectangle 6">
              <a:extLst>
                <a:ext uri="{FF2B5EF4-FFF2-40B4-BE49-F238E27FC236}">
                  <a16:creationId xmlns:a16="http://schemas.microsoft.com/office/drawing/2014/main" xmlns="" id="{F901F765-5494-4D10-ADE2-BB7F41540691}"/>
                </a:ext>
              </a:extLst>
            </p:cNvPr>
            <p:cNvSpPr/>
            <p:nvPr/>
          </p:nvSpPr>
          <p:spPr>
            <a:xfrm>
              <a:off x="2347282" y="5936601"/>
              <a:ext cx="1728192" cy="369332"/>
            </a:xfrm>
            <a:prstGeom prst="rect">
              <a:avLst/>
            </a:prstGeom>
            <a:solidFill>
              <a:schemeClr val="bg1"/>
            </a:solidFill>
          </p:spPr>
          <p:txBody>
            <a:bodyPr wrap="square">
              <a:spAutoFit/>
            </a:bodyPr>
            <a:lstStyle/>
            <a:p>
              <a:r>
                <a:rPr lang="fr-FR" dirty="0">
                  <a:latin typeface="Times New Roman" panose="02020603050405020304" pitchFamily="18" charset="0"/>
                  <a:ea typeface="Times New Roman" panose="02020603050405020304" pitchFamily="18" charset="0"/>
                </a:rPr>
                <a:t>Population T</a:t>
              </a:r>
            </a:p>
          </p:txBody>
        </p:sp>
      </p:grpSp>
      <p:sp>
        <p:nvSpPr>
          <p:cNvPr id="10" name="Rectangle 9">
            <a:extLst>
              <a:ext uri="{FF2B5EF4-FFF2-40B4-BE49-F238E27FC236}">
                <a16:creationId xmlns:a16="http://schemas.microsoft.com/office/drawing/2014/main" xmlns="" id="{65C19646-4D99-4E31-83AC-9C51D3B52AF8}"/>
              </a:ext>
            </a:extLst>
          </p:cNvPr>
          <p:cNvSpPr/>
          <p:nvPr/>
        </p:nvSpPr>
        <p:spPr>
          <a:xfrm>
            <a:off x="251520" y="350790"/>
            <a:ext cx="4896544" cy="369332"/>
          </a:xfrm>
          <a:prstGeom prst="rect">
            <a:avLst/>
          </a:prstGeom>
        </p:spPr>
        <p:txBody>
          <a:bodyPr wrap="square">
            <a:spAutoFit/>
          </a:bodyPr>
          <a:lstStyle/>
          <a:p>
            <a:r>
              <a:rPr lang="fr-FR" b="1" u="sng" dirty="0">
                <a:latin typeface="Times New Roman" panose="02020603050405020304" pitchFamily="18" charset="0"/>
                <a:ea typeface="Times New Roman" panose="02020603050405020304" pitchFamily="18" charset="0"/>
              </a:rPr>
              <a:t>L’emploi de la dizaine</a:t>
            </a:r>
            <a:endParaRPr lang="fr-FR" b="1" u="sng" dirty="0"/>
          </a:p>
        </p:txBody>
      </p:sp>
      <p:sp>
        <p:nvSpPr>
          <p:cNvPr id="11" name="Rectangle 10">
            <a:extLst>
              <a:ext uri="{FF2B5EF4-FFF2-40B4-BE49-F238E27FC236}">
                <a16:creationId xmlns:a16="http://schemas.microsoft.com/office/drawing/2014/main" xmlns="" id="{8006613E-5DF4-4718-805E-CF4A283C7E46}"/>
              </a:ext>
            </a:extLst>
          </p:cNvPr>
          <p:cNvSpPr/>
          <p:nvPr/>
        </p:nvSpPr>
        <p:spPr>
          <a:xfrm>
            <a:off x="4812396" y="592676"/>
            <a:ext cx="4572000" cy="646331"/>
          </a:xfrm>
          <a:prstGeom prst="rect">
            <a:avLst/>
          </a:prstGeom>
        </p:spPr>
        <p:txBody>
          <a:bodyPr>
            <a:spAutoFit/>
          </a:bodyPr>
          <a:lstStyle/>
          <a:p>
            <a:r>
              <a:rPr lang="fr-FR" dirty="0">
                <a:latin typeface="Times New Roman" panose="02020603050405020304" pitchFamily="18" charset="0"/>
                <a:ea typeface="Times New Roman" panose="02020603050405020304" pitchFamily="18" charset="0"/>
              </a:rPr>
              <a:t>Test 2 : « écrire 75 carrés organisés en dizaines »</a:t>
            </a:r>
            <a:endParaRPr lang="fr-FR" dirty="0"/>
          </a:p>
        </p:txBody>
      </p:sp>
      <p:sp>
        <p:nvSpPr>
          <p:cNvPr id="12" name="ZoneTexte 11">
            <a:extLst>
              <a:ext uri="{FF2B5EF4-FFF2-40B4-BE49-F238E27FC236}">
                <a16:creationId xmlns:a16="http://schemas.microsoft.com/office/drawing/2014/main" xmlns="" id="{302080D5-8E47-4553-B95A-9CD1F75A86FE}"/>
              </a:ext>
            </a:extLst>
          </p:cNvPr>
          <p:cNvSpPr txBox="1"/>
          <p:nvPr/>
        </p:nvSpPr>
        <p:spPr>
          <a:xfrm>
            <a:off x="251520" y="4885973"/>
            <a:ext cx="5472608" cy="1855395"/>
          </a:xfrm>
          <a:prstGeom prst="rect">
            <a:avLst/>
          </a:prstGeom>
          <a:noFill/>
          <a:ln w="19050">
            <a:solidFill>
              <a:schemeClr val="accent1"/>
            </a:solidFill>
          </a:ln>
        </p:spPr>
        <p:txBody>
          <a:bodyPr wrap="square" rtlCol="0">
            <a:noAutofit/>
          </a:bodyPr>
          <a:lstStyle/>
          <a:p>
            <a:r>
              <a:rPr lang="fr-FR" dirty="0"/>
              <a:t>D’autres tâches sont indispensables pour appréhender les connaissances des élèves sur les EC, en particulier avec des collections organisées partiellement en dizaines (manipulables et non manipulables), mais aussi des expressions en unités de numération (12u et 4d) et des problèmes </a:t>
            </a:r>
          </a:p>
        </p:txBody>
      </p:sp>
      <p:sp>
        <p:nvSpPr>
          <p:cNvPr id="13" name="ZoneTexte 12">
            <a:extLst>
              <a:ext uri="{FF2B5EF4-FFF2-40B4-BE49-F238E27FC236}">
                <a16:creationId xmlns:a16="http://schemas.microsoft.com/office/drawing/2014/main" xmlns="" id="{E8C6EEFF-83FA-4292-AB85-0F340EB19695}"/>
              </a:ext>
            </a:extLst>
          </p:cNvPr>
          <p:cNvSpPr txBox="1"/>
          <p:nvPr/>
        </p:nvSpPr>
        <p:spPr>
          <a:xfrm>
            <a:off x="5846191" y="2758216"/>
            <a:ext cx="2952328" cy="2060806"/>
          </a:xfrm>
          <a:prstGeom prst="rect">
            <a:avLst/>
          </a:prstGeom>
          <a:noFill/>
        </p:spPr>
        <p:txBody>
          <a:bodyPr wrap="square" rtlCol="0">
            <a:noAutofit/>
          </a:bodyPr>
          <a:lstStyle/>
          <a:p>
            <a:r>
              <a:rPr lang="fr-FR" dirty="0"/>
              <a:t>Une observation fine de chaque procédure est nécessaire pour savoir si l’élève est aussi capable de dénombrer les dizaines (7) et les unités (5) pour obtenir ensuite l’EC « 75 »</a:t>
            </a:r>
          </a:p>
        </p:txBody>
      </p:sp>
    </p:spTree>
    <p:extLst>
      <p:ext uri="{BB962C8B-B14F-4D97-AF65-F5344CB8AC3E}">
        <p14:creationId xmlns:p14="http://schemas.microsoft.com/office/powerpoint/2010/main" val="5340403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075" y="476672"/>
            <a:ext cx="8229600" cy="519336"/>
          </a:xfrm>
        </p:spPr>
        <p:txBody>
          <a:bodyPr>
            <a:normAutofit fontScale="90000"/>
          </a:bodyPr>
          <a:lstStyle/>
          <a:p>
            <a:r>
              <a:rPr lang="fr-FR" dirty="0"/>
              <a:t>CP, CE1, CE2</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79</a:t>
            </a:fld>
            <a:endParaRPr lang="fr-BE"/>
          </a:p>
        </p:txBody>
      </p:sp>
    </p:spTree>
    <p:extLst>
      <p:ext uri="{BB962C8B-B14F-4D97-AF65-F5344CB8AC3E}">
        <p14:creationId xmlns:p14="http://schemas.microsoft.com/office/powerpoint/2010/main" val="2988810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dirty="0"/>
              <a:t>Eléments </a:t>
            </a:r>
            <a:br>
              <a:rPr lang="fr-FR" dirty="0"/>
            </a:br>
            <a:r>
              <a:rPr lang="fr-FR" dirty="0"/>
              <a:t>de réponse</a:t>
            </a:r>
          </a:p>
        </p:txBody>
      </p:sp>
      <p:sp>
        <p:nvSpPr>
          <p:cNvPr id="6" name="Espace réservé du texte 5"/>
          <p:cNvSpPr>
            <a:spLocks noGrp="1"/>
          </p:cNvSpPr>
          <p:nvPr>
            <p:ph type="body" idx="1"/>
          </p:nvPr>
        </p:nvSpPr>
        <p:spPr/>
        <p:txBody>
          <a:bodyPr/>
          <a:lstStyle/>
          <a:p>
            <a:r>
              <a:rPr lang="fr-FR" dirty="0"/>
              <a:t>Distinguer deux systèmes de numération au CP</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8</a:t>
            </a:fld>
            <a:endParaRPr lang="fr-BE"/>
          </a:p>
        </p:txBody>
      </p:sp>
      <p:sp>
        <p:nvSpPr>
          <p:cNvPr id="7" name="Espace réservé du numéro de diapositive 3"/>
          <p:cNvSpPr txBox="1">
            <a:spLocks/>
          </p:cNvSpPr>
          <p:nvPr/>
        </p:nvSpPr>
        <p:spPr>
          <a:xfrm>
            <a:off x="792238" y="1700808"/>
            <a:ext cx="1475506" cy="329184"/>
          </a:xfrm>
          <a:prstGeom prst="rect">
            <a:avLst/>
          </a:prstGeom>
        </p:spPr>
        <p:txBody>
          <a:bodyPr vert="horz" lIns="91440" tIns="45720" rIns="91440" bIns="45720" rtlCol="0" anchor="ctr"/>
          <a:lstStyle>
            <a:defPPr>
              <a:defRPr lang="fr-FR"/>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2000" dirty="0">
                <a:solidFill>
                  <a:srgbClr val="292934"/>
                </a:solidFill>
              </a:rPr>
              <a:t>2</a:t>
            </a:r>
            <a:r>
              <a:rPr lang="fr-BE" sz="2000" baseline="30000" dirty="0">
                <a:solidFill>
                  <a:srgbClr val="292934"/>
                </a:solidFill>
              </a:rPr>
              <a:t>e</a:t>
            </a:r>
            <a:r>
              <a:rPr lang="fr-BE" sz="2000" dirty="0">
                <a:solidFill>
                  <a:srgbClr val="292934"/>
                </a:solidFill>
              </a:rPr>
              <a:t> partie</a:t>
            </a:r>
          </a:p>
        </p:txBody>
      </p:sp>
    </p:spTree>
    <p:extLst>
      <p:ext uri="{BB962C8B-B14F-4D97-AF65-F5344CB8AC3E}">
        <p14:creationId xmlns:p14="http://schemas.microsoft.com/office/powerpoint/2010/main" val="11899508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075" y="476672"/>
            <a:ext cx="8229600" cy="519336"/>
          </a:xfrm>
        </p:spPr>
        <p:txBody>
          <a:bodyPr>
            <a:normAutofit fontScale="90000"/>
          </a:bodyPr>
          <a:lstStyle/>
          <a:p>
            <a:r>
              <a:rPr lang="fr-FR" dirty="0"/>
              <a:t>CP, CE1, CE2</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80</a:t>
            </a:fld>
            <a:endParaRPr lang="fr-BE"/>
          </a:p>
        </p:txBody>
      </p:sp>
      <p:sp>
        <p:nvSpPr>
          <p:cNvPr id="6" name="ZoneTexte 5">
            <a:extLst>
              <a:ext uri="{FF2B5EF4-FFF2-40B4-BE49-F238E27FC236}">
                <a16:creationId xmlns:a16="http://schemas.microsoft.com/office/drawing/2014/main" xmlns="" id="{75CF7BBD-A9EF-434E-AA93-15E10100F25E}"/>
              </a:ext>
            </a:extLst>
          </p:cNvPr>
          <p:cNvSpPr txBox="1"/>
          <p:nvPr/>
        </p:nvSpPr>
        <p:spPr>
          <a:xfrm>
            <a:off x="539716" y="1125208"/>
            <a:ext cx="8424771" cy="2031325"/>
          </a:xfrm>
          <a:prstGeom prst="rect">
            <a:avLst/>
          </a:prstGeom>
          <a:noFill/>
        </p:spPr>
        <p:txBody>
          <a:bodyPr wrap="square" rtlCol="0">
            <a:spAutoFit/>
          </a:bodyPr>
          <a:lstStyle/>
          <a:p>
            <a:pPr marL="285750" indent="-285750">
              <a:buFont typeface="Wingdings" panose="05000000000000000000" pitchFamily="2" charset="2"/>
              <a:buChar char="ü"/>
            </a:pPr>
            <a:r>
              <a:rPr lang="fr-FR" b="1" dirty="0"/>
              <a:t>Avec les unités de numération </a:t>
            </a:r>
          </a:p>
          <a:p>
            <a:r>
              <a:rPr lang="fr-FR" dirty="0"/>
              <a:t>Introduction de la </a:t>
            </a:r>
            <a:r>
              <a:rPr lang="fr-FR" u="sng" dirty="0"/>
              <a:t>centaine comme étant 10 dizaines </a:t>
            </a:r>
            <a:r>
              <a:rPr lang="fr-FR" dirty="0"/>
              <a:t>(puis 100u) :</a:t>
            </a:r>
          </a:p>
          <a:p>
            <a:r>
              <a:rPr lang="fr-FR" dirty="0"/>
              <a:t>	comment s’écrit 12d 3u ? </a:t>
            </a:r>
          </a:p>
          <a:p>
            <a:r>
              <a:rPr lang="fr-FR" dirty="0"/>
              <a:t>Introduction du </a:t>
            </a:r>
            <a:r>
              <a:rPr lang="fr-FR" u="sng" dirty="0"/>
              <a:t>millier comme étant 10 centaines </a:t>
            </a:r>
            <a:r>
              <a:rPr lang="fr-FR" dirty="0"/>
              <a:t>(puis 100d et 1000u):</a:t>
            </a:r>
          </a:p>
          <a:p>
            <a:r>
              <a:rPr lang="fr-FR" dirty="0"/>
              <a:t>	comment s’écrit 12c 3d 5u ?</a:t>
            </a:r>
          </a:p>
          <a:p>
            <a:r>
              <a:rPr lang="fr-FR" dirty="0"/>
              <a:t>Verbaliser les actions, comparer, écrire les nombres : 12d 10c 8u 2m</a:t>
            </a:r>
          </a:p>
          <a:p>
            <a:endParaRPr lang="fr-FR" dirty="0"/>
          </a:p>
        </p:txBody>
      </p:sp>
    </p:spTree>
    <p:extLst>
      <p:ext uri="{BB962C8B-B14F-4D97-AF65-F5344CB8AC3E}">
        <p14:creationId xmlns:p14="http://schemas.microsoft.com/office/powerpoint/2010/main" val="25126213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075" y="476672"/>
            <a:ext cx="8229600" cy="519336"/>
          </a:xfrm>
        </p:spPr>
        <p:txBody>
          <a:bodyPr>
            <a:normAutofit fontScale="90000"/>
          </a:bodyPr>
          <a:lstStyle/>
          <a:p>
            <a:r>
              <a:rPr lang="fr-FR" dirty="0"/>
              <a:t>CP, CE1, CE2</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81</a:t>
            </a:fld>
            <a:endParaRPr lang="fr-BE"/>
          </a:p>
        </p:txBody>
      </p:sp>
      <p:sp>
        <p:nvSpPr>
          <p:cNvPr id="6" name="ZoneTexte 5">
            <a:extLst>
              <a:ext uri="{FF2B5EF4-FFF2-40B4-BE49-F238E27FC236}">
                <a16:creationId xmlns:a16="http://schemas.microsoft.com/office/drawing/2014/main" xmlns="" id="{75CF7BBD-A9EF-434E-AA93-15E10100F25E}"/>
              </a:ext>
            </a:extLst>
          </p:cNvPr>
          <p:cNvSpPr txBox="1"/>
          <p:nvPr/>
        </p:nvSpPr>
        <p:spPr>
          <a:xfrm>
            <a:off x="539716" y="1125208"/>
            <a:ext cx="8424771" cy="2585323"/>
          </a:xfrm>
          <a:prstGeom prst="rect">
            <a:avLst/>
          </a:prstGeom>
          <a:noFill/>
        </p:spPr>
        <p:txBody>
          <a:bodyPr wrap="square" rtlCol="0">
            <a:spAutoFit/>
          </a:bodyPr>
          <a:lstStyle/>
          <a:p>
            <a:pPr marL="285750" indent="-285750">
              <a:buFont typeface="Wingdings" panose="05000000000000000000" pitchFamily="2" charset="2"/>
              <a:buChar char="ü"/>
            </a:pPr>
            <a:r>
              <a:rPr lang="fr-FR" b="1" dirty="0"/>
              <a:t>Avec les unités de numération </a:t>
            </a:r>
          </a:p>
          <a:p>
            <a:r>
              <a:rPr lang="fr-FR" dirty="0"/>
              <a:t>Introduction de la </a:t>
            </a:r>
            <a:r>
              <a:rPr lang="fr-FR" u="sng" dirty="0"/>
              <a:t>centaine comme étant 10 dizaines </a:t>
            </a:r>
            <a:r>
              <a:rPr lang="fr-FR" dirty="0"/>
              <a:t>(puis 100u) :</a:t>
            </a:r>
          </a:p>
          <a:p>
            <a:r>
              <a:rPr lang="fr-FR" dirty="0"/>
              <a:t>	comment s’écrit 12d 3u ? </a:t>
            </a:r>
          </a:p>
          <a:p>
            <a:r>
              <a:rPr lang="fr-FR" dirty="0"/>
              <a:t>Introduction du </a:t>
            </a:r>
            <a:r>
              <a:rPr lang="fr-FR" u="sng" dirty="0"/>
              <a:t>millier comme étant 10 centaines </a:t>
            </a:r>
            <a:r>
              <a:rPr lang="fr-FR" dirty="0"/>
              <a:t>(puis 100d et 1000u):</a:t>
            </a:r>
          </a:p>
          <a:p>
            <a:r>
              <a:rPr lang="fr-FR" dirty="0"/>
              <a:t>	comment s’écrit 12c 3d 5u ?</a:t>
            </a:r>
          </a:p>
          <a:p>
            <a:r>
              <a:rPr lang="fr-FR" dirty="0"/>
              <a:t>Verbaliser les actions, comparer, écrire les nombres : 12d 10c 8u 2m</a:t>
            </a:r>
          </a:p>
          <a:p>
            <a:pPr marL="285750" indent="-285750">
              <a:buFont typeface="Wingdings" panose="05000000000000000000" pitchFamily="2" charset="2"/>
              <a:buChar char="ü"/>
            </a:pPr>
            <a:r>
              <a:rPr lang="fr-FR" b="1" dirty="0"/>
              <a:t>Contextualiser/décontextualiser</a:t>
            </a:r>
          </a:p>
          <a:p>
            <a:r>
              <a:rPr lang="fr-FR" dirty="0"/>
              <a:t>Convocation d’autres contextes pour comparer des collections organisées ou non, manipulables ou non.</a:t>
            </a:r>
          </a:p>
        </p:txBody>
      </p:sp>
    </p:spTree>
    <p:extLst>
      <p:ext uri="{BB962C8B-B14F-4D97-AF65-F5344CB8AC3E}">
        <p14:creationId xmlns:p14="http://schemas.microsoft.com/office/powerpoint/2010/main" val="31039344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075" y="476672"/>
            <a:ext cx="8229600" cy="519336"/>
          </a:xfrm>
        </p:spPr>
        <p:txBody>
          <a:bodyPr>
            <a:normAutofit fontScale="90000"/>
          </a:bodyPr>
          <a:lstStyle/>
          <a:p>
            <a:r>
              <a:rPr lang="fr-FR" dirty="0"/>
              <a:t>CP, CE1, CE2</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82</a:t>
            </a:fld>
            <a:endParaRPr lang="fr-BE"/>
          </a:p>
        </p:txBody>
      </p:sp>
      <p:sp>
        <p:nvSpPr>
          <p:cNvPr id="6" name="ZoneTexte 5">
            <a:extLst>
              <a:ext uri="{FF2B5EF4-FFF2-40B4-BE49-F238E27FC236}">
                <a16:creationId xmlns:a16="http://schemas.microsoft.com/office/drawing/2014/main" xmlns="" id="{75CF7BBD-A9EF-434E-AA93-15E10100F25E}"/>
              </a:ext>
            </a:extLst>
          </p:cNvPr>
          <p:cNvSpPr txBox="1"/>
          <p:nvPr/>
        </p:nvSpPr>
        <p:spPr>
          <a:xfrm>
            <a:off x="539716" y="1125208"/>
            <a:ext cx="8424771" cy="5632311"/>
          </a:xfrm>
          <a:prstGeom prst="rect">
            <a:avLst/>
          </a:prstGeom>
          <a:noFill/>
        </p:spPr>
        <p:txBody>
          <a:bodyPr wrap="square" rtlCol="0">
            <a:spAutoFit/>
          </a:bodyPr>
          <a:lstStyle/>
          <a:p>
            <a:pPr marL="285750" indent="-285750">
              <a:buFont typeface="Wingdings" panose="05000000000000000000" pitchFamily="2" charset="2"/>
              <a:buChar char="ü"/>
            </a:pPr>
            <a:r>
              <a:rPr lang="fr-FR" b="1" dirty="0"/>
              <a:t>Avec les unités de numération </a:t>
            </a:r>
          </a:p>
          <a:p>
            <a:r>
              <a:rPr lang="fr-FR" dirty="0"/>
              <a:t>Introduction de la </a:t>
            </a:r>
            <a:r>
              <a:rPr lang="fr-FR" u="sng" dirty="0"/>
              <a:t>centaine comme étant 10 dizaines </a:t>
            </a:r>
            <a:r>
              <a:rPr lang="fr-FR" dirty="0"/>
              <a:t>(puis 100u) :</a:t>
            </a:r>
          </a:p>
          <a:p>
            <a:r>
              <a:rPr lang="fr-FR" dirty="0"/>
              <a:t>	comment s’écrit 12d 3u ? </a:t>
            </a:r>
          </a:p>
          <a:p>
            <a:r>
              <a:rPr lang="fr-FR" dirty="0"/>
              <a:t>Introduction du </a:t>
            </a:r>
            <a:r>
              <a:rPr lang="fr-FR" u="sng" dirty="0"/>
              <a:t>millier comme étant 10 centaines </a:t>
            </a:r>
            <a:r>
              <a:rPr lang="fr-FR" dirty="0"/>
              <a:t>(puis 100d et 1000u):</a:t>
            </a:r>
          </a:p>
          <a:p>
            <a:r>
              <a:rPr lang="fr-FR" dirty="0"/>
              <a:t>	comment s’écrit 12c 3d 5u ?</a:t>
            </a:r>
          </a:p>
          <a:p>
            <a:r>
              <a:rPr lang="fr-FR" dirty="0"/>
              <a:t>Verbaliser les actions, comparer, écrire les nombres : 12d 10c 8u 2m</a:t>
            </a:r>
          </a:p>
          <a:p>
            <a:pPr marL="285750" indent="-285750">
              <a:buFont typeface="Wingdings" panose="05000000000000000000" pitchFamily="2" charset="2"/>
              <a:buChar char="ü"/>
            </a:pPr>
            <a:r>
              <a:rPr lang="fr-FR" b="1" dirty="0"/>
              <a:t>Contextualiser/décontextualiser</a:t>
            </a:r>
          </a:p>
          <a:p>
            <a:r>
              <a:rPr lang="fr-FR" dirty="0"/>
              <a:t>Convocation d’autres contextes pour comparer des collections organisées ou non, manipulables ou non.</a:t>
            </a:r>
          </a:p>
          <a:p>
            <a:pPr marL="285750" indent="-285750">
              <a:buFont typeface="Wingdings" panose="05000000000000000000" pitchFamily="2" charset="2"/>
              <a:buChar char="ü"/>
            </a:pPr>
            <a:r>
              <a:rPr lang="fr-FR" b="1" dirty="0"/>
              <a:t>Représenter, le matériel de numération :</a:t>
            </a:r>
          </a:p>
          <a:p>
            <a:pPr marL="285750" indent="-285750">
              <a:buFont typeface="Wingdings" panose="05000000000000000000" pitchFamily="2" charset="2"/>
              <a:buChar char="ü"/>
            </a:pPr>
            <a:endParaRPr lang="fr-FR" b="1" dirty="0"/>
          </a:p>
          <a:p>
            <a:pPr marL="171450" indent="-171450">
              <a:buFontTx/>
              <a:buChar char="-"/>
            </a:pPr>
            <a:r>
              <a:rPr lang="fr-FR" dirty="0"/>
              <a:t>Evolution :</a:t>
            </a:r>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r>
              <a:rPr lang="fr-FR" dirty="0"/>
              <a:t>Les collections ne sont pas toujours organisées en un nombre maximal de milliers, centaines, dizaines.</a:t>
            </a:r>
          </a:p>
        </p:txBody>
      </p:sp>
      <p:graphicFrame>
        <p:nvGraphicFramePr>
          <p:cNvPr id="7" name="Tableau 6">
            <a:extLst>
              <a:ext uri="{FF2B5EF4-FFF2-40B4-BE49-F238E27FC236}">
                <a16:creationId xmlns:a16="http://schemas.microsoft.com/office/drawing/2014/main" xmlns="" id="{46400C28-93C3-49DE-A531-A0DA894D6945}"/>
              </a:ext>
            </a:extLst>
          </p:cNvPr>
          <p:cNvGraphicFramePr>
            <a:graphicFrameLocks noGrp="1"/>
          </p:cNvGraphicFramePr>
          <p:nvPr>
            <p:extLst>
              <p:ext uri="{D42A27DB-BD31-4B8C-83A1-F6EECF244321}">
                <p14:modId xmlns:p14="http://schemas.microsoft.com/office/powerpoint/2010/main" val="2950213014"/>
              </p:ext>
            </p:extLst>
          </p:nvPr>
        </p:nvGraphicFramePr>
        <p:xfrm>
          <a:off x="395701" y="3950584"/>
          <a:ext cx="8568786" cy="2103120"/>
        </p:xfrm>
        <a:graphic>
          <a:graphicData uri="http://schemas.openxmlformats.org/drawingml/2006/table">
            <a:tbl>
              <a:tblPr firstRow="1" bandRow="1">
                <a:tableStyleId>{5C22544A-7EE6-4342-B048-85BDC9FD1C3A}</a:tableStyleId>
              </a:tblPr>
              <a:tblGrid>
                <a:gridCol w="2952326">
                  <a:extLst>
                    <a:ext uri="{9D8B030D-6E8A-4147-A177-3AD203B41FA5}">
                      <a16:colId xmlns:a16="http://schemas.microsoft.com/office/drawing/2014/main" xmlns="" val="2852812156"/>
                    </a:ext>
                  </a:extLst>
                </a:gridCol>
                <a:gridCol w="2833549">
                  <a:extLst>
                    <a:ext uri="{9D8B030D-6E8A-4147-A177-3AD203B41FA5}">
                      <a16:colId xmlns:a16="http://schemas.microsoft.com/office/drawing/2014/main" xmlns="" val="3409054693"/>
                    </a:ext>
                  </a:extLst>
                </a:gridCol>
                <a:gridCol w="2782911">
                  <a:extLst>
                    <a:ext uri="{9D8B030D-6E8A-4147-A177-3AD203B41FA5}">
                      <a16:colId xmlns:a16="http://schemas.microsoft.com/office/drawing/2014/main" xmlns="" val="90297540"/>
                    </a:ext>
                  </a:extLst>
                </a:gridCol>
              </a:tblGrid>
              <a:tr h="370840">
                <a:tc>
                  <a:txBody>
                    <a:bodyPr/>
                    <a:lstStyle/>
                    <a:p>
                      <a:r>
                        <a:rPr lang="fr-FR" dirty="0"/>
                        <a:t>Unités assemblables d, u</a:t>
                      </a:r>
                    </a:p>
                  </a:txBody>
                  <a:tcPr/>
                </a:tc>
                <a:tc>
                  <a:txBody>
                    <a:bodyPr/>
                    <a:lstStyle/>
                    <a:p>
                      <a:r>
                        <a:rPr lang="fr-FR" dirty="0"/>
                        <a:t>Unités solidaires c, d, u</a:t>
                      </a:r>
                    </a:p>
                    <a:p>
                      <a:r>
                        <a:rPr lang="fr-FR" dirty="0"/>
                        <a:t>recto/verso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Etiquettes m, c, d u recto/verso </a:t>
                      </a:r>
                    </a:p>
                  </a:txBody>
                  <a:tcPr/>
                </a:tc>
                <a:extLst>
                  <a:ext uri="{0D108BD9-81ED-4DB2-BD59-A6C34878D82A}">
                    <a16:rowId xmlns:a16="http://schemas.microsoft.com/office/drawing/2014/main" xmlns="" val="1874051304"/>
                  </a:ext>
                </a:extLst>
              </a:tr>
              <a:tr h="370840">
                <a:tc>
                  <a:txBody>
                    <a:bodyPr/>
                    <a:lstStyle/>
                    <a:p>
                      <a:endParaRPr lang="fr-FR" dirty="0"/>
                    </a:p>
                  </a:txBody>
                  <a:tcPr/>
                </a:tc>
                <a:tc>
                  <a:txBody>
                    <a:bodyPr/>
                    <a:lstStyle/>
                    <a:p>
                      <a:endParaRPr lang="fr-FR" dirty="0"/>
                    </a:p>
                  </a:txBody>
                  <a:tcPr/>
                </a:tc>
                <a:tc>
                  <a:txBody>
                    <a:bodyPr/>
                    <a:lstStyle/>
                    <a:p>
                      <a:endParaRPr lang="fr-FR" dirty="0"/>
                    </a:p>
                    <a:p>
                      <a:endParaRPr lang="fr-FR" dirty="0"/>
                    </a:p>
                    <a:p>
                      <a:endParaRPr lang="fr-FR" dirty="0"/>
                    </a:p>
                    <a:p>
                      <a:endParaRPr lang="fr-FR" dirty="0"/>
                    </a:p>
                    <a:p>
                      <a:endParaRPr lang="fr-FR" dirty="0"/>
                    </a:p>
                  </a:txBody>
                  <a:tcPr/>
                </a:tc>
                <a:extLst>
                  <a:ext uri="{0D108BD9-81ED-4DB2-BD59-A6C34878D82A}">
                    <a16:rowId xmlns:a16="http://schemas.microsoft.com/office/drawing/2014/main" xmlns="" val="3805086930"/>
                  </a:ext>
                </a:extLst>
              </a:tr>
            </a:tbl>
          </a:graphicData>
        </a:graphic>
      </p:graphicFrame>
      <p:pic>
        <p:nvPicPr>
          <p:cNvPr id="19" name="Image 18" descr="C:\Users\Eric\Documents\Manuel SED CE1\nombre\matériel num manip éléve.JPG">
            <a:extLst>
              <a:ext uri="{FF2B5EF4-FFF2-40B4-BE49-F238E27FC236}">
                <a16:creationId xmlns:a16="http://schemas.microsoft.com/office/drawing/2014/main" xmlns="" id="{7C918160-DF99-4B75-BE76-52D0F343219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6493" y="4648238"/>
            <a:ext cx="2297635" cy="1354676"/>
          </a:xfrm>
          <a:prstGeom prst="rect">
            <a:avLst/>
          </a:prstGeom>
          <a:noFill/>
          <a:ln>
            <a:noFill/>
          </a:ln>
        </p:spPr>
      </p:pic>
      <p:pic>
        <p:nvPicPr>
          <p:cNvPr id="21" name="Image 20">
            <a:extLst>
              <a:ext uri="{FF2B5EF4-FFF2-40B4-BE49-F238E27FC236}">
                <a16:creationId xmlns:a16="http://schemas.microsoft.com/office/drawing/2014/main" xmlns="" id="{12814014-C877-4FCB-841C-E2CEF20084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750" y="4648237"/>
            <a:ext cx="1763224" cy="1318729"/>
          </a:xfrm>
          <a:prstGeom prst="rect">
            <a:avLst/>
          </a:prstGeom>
        </p:spPr>
      </p:pic>
      <p:grpSp>
        <p:nvGrpSpPr>
          <p:cNvPr id="27" name="Groupe 26">
            <a:extLst>
              <a:ext uri="{FF2B5EF4-FFF2-40B4-BE49-F238E27FC236}">
                <a16:creationId xmlns:a16="http://schemas.microsoft.com/office/drawing/2014/main" xmlns="" id="{2A835D19-5322-43A3-891B-DA1DFC88640D}"/>
              </a:ext>
            </a:extLst>
          </p:cNvPr>
          <p:cNvGrpSpPr/>
          <p:nvPr/>
        </p:nvGrpSpPr>
        <p:grpSpPr>
          <a:xfrm>
            <a:off x="6257688" y="4648237"/>
            <a:ext cx="2669981" cy="1264706"/>
            <a:chOff x="6257688" y="4648237"/>
            <a:chExt cx="2669981" cy="1264706"/>
          </a:xfrm>
        </p:grpSpPr>
        <p:grpSp>
          <p:nvGrpSpPr>
            <p:cNvPr id="23" name="Groupe 22">
              <a:extLst>
                <a:ext uri="{FF2B5EF4-FFF2-40B4-BE49-F238E27FC236}">
                  <a16:creationId xmlns:a16="http://schemas.microsoft.com/office/drawing/2014/main" xmlns="" id="{BA342C4B-4D01-463D-9B32-908CE3BDD294}"/>
                </a:ext>
              </a:extLst>
            </p:cNvPr>
            <p:cNvGrpSpPr/>
            <p:nvPr/>
          </p:nvGrpSpPr>
          <p:grpSpPr>
            <a:xfrm>
              <a:off x="6257688" y="4657293"/>
              <a:ext cx="602621" cy="1205241"/>
              <a:chOff x="6257688" y="4657293"/>
              <a:chExt cx="602621" cy="1205241"/>
            </a:xfrm>
          </p:grpSpPr>
          <p:pic>
            <p:nvPicPr>
              <p:cNvPr id="8" name="Image 7">
                <a:extLst>
                  <a:ext uri="{FF2B5EF4-FFF2-40B4-BE49-F238E27FC236}">
                    <a16:creationId xmlns:a16="http://schemas.microsoft.com/office/drawing/2014/main" xmlns="" id="{BA66A4BC-1071-4FA6-A8DB-EA9C5D817968}"/>
                  </a:ext>
                </a:extLst>
              </p:cNvPr>
              <p:cNvPicPr>
                <a:picLocks noChangeAspect="1"/>
              </p:cNvPicPr>
              <p:nvPr/>
            </p:nvPicPr>
            <p:blipFill>
              <a:blip r:embed="rId5" cstate="print"/>
              <a:stretch>
                <a:fillRect/>
              </a:stretch>
            </p:blipFill>
            <p:spPr>
              <a:xfrm>
                <a:off x="6257688" y="4657293"/>
                <a:ext cx="602621" cy="602621"/>
              </a:xfrm>
              <a:prstGeom prst="rect">
                <a:avLst/>
              </a:prstGeom>
            </p:spPr>
          </p:pic>
          <p:pic>
            <p:nvPicPr>
              <p:cNvPr id="14" name="Image 13">
                <a:extLst>
                  <a:ext uri="{FF2B5EF4-FFF2-40B4-BE49-F238E27FC236}">
                    <a16:creationId xmlns:a16="http://schemas.microsoft.com/office/drawing/2014/main" xmlns="" id="{AECAB798-10C7-4185-A569-F51BAE755374}"/>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1453" y="5259913"/>
                <a:ext cx="579540" cy="602621"/>
              </a:xfrm>
              <a:prstGeom prst="rect">
                <a:avLst/>
              </a:prstGeom>
              <a:noFill/>
              <a:ln>
                <a:solidFill>
                  <a:schemeClr val="accent1"/>
                </a:solidFill>
              </a:ln>
            </p:spPr>
          </p:pic>
        </p:grpSp>
        <p:grpSp>
          <p:nvGrpSpPr>
            <p:cNvPr id="25" name="Groupe 24">
              <a:extLst>
                <a:ext uri="{FF2B5EF4-FFF2-40B4-BE49-F238E27FC236}">
                  <a16:creationId xmlns:a16="http://schemas.microsoft.com/office/drawing/2014/main" xmlns="" id="{9AF20141-B998-41D1-BF00-B1295BFA1B70}"/>
                </a:ext>
              </a:extLst>
            </p:cNvPr>
            <p:cNvGrpSpPr/>
            <p:nvPr/>
          </p:nvGrpSpPr>
          <p:grpSpPr>
            <a:xfrm>
              <a:off x="7627832" y="4648237"/>
              <a:ext cx="638347" cy="1264706"/>
              <a:chOff x="7627832" y="4648237"/>
              <a:chExt cx="638347" cy="1264706"/>
            </a:xfrm>
          </p:grpSpPr>
          <p:pic>
            <p:nvPicPr>
              <p:cNvPr id="10" name="Image 9">
                <a:extLst>
                  <a:ext uri="{FF2B5EF4-FFF2-40B4-BE49-F238E27FC236}">
                    <a16:creationId xmlns:a16="http://schemas.microsoft.com/office/drawing/2014/main" xmlns="" id="{1086D652-E258-4AB4-A5E9-9E2498D8DA7E}"/>
                  </a:ext>
                </a:extLst>
              </p:cNvPr>
              <p:cNvPicPr>
                <a:picLocks noChangeAspect="1"/>
              </p:cNvPicPr>
              <p:nvPr/>
            </p:nvPicPr>
            <p:blipFill>
              <a:blip r:embed="rId7" cstate="print"/>
              <a:stretch>
                <a:fillRect/>
              </a:stretch>
            </p:blipFill>
            <p:spPr>
              <a:xfrm>
                <a:off x="7627832" y="4648237"/>
                <a:ext cx="638347" cy="632490"/>
              </a:xfrm>
              <a:prstGeom prst="rect">
                <a:avLst/>
              </a:prstGeom>
            </p:spPr>
          </p:pic>
          <p:pic>
            <p:nvPicPr>
              <p:cNvPr id="16" name="Image 15">
                <a:extLst>
                  <a:ext uri="{FF2B5EF4-FFF2-40B4-BE49-F238E27FC236}">
                    <a16:creationId xmlns:a16="http://schemas.microsoft.com/office/drawing/2014/main" xmlns="" id="{E0B2410F-B44F-400C-A5DB-8E1AE053BA6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8819" y="5280453"/>
                <a:ext cx="595261" cy="632490"/>
              </a:xfrm>
              <a:prstGeom prst="rect">
                <a:avLst/>
              </a:prstGeom>
              <a:noFill/>
              <a:ln>
                <a:solidFill>
                  <a:schemeClr val="accent1"/>
                </a:solidFill>
              </a:ln>
            </p:spPr>
          </p:pic>
        </p:grpSp>
        <p:grpSp>
          <p:nvGrpSpPr>
            <p:cNvPr id="26" name="Groupe 25">
              <a:extLst>
                <a:ext uri="{FF2B5EF4-FFF2-40B4-BE49-F238E27FC236}">
                  <a16:creationId xmlns:a16="http://schemas.microsoft.com/office/drawing/2014/main" xmlns="" id="{F176BF5F-FDA3-43B5-824D-3DFDCF32366F}"/>
                </a:ext>
              </a:extLst>
            </p:cNvPr>
            <p:cNvGrpSpPr/>
            <p:nvPr/>
          </p:nvGrpSpPr>
          <p:grpSpPr>
            <a:xfrm>
              <a:off x="8308232" y="4657293"/>
              <a:ext cx="619437" cy="1254617"/>
              <a:chOff x="8308232" y="4657293"/>
              <a:chExt cx="619437" cy="1254617"/>
            </a:xfrm>
          </p:grpSpPr>
          <p:pic>
            <p:nvPicPr>
              <p:cNvPr id="17" name="Image 16">
                <a:extLst>
                  <a:ext uri="{FF2B5EF4-FFF2-40B4-BE49-F238E27FC236}">
                    <a16:creationId xmlns:a16="http://schemas.microsoft.com/office/drawing/2014/main" xmlns="" id="{97EA5D3A-8DFD-49F3-B367-EC11188F32AF}"/>
                  </a:ext>
                </a:extLst>
              </p:cNvPr>
              <p:cNvPicPr>
                <a:picLocks noChangeAspect="1"/>
              </p:cNvPicPr>
              <p:nvPr/>
            </p:nvPicPr>
            <p:blipFill>
              <a:blip r:embed="rId9" cstate="print"/>
              <a:stretch>
                <a:fillRect/>
              </a:stretch>
            </p:blipFill>
            <p:spPr>
              <a:xfrm>
                <a:off x="8308232" y="5279419"/>
                <a:ext cx="592333" cy="632491"/>
              </a:xfrm>
              <a:prstGeom prst="rect">
                <a:avLst/>
              </a:prstGeom>
              <a:ln>
                <a:solidFill>
                  <a:schemeClr val="accent1"/>
                </a:solidFill>
              </a:ln>
            </p:spPr>
          </p:pic>
          <p:pic>
            <p:nvPicPr>
              <p:cNvPr id="18" name="Image 17">
                <a:extLst>
                  <a:ext uri="{FF2B5EF4-FFF2-40B4-BE49-F238E27FC236}">
                    <a16:creationId xmlns:a16="http://schemas.microsoft.com/office/drawing/2014/main" xmlns="" id="{A73DAA6F-B7FA-4587-9500-505A6C53F681}"/>
                  </a:ext>
                </a:extLst>
              </p:cNvPr>
              <p:cNvPicPr>
                <a:picLocks noChangeAspect="1"/>
              </p:cNvPicPr>
              <p:nvPr/>
            </p:nvPicPr>
            <p:blipFill>
              <a:blip r:embed="rId10" cstate="print"/>
              <a:stretch>
                <a:fillRect/>
              </a:stretch>
            </p:blipFill>
            <p:spPr>
              <a:xfrm>
                <a:off x="8320473" y="4657293"/>
                <a:ext cx="607196" cy="622126"/>
              </a:xfrm>
              <a:prstGeom prst="rect">
                <a:avLst/>
              </a:prstGeom>
            </p:spPr>
          </p:pic>
        </p:grpSp>
        <p:grpSp>
          <p:nvGrpSpPr>
            <p:cNvPr id="24" name="Groupe 23">
              <a:extLst>
                <a:ext uri="{FF2B5EF4-FFF2-40B4-BE49-F238E27FC236}">
                  <a16:creationId xmlns:a16="http://schemas.microsoft.com/office/drawing/2014/main" xmlns="" id="{5A2D9623-FC93-4C66-A1CE-1B3E812DF487}"/>
                </a:ext>
              </a:extLst>
            </p:cNvPr>
            <p:cNvGrpSpPr/>
            <p:nvPr/>
          </p:nvGrpSpPr>
          <p:grpSpPr>
            <a:xfrm>
              <a:off x="6960740" y="4656347"/>
              <a:ext cx="614068" cy="1220925"/>
              <a:chOff x="6960740" y="4656347"/>
              <a:chExt cx="614068" cy="1220925"/>
            </a:xfrm>
          </p:grpSpPr>
          <p:pic>
            <p:nvPicPr>
              <p:cNvPr id="15" name="Image 14">
                <a:extLst>
                  <a:ext uri="{FF2B5EF4-FFF2-40B4-BE49-F238E27FC236}">
                    <a16:creationId xmlns:a16="http://schemas.microsoft.com/office/drawing/2014/main" xmlns="" id="{D27DC18D-6737-4E66-8434-5F6B84939EF3}"/>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85633" y="5284211"/>
                <a:ext cx="579540" cy="593061"/>
              </a:xfrm>
              <a:prstGeom prst="rect">
                <a:avLst/>
              </a:prstGeom>
              <a:noFill/>
              <a:ln>
                <a:solidFill>
                  <a:schemeClr val="accent1"/>
                </a:solidFill>
              </a:ln>
            </p:spPr>
          </p:pic>
          <p:pic>
            <p:nvPicPr>
              <p:cNvPr id="22" name="Image 21">
                <a:extLst>
                  <a:ext uri="{FF2B5EF4-FFF2-40B4-BE49-F238E27FC236}">
                    <a16:creationId xmlns:a16="http://schemas.microsoft.com/office/drawing/2014/main" xmlns="" id="{8A59C5DF-5573-45ED-809B-2C42E9775DC4}"/>
                  </a:ext>
                </a:extLst>
              </p:cNvPr>
              <p:cNvPicPr>
                <a:picLocks noChangeAspect="1"/>
              </p:cNvPicPr>
              <p:nvPr/>
            </p:nvPicPr>
            <p:blipFill>
              <a:blip r:embed="rId12" cstate="print"/>
              <a:stretch>
                <a:fillRect/>
              </a:stretch>
            </p:blipFill>
            <p:spPr>
              <a:xfrm>
                <a:off x="6960740" y="4656347"/>
                <a:ext cx="614068" cy="632490"/>
              </a:xfrm>
              <a:prstGeom prst="rect">
                <a:avLst/>
              </a:prstGeom>
            </p:spPr>
          </p:pic>
        </p:grpSp>
      </p:grpSp>
    </p:spTree>
    <p:extLst>
      <p:ext uri="{BB962C8B-B14F-4D97-AF65-F5344CB8AC3E}">
        <p14:creationId xmlns:p14="http://schemas.microsoft.com/office/powerpoint/2010/main" val="7962596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075" y="476672"/>
            <a:ext cx="8229600" cy="519336"/>
          </a:xfrm>
        </p:spPr>
        <p:txBody>
          <a:bodyPr>
            <a:normAutofit fontScale="90000"/>
          </a:bodyPr>
          <a:lstStyle/>
          <a:p>
            <a:r>
              <a:rPr lang="fr-FR" dirty="0"/>
              <a:t>Outils de formation</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83</a:t>
            </a:fld>
            <a:endParaRPr lang="fr-BE"/>
          </a:p>
        </p:txBody>
      </p:sp>
    </p:spTree>
    <p:extLst>
      <p:ext uri="{BB962C8B-B14F-4D97-AF65-F5344CB8AC3E}">
        <p14:creationId xmlns:p14="http://schemas.microsoft.com/office/powerpoint/2010/main" val="15668658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075" y="476672"/>
            <a:ext cx="8229600" cy="519336"/>
          </a:xfrm>
        </p:spPr>
        <p:txBody>
          <a:bodyPr>
            <a:normAutofit fontScale="90000"/>
          </a:bodyPr>
          <a:lstStyle/>
          <a:p>
            <a:r>
              <a:rPr lang="fr-FR" dirty="0"/>
              <a:t>Outils de formation</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84</a:t>
            </a:fld>
            <a:endParaRPr lang="fr-BE"/>
          </a:p>
        </p:txBody>
      </p:sp>
      <p:sp>
        <p:nvSpPr>
          <p:cNvPr id="5" name="ZoneTexte 4">
            <a:extLst>
              <a:ext uri="{FF2B5EF4-FFF2-40B4-BE49-F238E27FC236}">
                <a16:creationId xmlns:a16="http://schemas.microsoft.com/office/drawing/2014/main" xmlns="" id="{BABC1B5B-7352-4FC7-BA6A-68972B06C4D2}"/>
              </a:ext>
            </a:extLst>
          </p:cNvPr>
          <p:cNvSpPr txBox="1"/>
          <p:nvPr/>
        </p:nvSpPr>
        <p:spPr>
          <a:xfrm>
            <a:off x="419373" y="1116090"/>
            <a:ext cx="8603421" cy="1200329"/>
          </a:xfrm>
          <a:prstGeom prst="rect">
            <a:avLst/>
          </a:prstGeom>
          <a:noFill/>
        </p:spPr>
        <p:txBody>
          <a:bodyPr wrap="square" rtlCol="0">
            <a:spAutoFit/>
          </a:bodyPr>
          <a:lstStyle/>
          <a:p>
            <a:pPr marL="285750" indent="-285750">
              <a:buFont typeface="Wingdings" panose="05000000000000000000" pitchFamily="2" charset="2"/>
              <a:buChar char="Ø"/>
            </a:pPr>
            <a:r>
              <a:rPr lang="fr-FR" sz="2400" dirty="0"/>
              <a:t> Questionner l’emploi de la dizaine : quelle procédure à favoriser pour la conceptualisation du nombre via l’écriture chiffrée ? </a:t>
            </a:r>
          </a:p>
        </p:txBody>
      </p:sp>
    </p:spTree>
    <p:extLst>
      <p:ext uri="{BB962C8B-B14F-4D97-AF65-F5344CB8AC3E}">
        <p14:creationId xmlns:p14="http://schemas.microsoft.com/office/powerpoint/2010/main" val="11283895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075" y="476672"/>
            <a:ext cx="8229600" cy="519336"/>
          </a:xfrm>
        </p:spPr>
        <p:txBody>
          <a:bodyPr>
            <a:normAutofit fontScale="90000"/>
          </a:bodyPr>
          <a:lstStyle/>
          <a:p>
            <a:r>
              <a:rPr lang="fr-FR" dirty="0"/>
              <a:t>Outils de formation</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85</a:t>
            </a:fld>
            <a:endParaRPr lang="fr-BE"/>
          </a:p>
        </p:txBody>
      </p:sp>
      <p:sp>
        <p:nvSpPr>
          <p:cNvPr id="5" name="ZoneTexte 4">
            <a:extLst>
              <a:ext uri="{FF2B5EF4-FFF2-40B4-BE49-F238E27FC236}">
                <a16:creationId xmlns:a16="http://schemas.microsoft.com/office/drawing/2014/main" xmlns="" id="{BABC1B5B-7352-4FC7-BA6A-68972B06C4D2}"/>
              </a:ext>
            </a:extLst>
          </p:cNvPr>
          <p:cNvSpPr txBox="1"/>
          <p:nvPr/>
        </p:nvSpPr>
        <p:spPr>
          <a:xfrm>
            <a:off x="419373" y="1116090"/>
            <a:ext cx="8603421" cy="5539978"/>
          </a:xfrm>
          <a:prstGeom prst="rect">
            <a:avLst/>
          </a:prstGeom>
          <a:noFill/>
        </p:spPr>
        <p:txBody>
          <a:bodyPr wrap="square" rtlCol="0">
            <a:spAutoFit/>
          </a:bodyPr>
          <a:lstStyle/>
          <a:p>
            <a:pPr marL="285750" indent="-285750">
              <a:buFont typeface="Wingdings" panose="05000000000000000000" pitchFamily="2" charset="2"/>
              <a:buChar char="Ø"/>
            </a:pPr>
            <a:r>
              <a:rPr lang="fr-FR" sz="2400" dirty="0"/>
              <a:t> Questionner l’emploi de la dizaine : quelle procédure à favoriser pour la conceptualisation du nombre via l’écriture chiffrée ? </a:t>
            </a:r>
          </a:p>
          <a:p>
            <a:endParaRPr lang="fr-FR" sz="2400" dirty="0"/>
          </a:p>
          <a:p>
            <a:r>
              <a:rPr lang="fr-FR" sz="2400" dirty="0"/>
              <a:t>Réponse : </a:t>
            </a:r>
          </a:p>
          <a:p>
            <a:pPr marL="457200" indent="-457200">
              <a:buFont typeface="Arial" panose="020B0604020202020204" pitchFamily="34" charset="0"/>
              <a:buChar char="•"/>
            </a:pPr>
            <a:r>
              <a:rPr lang="fr-FR" sz="2400" dirty="0"/>
              <a:t>Rendre disponible deux procédures pour procurer un outil de vérification de la réponse :</a:t>
            </a:r>
          </a:p>
          <a:p>
            <a:pPr marL="742950" lvl="1" indent="-285750">
              <a:buFontTx/>
              <a:buChar char="-"/>
            </a:pPr>
            <a:r>
              <a:rPr lang="fr-FR" sz="2400" dirty="0"/>
              <a:t>la procédure qui ne passe pas par le nom du nombre (codage d’une organisation)</a:t>
            </a:r>
          </a:p>
          <a:p>
            <a:pPr marL="742950" lvl="1" indent="-285750">
              <a:buFontTx/>
              <a:buChar char="-"/>
            </a:pPr>
            <a:r>
              <a:rPr lang="fr-FR" sz="2400" dirty="0"/>
              <a:t>et une procédure qui passe par le nom du nombre. </a:t>
            </a:r>
          </a:p>
          <a:p>
            <a:pPr marL="457200" indent="-457200">
              <a:buFont typeface="Arial" panose="020B0604020202020204" pitchFamily="34" charset="0"/>
              <a:buChar char="•"/>
            </a:pPr>
            <a:r>
              <a:rPr lang="fr-FR" sz="2400" dirty="0"/>
              <a:t>Travailler avec des collections manipulables (cf. matériel) ou non, organisées partiellement, totalement ou pas du tout</a:t>
            </a:r>
          </a:p>
          <a:p>
            <a:pPr marL="457200" indent="-457200">
              <a:buFont typeface="Arial" panose="020B0604020202020204" pitchFamily="34" charset="0"/>
              <a:buChar char="•"/>
            </a:pPr>
            <a:r>
              <a:rPr lang="fr-FR" sz="2400" dirty="0"/>
              <a:t>Travailler avec les unités de numération (programmes) : </a:t>
            </a:r>
          </a:p>
          <a:p>
            <a:pPr lvl="1"/>
            <a:r>
              <a:rPr lang="fr-FR" dirty="0"/>
              <a:t>2u 5d (aspect positionnel); 4d 12u (aspect décimal); 12u 4d (les deux aspects)</a:t>
            </a:r>
          </a:p>
        </p:txBody>
      </p:sp>
    </p:spTree>
    <p:extLst>
      <p:ext uri="{BB962C8B-B14F-4D97-AF65-F5344CB8AC3E}">
        <p14:creationId xmlns:p14="http://schemas.microsoft.com/office/powerpoint/2010/main" val="25263332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075" y="476672"/>
            <a:ext cx="8229600" cy="519336"/>
          </a:xfrm>
        </p:spPr>
        <p:txBody>
          <a:bodyPr>
            <a:normAutofit fontScale="90000"/>
          </a:bodyPr>
          <a:lstStyle/>
          <a:p>
            <a:r>
              <a:rPr lang="fr-FR" dirty="0"/>
              <a:t>Outils de formation</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86</a:t>
            </a:fld>
            <a:endParaRPr lang="fr-BE"/>
          </a:p>
        </p:txBody>
      </p:sp>
      <p:sp>
        <p:nvSpPr>
          <p:cNvPr id="5" name="ZoneTexte 4">
            <a:extLst>
              <a:ext uri="{FF2B5EF4-FFF2-40B4-BE49-F238E27FC236}">
                <a16:creationId xmlns:a16="http://schemas.microsoft.com/office/drawing/2014/main" xmlns="" id="{BABC1B5B-7352-4FC7-BA6A-68972B06C4D2}"/>
              </a:ext>
            </a:extLst>
          </p:cNvPr>
          <p:cNvSpPr txBox="1"/>
          <p:nvPr/>
        </p:nvSpPr>
        <p:spPr>
          <a:xfrm>
            <a:off x="323528" y="2132856"/>
            <a:ext cx="8603421" cy="2677656"/>
          </a:xfrm>
          <a:prstGeom prst="rect">
            <a:avLst/>
          </a:prstGeom>
          <a:noFill/>
        </p:spPr>
        <p:txBody>
          <a:bodyPr wrap="square" rtlCol="0">
            <a:spAutoFit/>
          </a:bodyPr>
          <a:lstStyle/>
          <a:p>
            <a:pPr marL="285750" indent="-285750">
              <a:buFont typeface="Wingdings" panose="05000000000000000000" pitchFamily="2" charset="2"/>
              <a:buChar char="Ø"/>
            </a:pPr>
            <a:r>
              <a:rPr lang="fr-FR" sz="2800" dirty="0"/>
              <a:t> Questionner la file numérique : en quoi favorise-t-elle la compréhension de la numération écrite chiffrée ou celle de la numération orale ?</a:t>
            </a:r>
          </a:p>
          <a:p>
            <a:endParaRPr lang="fr-FR" sz="2800" dirty="0"/>
          </a:p>
          <a:p>
            <a:r>
              <a:rPr lang="fr-FR" sz="2800" dirty="0"/>
              <a:t> </a:t>
            </a:r>
          </a:p>
          <a:p>
            <a:endParaRPr lang="fr-FR" sz="2800" dirty="0"/>
          </a:p>
        </p:txBody>
      </p:sp>
    </p:spTree>
    <p:extLst>
      <p:ext uri="{BB962C8B-B14F-4D97-AF65-F5344CB8AC3E}">
        <p14:creationId xmlns:p14="http://schemas.microsoft.com/office/powerpoint/2010/main" val="37751289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075" y="476672"/>
            <a:ext cx="8229600" cy="519336"/>
          </a:xfrm>
        </p:spPr>
        <p:txBody>
          <a:bodyPr>
            <a:normAutofit fontScale="90000"/>
          </a:bodyPr>
          <a:lstStyle/>
          <a:p>
            <a:r>
              <a:rPr lang="fr-FR" dirty="0"/>
              <a:t>Outils de formation</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87</a:t>
            </a:fld>
            <a:endParaRPr lang="fr-BE"/>
          </a:p>
        </p:txBody>
      </p:sp>
      <p:sp>
        <p:nvSpPr>
          <p:cNvPr id="5" name="ZoneTexte 4">
            <a:extLst>
              <a:ext uri="{FF2B5EF4-FFF2-40B4-BE49-F238E27FC236}">
                <a16:creationId xmlns:a16="http://schemas.microsoft.com/office/drawing/2014/main" xmlns="" id="{BABC1B5B-7352-4FC7-BA6A-68972B06C4D2}"/>
              </a:ext>
            </a:extLst>
          </p:cNvPr>
          <p:cNvSpPr txBox="1"/>
          <p:nvPr/>
        </p:nvSpPr>
        <p:spPr>
          <a:xfrm>
            <a:off x="323528" y="2132856"/>
            <a:ext cx="8603421" cy="4401205"/>
          </a:xfrm>
          <a:prstGeom prst="rect">
            <a:avLst/>
          </a:prstGeom>
          <a:noFill/>
        </p:spPr>
        <p:txBody>
          <a:bodyPr wrap="square" rtlCol="0">
            <a:spAutoFit/>
          </a:bodyPr>
          <a:lstStyle/>
          <a:p>
            <a:pPr marL="285750" indent="-285750">
              <a:buFont typeface="Wingdings" panose="05000000000000000000" pitchFamily="2" charset="2"/>
              <a:buChar char="Ø"/>
            </a:pPr>
            <a:r>
              <a:rPr lang="fr-FR" sz="2800" dirty="0"/>
              <a:t> Questionner la file numérique : en quoi favorise-t-elle la compréhension de la numération écrite chiffrée ou celle de la numération orale ?</a:t>
            </a:r>
          </a:p>
          <a:p>
            <a:endParaRPr lang="fr-FR" sz="2800" dirty="0"/>
          </a:p>
          <a:p>
            <a:r>
              <a:rPr lang="fr-FR" sz="2800" dirty="0"/>
              <a:t>Réponse: </a:t>
            </a:r>
          </a:p>
          <a:p>
            <a:pPr marL="457200" indent="-457200">
              <a:buFont typeface="Arial" panose="020B0604020202020204" pitchFamily="34" charset="0"/>
              <a:buChar char="•"/>
            </a:pPr>
            <a:r>
              <a:rPr lang="fr-FR" sz="2800" dirty="0"/>
              <a:t>Utiliser la file numérique pour passer explicitement de l’une à l’autre (jeu de cadres) </a:t>
            </a:r>
          </a:p>
          <a:p>
            <a:pPr marL="457200" indent="-457200">
              <a:buFont typeface="Arial" panose="020B0604020202020204" pitchFamily="34" charset="0"/>
              <a:buChar char="•"/>
            </a:pPr>
            <a:r>
              <a:rPr lang="fr-FR" sz="2800" dirty="0"/>
              <a:t>… et parfois ne pas en utiliser (matériel, unités de numération)</a:t>
            </a:r>
          </a:p>
          <a:p>
            <a:endParaRPr lang="fr-FR" sz="2800" dirty="0"/>
          </a:p>
        </p:txBody>
      </p:sp>
    </p:spTree>
    <p:extLst>
      <p:ext uri="{BB962C8B-B14F-4D97-AF65-F5344CB8AC3E}">
        <p14:creationId xmlns:p14="http://schemas.microsoft.com/office/powerpoint/2010/main" val="6344076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075" y="476672"/>
            <a:ext cx="8229600" cy="519336"/>
          </a:xfrm>
        </p:spPr>
        <p:txBody>
          <a:bodyPr>
            <a:normAutofit fontScale="90000"/>
          </a:bodyPr>
          <a:lstStyle/>
          <a:p>
            <a:r>
              <a:rPr lang="fr-FR" dirty="0"/>
              <a:t>Outils de formation</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88</a:t>
            </a:fld>
            <a:endParaRPr lang="fr-BE"/>
          </a:p>
        </p:txBody>
      </p:sp>
      <p:sp>
        <p:nvSpPr>
          <p:cNvPr id="5" name="ZoneTexte 4">
            <a:extLst>
              <a:ext uri="{FF2B5EF4-FFF2-40B4-BE49-F238E27FC236}">
                <a16:creationId xmlns:a16="http://schemas.microsoft.com/office/drawing/2014/main" xmlns="" id="{BABC1B5B-7352-4FC7-BA6A-68972B06C4D2}"/>
              </a:ext>
            </a:extLst>
          </p:cNvPr>
          <p:cNvSpPr txBox="1"/>
          <p:nvPr/>
        </p:nvSpPr>
        <p:spPr>
          <a:xfrm>
            <a:off x="444525" y="1125208"/>
            <a:ext cx="8603421" cy="5693866"/>
          </a:xfrm>
          <a:prstGeom prst="rect">
            <a:avLst/>
          </a:prstGeom>
          <a:noFill/>
        </p:spPr>
        <p:txBody>
          <a:bodyPr wrap="square" rtlCol="0">
            <a:spAutoFit/>
          </a:bodyPr>
          <a:lstStyle/>
          <a:p>
            <a:endParaRPr lang="fr-FR" sz="2800" dirty="0"/>
          </a:p>
          <a:p>
            <a:pPr marL="285750" indent="-285750">
              <a:buFont typeface="Wingdings" panose="05000000000000000000" pitchFamily="2" charset="2"/>
              <a:buChar char="Ø"/>
            </a:pPr>
            <a:r>
              <a:rPr lang="fr-FR" sz="2800" dirty="0"/>
              <a:t> Sites</a:t>
            </a:r>
          </a:p>
          <a:p>
            <a:pPr marL="914400" lvl="1" indent="-457200">
              <a:buFont typeface="Arial" panose="020B0604020202020204" pitchFamily="34" charset="0"/>
              <a:buChar char="•"/>
            </a:pPr>
            <a:r>
              <a:rPr lang="fr-FR" sz="2800" dirty="0">
                <a:hlinkClick r:id="rId3"/>
              </a:rPr>
              <a:t>https://www.reseau-canope.fr/bsd/</a:t>
            </a:r>
            <a:r>
              <a:rPr lang="fr-FR" sz="2800" dirty="0"/>
              <a:t> (Vidéos)</a:t>
            </a:r>
          </a:p>
          <a:p>
            <a:pPr marL="914400" lvl="1" indent="-457200">
              <a:buFont typeface="Arial" panose="020B0604020202020204" pitchFamily="34" charset="0"/>
              <a:buChar char="•"/>
            </a:pPr>
            <a:r>
              <a:rPr lang="fr-FR" sz="2800" dirty="0">
                <a:hlinkClick r:id="rId4"/>
              </a:rPr>
              <a:t>http://numerationdecimale.free.fr/</a:t>
            </a:r>
            <a:r>
              <a:rPr lang="fr-FR" sz="2800" dirty="0"/>
              <a:t> (F. Tempier)</a:t>
            </a:r>
          </a:p>
          <a:p>
            <a:pPr marL="914400" lvl="1" indent="-457200">
              <a:buFont typeface="Arial" panose="020B0604020202020204" pitchFamily="34" charset="0"/>
              <a:buChar char="•"/>
            </a:pPr>
            <a:r>
              <a:rPr lang="fr-FR" sz="2800" dirty="0">
                <a:hlinkClick r:id="rId5"/>
              </a:rPr>
              <a:t>http://www.arpeme.fr/</a:t>
            </a:r>
            <a:r>
              <a:rPr lang="fr-FR" sz="2800" dirty="0"/>
              <a:t> (Copirelem)</a:t>
            </a:r>
          </a:p>
          <a:p>
            <a:pPr marL="285750" indent="-285750">
              <a:buFont typeface="Wingdings" panose="05000000000000000000" pitchFamily="2" charset="2"/>
              <a:buChar char="Ø"/>
            </a:pPr>
            <a:endParaRPr lang="fr-FR" sz="2800" dirty="0"/>
          </a:p>
          <a:p>
            <a:pPr marL="285750" indent="-285750">
              <a:buFont typeface="Wingdings" panose="05000000000000000000" pitchFamily="2" charset="2"/>
              <a:buChar char="Ø"/>
            </a:pPr>
            <a:r>
              <a:rPr lang="fr-FR" sz="2800" dirty="0"/>
              <a:t> Scénario de formation</a:t>
            </a:r>
          </a:p>
          <a:p>
            <a:r>
              <a:rPr lang="en-US" sz="2800" cap="small" dirty="0" err="1"/>
              <a:t>Anselmo</a:t>
            </a:r>
            <a:r>
              <a:rPr lang="en-US" sz="2800" cap="small" dirty="0"/>
              <a:t> B., </a:t>
            </a:r>
            <a:r>
              <a:rPr lang="en-US" sz="2800" cap="small" dirty="0" err="1"/>
              <a:t>Zucchetta</a:t>
            </a:r>
            <a:r>
              <a:rPr lang="en-US" sz="2800" cap="small" dirty="0"/>
              <a:t>, H (2013) </a:t>
            </a:r>
            <a:r>
              <a:rPr lang="fr-FR" sz="2800" dirty="0"/>
              <a:t>Du comptage à la numération. Une formation sur l’enseignement de la numération. </a:t>
            </a:r>
            <a:r>
              <a:rPr lang="fr-FR" sz="2800" i="1" dirty="0"/>
              <a:t>Grand N</a:t>
            </a:r>
            <a:r>
              <a:rPr lang="fr-FR" sz="2800" dirty="0"/>
              <a:t> 91 71-91</a:t>
            </a:r>
          </a:p>
          <a:p>
            <a:r>
              <a:rPr lang="fr-FR" sz="2800">
                <a:hlinkClick r:id="rId6"/>
              </a:rPr>
              <a:t>http://www-irem.ujf-grenoble.fr/spip/spip.php?rubrique21&amp;num=91</a:t>
            </a:r>
            <a:r>
              <a:rPr lang="fr-FR" sz="2800" dirty="0"/>
              <a:t> </a:t>
            </a:r>
          </a:p>
          <a:p>
            <a:endParaRPr lang="fr-FR" sz="2800" dirty="0"/>
          </a:p>
        </p:txBody>
      </p:sp>
    </p:spTree>
    <p:extLst>
      <p:ext uri="{BB962C8B-B14F-4D97-AF65-F5344CB8AC3E}">
        <p14:creationId xmlns:p14="http://schemas.microsoft.com/office/powerpoint/2010/main" val="26765943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FF16CF0-2117-4371-A0E2-FDB0B48A65EE}"/>
              </a:ext>
            </a:extLst>
          </p:cNvPr>
          <p:cNvSpPr>
            <a:spLocks noGrp="1"/>
          </p:cNvSpPr>
          <p:nvPr>
            <p:ph type="title"/>
          </p:nvPr>
        </p:nvSpPr>
        <p:spPr>
          <a:xfrm>
            <a:off x="1763688" y="2852936"/>
            <a:ext cx="5742368" cy="990600"/>
          </a:xfrm>
        </p:spPr>
        <p:txBody>
          <a:bodyPr/>
          <a:lstStyle/>
          <a:p>
            <a:r>
              <a:rPr lang="fr-FR" dirty="0"/>
              <a:t>Merci de votre attention</a:t>
            </a:r>
          </a:p>
        </p:txBody>
      </p:sp>
      <p:sp>
        <p:nvSpPr>
          <p:cNvPr id="4" name="Espace réservé du numéro de diapositive 3">
            <a:extLst>
              <a:ext uri="{FF2B5EF4-FFF2-40B4-BE49-F238E27FC236}">
                <a16:creationId xmlns:a16="http://schemas.microsoft.com/office/drawing/2014/main" xmlns="" id="{6DBBF2FC-BA70-4BDE-828D-DC3A31701596}"/>
              </a:ext>
            </a:extLst>
          </p:cNvPr>
          <p:cNvSpPr>
            <a:spLocks noGrp="1"/>
          </p:cNvSpPr>
          <p:nvPr>
            <p:ph type="sldNum" sz="quarter" idx="12"/>
          </p:nvPr>
        </p:nvSpPr>
        <p:spPr/>
        <p:txBody>
          <a:bodyPr/>
          <a:lstStyle/>
          <a:p>
            <a:fld id="{CF4668DC-857F-487D-BFFA-8C0CA5037977}" type="slidenum">
              <a:rPr lang="fr-BE" smtClean="0"/>
              <a:pPr/>
              <a:t>89</a:t>
            </a:fld>
            <a:endParaRPr lang="fr-BE"/>
          </a:p>
        </p:txBody>
      </p:sp>
    </p:spTree>
    <p:extLst>
      <p:ext uri="{BB962C8B-B14F-4D97-AF65-F5344CB8AC3E}">
        <p14:creationId xmlns:p14="http://schemas.microsoft.com/office/powerpoint/2010/main" val="2618258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ACA09AF3-722A-484A-9C3C-FF3022C277D5}"/>
              </a:ext>
            </a:extLst>
          </p:cNvPr>
          <p:cNvSpPr>
            <a:spLocks noGrp="1"/>
          </p:cNvSpPr>
          <p:nvPr>
            <p:ph type="sldNum" sz="quarter" idx="12"/>
          </p:nvPr>
        </p:nvSpPr>
        <p:spPr>
          <a:xfrm>
            <a:off x="8610600" y="79073"/>
            <a:ext cx="425896" cy="329184"/>
          </a:xfrm>
        </p:spPr>
        <p:txBody>
          <a:bodyPr/>
          <a:lstStyle/>
          <a:p>
            <a:fld id="{CF4668DC-857F-487D-BFFA-8C0CA5037977}" type="slidenum">
              <a:rPr lang="fr-BE" smtClean="0">
                <a:solidFill>
                  <a:schemeClr val="tx1"/>
                </a:solidFill>
              </a:rPr>
              <a:pPr/>
              <a:t>9</a:t>
            </a:fld>
            <a:endParaRPr lang="fr-BE" dirty="0">
              <a:solidFill>
                <a:schemeClr val="tx1"/>
              </a:solidFill>
            </a:endParaRPr>
          </a:p>
        </p:txBody>
      </p:sp>
      <p:sp>
        <p:nvSpPr>
          <p:cNvPr id="83" name="Oval 87">
            <a:extLst>
              <a:ext uri="{FF2B5EF4-FFF2-40B4-BE49-F238E27FC236}">
                <a16:creationId xmlns:a16="http://schemas.microsoft.com/office/drawing/2014/main" xmlns="" id="{33E3CFCC-6EA4-4BFE-BA70-377B398023F3}"/>
              </a:ext>
            </a:extLst>
          </p:cNvPr>
          <p:cNvSpPr>
            <a:spLocks noChangeArrowheads="1"/>
          </p:cNvSpPr>
          <p:nvPr/>
        </p:nvSpPr>
        <p:spPr bwMode="auto">
          <a:xfrm>
            <a:off x="6204498" y="2500907"/>
            <a:ext cx="2286000" cy="990600"/>
          </a:xfrm>
          <a:prstGeom prst="ellipse">
            <a:avLst/>
          </a:prstGeom>
          <a:solidFill>
            <a:schemeClr val="accent5">
              <a:lumMod val="60000"/>
              <a:lumOff val="40000"/>
            </a:schemeClr>
          </a:solidFill>
          <a:ln w="9525">
            <a:solidFill>
              <a:schemeClr val="tx1"/>
            </a:solidFill>
            <a:round/>
            <a:headEnd/>
            <a:tailEnd/>
          </a:ln>
          <a:effectLst/>
          <a:extLst/>
        </p:spPr>
        <p:txBody>
          <a:bodyPr wrap="none" anchor="ctr"/>
          <a:lstStyle/>
          <a:p>
            <a:pPr algn="ctr"/>
            <a:r>
              <a:rPr lang="fr-FR" sz="3200" dirty="0">
                <a:solidFill>
                  <a:srgbClr val="292934"/>
                </a:solidFill>
              </a:rPr>
              <a:t>5x10+2</a:t>
            </a:r>
          </a:p>
        </p:txBody>
      </p:sp>
      <p:sp>
        <p:nvSpPr>
          <p:cNvPr id="466" name="Rectangle 465">
            <a:extLst>
              <a:ext uri="{FF2B5EF4-FFF2-40B4-BE49-F238E27FC236}">
                <a16:creationId xmlns:a16="http://schemas.microsoft.com/office/drawing/2014/main" xmlns="" id="{CCD377A4-FA4F-4F72-B32B-9BD795B01123}"/>
              </a:ext>
            </a:extLst>
          </p:cNvPr>
          <p:cNvSpPr/>
          <p:nvPr/>
        </p:nvSpPr>
        <p:spPr>
          <a:xfrm>
            <a:off x="5784644" y="699311"/>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Ecriture chiffrée</a:t>
            </a:r>
          </a:p>
        </p:txBody>
      </p:sp>
      <p:cxnSp>
        <p:nvCxnSpPr>
          <p:cNvPr id="472" name="Connecteur droit avec flèche 471">
            <a:extLst>
              <a:ext uri="{FF2B5EF4-FFF2-40B4-BE49-F238E27FC236}">
                <a16:creationId xmlns:a16="http://schemas.microsoft.com/office/drawing/2014/main" xmlns="" id="{5AF8E301-6872-4D50-9B6B-E9DF5B69174D}"/>
              </a:ext>
            </a:extLst>
          </p:cNvPr>
          <p:cNvCxnSpPr>
            <a:cxnSpLocks/>
            <a:endCxn id="83" idx="0"/>
          </p:cNvCxnSpPr>
          <p:nvPr/>
        </p:nvCxnSpPr>
        <p:spPr>
          <a:xfrm>
            <a:off x="6914408" y="1630711"/>
            <a:ext cx="433090" cy="8701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D82DEF0A-BFE6-4C37-A7E3-D328F0D0218F}"/>
              </a:ext>
            </a:extLst>
          </p:cNvPr>
          <p:cNvSpPr/>
          <p:nvPr/>
        </p:nvSpPr>
        <p:spPr>
          <a:xfrm>
            <a:off x="5076056" y="182880"/>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 52 »</a:t>
            </a:r>
          </a:p>
        </p:txBody>
      </p:sp>
    </p:spTree>
    <p:extLst>
      <p:ext uri="{BB962C8B-B14F-4D97-AF65-F5344CB8AC3E}">
        <p14:creationId xmlns:p14="http://schemas.microsoft.com/office/powerpoint/2010/main" val="34663956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4111B2A-DF57-42E5-B01C-EA93FA392ACF}"/>
              </a:ext>
            </a:extLst>
          </p:cNvPr>
          <p:cNvSpPr>
            <a:spLocks noGrp="1"/>
          </p:cNvSpPr>
          <p:nvPr>
            <p:ph type="title"/>
          </p:nvPr>
        </p:nvSpPr>
        <p:spPr/>
        <p:txBody>
          <a:bodyPr/>
          <a:lstStyle/>
          <a:p>
            <a:r>
              <a:rPr lang="fr-FR" dirty="0"/>
              <a:t>Diapositives supplémentaires</a:t>
            </a:r>
          </a:p>
        </p:txBody>
      </p:sp>
      <p:sp>
        <p:nvSpPr>
          <p:cNvPr id="3" name="Espace réservé du contenu 2">
            <a:extLst>
              <a:ext uri="{FF2B5EF4-FFF2-40B4-BE49-F238E27FC236}">
                <a16:creationId xmlns:a16="http://schemas.microsoft.com/office/drawing/2014/main" xmlns="" id="{F60CBC4A-15CE-4228-A109-13E5706A16FB}"/>
              </a:ext>
            </a:extLst>
          </p:cNvPr>
          <p:cNvSpPr>
            <a:spLocks noGrp="1"/>
          </p:cNvSpPr>
          <p:nvPr>
            <p:ph idx="1"/>
          </p:nvPr>
        </p:nvSpPr>
        <p:spPr/>
        <p:txBody>
          <a:bodyPr/>
          <a:lstStyle/>
          <a:p>
            <a:r>
              <a:rPr lang="fr-FR" dirty="0"/>
              <a:t>Bibliographie</a:t>
            </a:r>
          </a:p>
          <a:p>
            <a:r>
              <a:rPr lang="fr-FR" dirty="0"/>
              <a:t>Références théoriques</a:t>
            </a:r>
          </a:p>
          <a:p>
            <a:r>
              <a:rPr lang="fr-FR" dirty="0"/>
              <a:t>Décrypter des écriture déjà là … pas si facile</a:t>
            </a:r>
          </a:p>
          <a:p>
            <a:r>
              <a:rPr lang="fr-FR" dirty="0"/>
              <a:t>Précisions sur le test 1 : le rôle de l’énumération</a:t>
            </a:r>
          </a:p>
          <a:p>
            <a:r>
              <a:rPr lang="fr-FR" dirty="0"/>
              <a:t>Recherches actuelles et passées</a:t>
            </a:r>
          </a:p>
          <a:p>
            <a:pPr marL="0" indent="0">
              <a:buNone/>
            </a:pPr>
            <a:endParaRPr lang="fr-FR" dirty="0"/>
          </a:p>
        </p:txBody>
      </p:sp>
      <p:sp>
        <p:nvSpPr>
          <p:cNvPr id="4" name="Espace réservé du numéro de diapositive 3">
            <a:extLst>
              <a:ext uri="{FF2B5EF4-FFF2-40B4-BE49-F238E27FC236}">
                <a16:creationId xmlns:a16="http://schemas.microsoft.com/office/drawing/2014/main" xmlns="" id="{4CFEC3A5-E2DA-43BA-82AC-6F5281279138}"/>
              </a:ext>
            </a:extLst>
          </p:cNvPr>
          <p:cNvSpPr>
            <a:spLocks noGrp="1"/>
          </p:cNvSpPr>
          <p:nvPr>
            <p:ph type="sldNum" sz="quarter" idx="12"/>
          </p:nvPr>
        </p:nvSpPr>
        <p:spPr/>
        <p:txBody>
          <a:bodyPr/>
          <a:lstStyle/>
          <a:p>
            <a:fld id="{CF4668DC-857F-487D-BFFA-8C0CA5037977}" type="slidenum">
              <a:rPr lang="fr-BE" smtClean="0"/>
              <a:pPr/>
              <a:t>90</a:t>
            </a:fld>
            <a:endParaRPr lang="fr-BE"/>
          </a:p>
        </p:txBody>
      </p:sp>
    </p:spTree>
    <p:extLst>
      <p:ext uri="{BB962C8B-B14F-4D97-AF65-F5344CB8AC3E}">
        <p14:creationId xmlns:p14="http://schemas.microsoft.com/office/powerpoint/2010/main" val="20435881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Bibliographie indicative</a:t>
            </a:r>
          </a:p>
        </p:txBody>
      </p:sp>
      <p:sp>
        <p:nvSpPr>
          <p:cNvPr id="3" name="Espace réservé du contenu 2"/>
          <p:cNvSpPr>
            <a:spLocks noGrp="1"/>
          </p:cNvSpPr>
          <p:nvPr>
            <p:ph idx="1"/>
          </p:nvPr>
        </p:nvSpPr>
        <p:spPr>
          <a:xfrm>
            <a:off x="467544" y="1340768"/>
            <a:ext cx="8352928" cy="5400600"/>
          </a:xfrm>
        </p:spPr>
        <p:txBody>
          <a:bodyPr>
            <a:normAutofit fontScale="70000" lnSpcReduction="20000"/>
          </a:bodyPr>
          <a:lstStyle/>
          <a:p>
            <a:pPr>
              <a:spcAft>
                <a:spcPts val="600"/>
              </a:spcAft>
            </a:pPr>
            <a:r>
              <a:rPr lang="en-US" cap="small" dirty="0" err="1"/>
              <a:t>Anselmo</a:t>
            </a:r>
            <a:r>
              <a:rPr lang="en-US" cap="small" dirty="0"/>
              <a:t> B., </a:t>
            </a:r>
            <a:r>
              <a:rPr lang="en-US" cap="small" dirty="0" err="1"/>
              <a:t>Zucchetta</a:t>
            </a:r>
            <a:r>
              <a:rPr lang="en-US" cap="small" dirty="0"/>
              <a:t>, H (2013) </a:t>
            </a:r>
            <a:r>
              <a:rPr lang="fr-FR" dirty="0"/>
              <a:t>Du comptage à la numération. Une formation sur l’enseignement de la numération. </a:t>
            </a:r>
            <a:r>
              <a:rPr lang="fr-FR" i="1" dirty="0"/>
              <a:t>Grand N</a:t>
            </a:r>
            <a:r>
              <a:rPr lang="fr-FR" dirty="0"/>
              <a:t> 91 71-91</a:t>
            </a:r>
            <a:endParaRPr lang="fr-FR" cap="small" dirty="0">
              <a:ea typeface="Times New Roman"/>
            </a:endParaRPr>
          </a:p>
          <a:p>
            <a:pPr>
              <a:spcAft>
                <a:spcPts val="600"/>
              </a:spcAft>
            </a:pPr>
            <a:r>
              <a:rPr lang="fr-FR" cap="small" dirty="0"/>
              <a:t>Fénichel M. &amp; Pfaff N. (</a:t>
            </a:r>
            <a:r>
              <a:rPr lang="fr-FR" dirty="0"/>
              <a:t>2005) </a:t>
            </a:r>
            <a:r>
              <a:rPr lang="fr-FR" i="1" dirty="0"/>
              <a:t>Donner du sens aux Mathématiques</a:t>
            </a:r>
            <a:r>
              <a:rPr lang="fr-FR" dirty="0"/>
              <a:t>. </a:t>
            </a:r>
            <a:r>
              <a:rPr lang="en-US" dirty="0"/>
              <a:t>Paris : </a:t>
            </a:r>
            <a:r>
              <a:rPr lang="en-US" dirty="0" err="1"/>
              <a:t>Bordas</a:t>
            </a:r>
            <a:r>
              <a:rPr lang="en-US" dirty="0"/>
              <a:t>.</a:t>
            </a:r>
          </a:p>
          <a:p>
            <a:r>
              <a:rPr lang="fr-FR" cap="small" dirty="0">
                <a:ea typeface="Times New Roman"/>
              </a:rPr>
              <a:t>Mounier E</a:t>
            </a:r>
            <a:r>
              <a:rPr lang="fr-FR" dirty="0"/>
              <a:t> (2010) </a:t>
            </a:r>
            <a:r>
              <a:rPr lang="fr-FR" i="1" dirty="0"/>
              <a:t>Une analyse de l’enseignement de la numération au CP : vers de nouvelles pistes</a:t>
            </a:r>
            <a:r>
              <a:rPr lang="fr-FR" dirty="0"/>
              <a:t>. Thèse de doctorat. Paris : Université </a:t>
            </a:r>
            <a:r>
              <a:rPr lang="fr-FR" dirty="0" err="1"/>
              <a:t>Paris.Diderot</a:t>
            </a:r>
            <a:r>
              <a:rPr lang="fr-FR" dirty="0"/>
              <a:t> (Paris 7). </a:t>
            </a:r>
          </a:p>
          <a:p>
            <a:pPr>
              <a:spcBef>
                <a:spcPts val="600"/>
              </a:spcBef>
            </a:pPr>
            <a:r>
              <a:rPr lang="fr-FR" cap="small" dirty="0">
                <a:ea typeface="Times New Roman"/>
              </a:rPr>
              <a:t>Mounier E</a:t>
            </a:r>
            <a:r>
              <a:rPr lang="fr-FR" cap="small" dirty="0"/>
              <a:t>. (2012)</a:t>
            </a:r>
            <a:r>
              <a:rPr lang="fr-FR" dirty="0"/>
              <a:t> Des modèles pour les numérations orales indo-européennes à usage didactique, application à la numération parlée en France. </a:t>
            </a:r>
            <a:r>
              <a:rPr lang="fr-FR" i="1" dirty="0"/>
              <a:t>Annales de didactique et de sciences cognitives</a:t>
            </a:r>
            <a:r>
              <a:rPr lang="fr-FR" dirty="0"/>
              <a:t> </a:t>
            </a:r>
            <a:r>
              <a:rPr lang="fr-FR" b="1" dirty="0"/>
              <a:t>17</a:t>
            </a:r>
            <a:r>
              <a:rPr lang="fr-FR" dirty="0"/>
              <a:t>, 27-58.</a:t>
            </a:r>
          </a:p>
          <a:p>
            <a:pPr>
              <a:spcAft>
                <a:spcPts val="600"/>
              </a:spcAft>
            </a:pPr>
            <a:r>
              <a:rPr lang="fr-FR" cap="small" dirty="0"/>
              <a:t>Mounier E.</a:t>
            </a:r>
            <a:r>
              <a:rPr lang="fr-FR" dirty="0"/>
              <a:t> (2013) Y a-t-il des marges de manœuvre pour piloter la classe durant une phase de bouclage ? </a:t>
            </a:r>
            <a:r>
              <a:rPr lang="fr-FR" i="1" dirty="0"/>
              <a:t>Recherches en didactique des mathématiques,</a:t>
            </a:r>
            <a:r>
              <a:rPr lang="fr-FR" dirty="0"/>
              <a:t> 33(1), 79-113</a:t>
            </a:r>
          </a:p>
          <a:p>
            <a:pPr>
              <a:spcAft>
                <a:spcPts val="600"/>
              </a:spcAft>
            </a:pPr>
            <a:r>
              <a:rPr lang="fr-FR" cap="small" dirty="0">
                <a:ea typeface="Times New Roman"/>
              </a:rPr>
              <a:t>Mounier E</a:t>
            </a:r>
            <a:r>
              <a:rPr lang="fr-FR" cap="small" dirty="0"/>
              <a:t>. &amp; </a:t>
            </a:r>
            <a:r>
              <a:rPr lang="fr-FR" cap="small" dirty="0">
                <a:ea typeface="Times New Roman"/>
              </a:rPr>
              <a:t>Pfaff N. </a:t>
            </a:r>
            <a:r>
              <a:rPr lang="fr-FR" dirty="0"/>
              <a:t>(2012 et 2015) Quoi de neuf dans la numération au CP ? </a:t>
            </a:r>
            <a:r>
              <a:rPr lang="fr-FR" i="1" dirty="0"/>
              <a:t>Actes du Colloque Copirelem –</a:t>
            </a:r>
            <a:r>
              <a:rPr lang="fr-FR" dirty="0"/>
              <a:t> Dijon 2011 et Mont de Marsan 2014</a:t>
            </a:r>
          </a:p>
          <a:p>
            <a:pPr>
              <a:spcAft>
                <a:spcPts val="600"/>
              </a:spcAft>
            </a:pPr>
            <a:r>
              <a:rPr lang="fr-FR" cap="small" dirty="0"/>
              <a:t>Mounier E.</a:t>
            </a:r>
            <a:r>
              <a:rPr lang="fr-FR" dirty="0"/>
              <a:t> (2017) Nouveaux outils d’analyse des procédures de dénombrement pour explorer leur lien avec la numération écrite chiffrée et la numération parlée. </a:t>
            </a:r>
            <a:r>
              <a:rPr lang="fr-FR" i="1" dirty="0"/>
              <a:t>Recherches en didactique des mathématiques</a:t>
            </a:r>
            <a:r>
              <a:rPr lang="fr-FR" dirty="0"/>
              <a:t> 36(3). pp. 347-396</a:t>
            </a:r>
          </a:p>
          <a:p>
            <a:pPr>
              <a:spcAft>
                <a:spcPts val="600"/>
              </a:spcAft>
            </a:pPr>
            <a:r>
              <a:rPr lang="fr-FR" cap="small" dirty="0"/>
              <a:t>Tempier F. (2013).</a:t>
            </a:r>
            <a:r>
              <a:rPr lang="fr-FR" b="1" dirty="0"/>
              <a:t> </a:t>
            </a:r>
            <a:r>
              <a:rPr lang="fr-FR" i="1" dirty="0"/>
              <a:t>L’enseignement de la numération décimale de position à l’école primaire. Une ingénierie didactique pour le développement d’une ressource</a:t>
            </a:r>
            <a:r>
              <a:rPr lang="fr-FR" dirty="0"/>
              <a:t>. Thèse de doctorat. Université </a:t>
            </a:r>
            <a:r>
              <a:rPr lang="fr-FR" dirty="0" err="1"/>
              <a:t>Paris.Diderot</a:t>
            </a:r>
            <a:r>
              <a:rPr lang="fr-FR" dirty="0"/>
              <a:t>, Paris</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91</a:t>
            </a:fld>
            <a:endParaRPr lang="fr-BE"/>
          </a:p>
        </p:txBody>
      </p:sp>
    </p:spTree>
    <p:extLst>
      <p:ext uri="{BB962C8B-B14F-4D97-AF65-F5344CB8AC3E}">
        <p14:creationId xmlns:p14="http://schemas.microsoft.com/office/powerpoint/2010/main" val="20951906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Références théoriques</a:t>
            </a:r>
          </a:p>
        </p:txBody>
      </p:sp>
      <p:sp>
        <p:nvSpPr>
          <p:cNvPr id="3" name="Espace réservé du contenu 2"/>
          <p:cNvSpPr>
            <a:spLocks noGrp="1"/>
          </p:cNvSpPr>
          <p:nvPr>
            <p:ph idx="1"/>
          </p:nvPr>
        </p:nvSpPr>
        <p:spPr>
          <a:xfrm>
            <a:off x="467544" y="1484784"/>
            <a:ext cx="8229600" cy="5141168"/>
          </a:xfrm>
        </p:spPr>
        <p:txBody>
          <a:bodyPr>
            <a:normAutofit lnSpcReduction="10000"/>
          </a:bodyPr>
          <a:lstStyle/>
          <a:p>
            <a:pPr>
              <a:spcAft>
                <a:spcPts val="600"/>
              </a:spcAft>
            </a:pPr>
            <a:r>
              <a:rPr lang="fr-FR" cap="small" dirty="0">
                <a:latin typeface="Times New Roman"/>
                <a:ea typeface="Times New Roman"/>
              </a:rPr>
              <a:t>Brousseau G. </a:t>
            </a:r>
            <a:r>
              <a:rPr lang="fr-FR" dirty="0"/>
              <a:t>(1997) </a:t>
            </a:r>
            <a:r>
              <a:rPr lang="fr-FR" i="1" dirty="0"/>
              <a:t>La théorie des situations didactiques</a:t>
            </a:r>
            <a:r>
              <a:rPr lang="fr-FR" dirty="0"/>
              <a:t>. Conférence de Montréal. (en ligne)</a:t>
            </a:r>
          </a:p>
          <a:p>
            <a:pPr>
              <a:spcAft>
                <a:spcPts val="600"/>
              </a:spcAft>
            </a:pPr>
            <a:r>
              <a:rPr lang="fr-FR" cap="small" dirty="0">
                <a:latin typeface="Times New Roman"/>
                <a:ea typeface="Times New Roman"/>
              </a:rPr>
              <a:t>Douady R. </a:t>
            </a:r>
            <a:r>
              <a:rPr lang="fr-FR" cap="small" dirty="0"/>
              <a:t>(1987</a:t>
            </a:r>
            <a:r>
              <a:rPr lang="fr-FR" dirty="0"/>
              <a:t>)  Jeux de cadres et dialectique outil/objet</a:t>
            </a:r>
            <a:r>
              <a:rPr lang="fr-FR" i="1" dirty="0"/>
              <a:t>.</a:t>
            </a:r>
            <a:r>
              <a:rPr lang="fr-FR" dirty="0"/>
              <a:t> </a:t>
            </a:r>
            <a:r>
              <a:rPr lang="fr-FR" i="1" dirty="0"/>
              <a:t>Recherches en Didactique des Mathématiques</a:t>
            </a:r>
            <a:r>
              <a:rPr lang="fr-FR" dirty="0"/>
              <a:t> 7 (2).</a:t>
            </a:r>
          </a:p>
          <a:p>
            <a:pPr>
              <a:spcAft>
                <a:spcPts val="600"/>
              </a:spcAft>
            </a:pPr>
            <a:r>
              <a:rPr lang="fr-FR" cap="small" dirty="0">
                <a:latin typeface="Times New Roman"/>
                <a:ea typeface="Times New Roman"/>
              </a:rPr>
              <a:t>Robert A. &amp; Rogalski J. </a:t>
            </a:r>
            <a:r>
              <a:rPr lang="fr-FR" cap="small" dirty="0"/>
              <a:t>(2002)</a:t>
            </a:r>
            <a:r>
              <a:rPr lang="fr-FR" dirty="0"/>
              <a:t> Le système complexe et cohérent des pratiques de enseignants de mathématique : une double approche. </a:t>
            </a:r>
            <a:r>
              <a:rPr lang="fr-FR" i="1" dirty="0"/>
              <a:t>Revue canadienne de l’enseignement des sciences, des mathématiques et des technologies</a:t>
            </a:r>
            <a:r>
              <a:rPr lang="fr-FR" dirty="0"/>
              <a:t> 2/4 505-528.</a:t>
            </a:r>
          </a:p>
          <a:p>
            <a:r>
              <a:rPr lang="fr-FR" cap="small" dirty="0">
                <a:latin typeface="Times New Roman"/>
                <a:ea typeface="Times New Roman"/>
              </a:rPr>
              <a:t>Vergnaud G. </a:t>
            </a:r>
            <a:r>
              <a:rPr lang="fr-FR" cap="small" dirty="0"/>
              <a:t>(1991)</a:t>
            </a:r>
            <a:r>
              <a:rPr lang="fr-FR" dirty="0"/>
              <a:t> La théorie des champs conceptuels. </a:t>
            </a:r>
            <a:r>
              <a:rPr lang="fr-FR" i="1" dirty="0"/>
              <a:t>Recherches en Didactique des Mathématiques</a:t>
            </a:r>
            <a:r>
              <a:rPr lang="fr-FR" dirty="0"/>
              <a:t> 10  (2/3) 133-170.</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92</a:t>
            </a:fld>
            <a:endParaRPr lang="fr-BE"/>
          </a:p>
        </p:txBody>
      </p:sp>
    </p:spTree>
    <p:extLst>
      <p:ext uri="{BB962C8B-B14F-4D97-AF65-F5344CB8AC3E}">
        <p14:creationId xmlns:p14="http://schemas.microsoft.com/office/powerpoint/2010/main" val="23501931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xmlns="" id="{3E61E2CD-6752-4077-AD0F-36717A079C4C}"/>
              </a:ext>
            </a:extLst>
          </p:cNvPr>
          <p:cNvSpPr>
            <a:spLocks noGrp="1"/>
          </p:cNvSpPr>
          <p:nvPr>
            <p:ph idx="1"/>
          </p:nvPr>
        </p:nvSpPr>
        <p:spPr>
          <a:xfrm>
            <a:off x="194084" y="548680"/>
            <a:ext cx="8507288" cy="648073"/>
          </a:xfrm>
          <a:ln w="25400">
            <a:noFill/>
          </a:ln>
        </p:spPr>
        <p:txBody>
          <a:bodyPr>
            <a:normAutofit fontScale="92500"/>
          </a:bodyPr>
          <a:lstStyle/>
          <a:p>
            <a:pPr marL="0" indent="0">
              <a:buNone/>
            </a:pPr>
            <a:r>
              <a:rPr lang="fr-FR" sz="3600" spc="-100" dirty="0">
                <a:solidFill>
                  <a:schemeClr val="tx2"/>
                </a:solidFill>
                <a:latin typeface="+mj-lt"/>
                <a:ea typeface="+mj-ea"/>
                <a:cs typeface="+mj-cs"/>
              </a:rPr>
              <a:t>Décrypter des écritures déjà là … pas facile !</a:t>
            </a:r>
          </a:p>
        </p:txBody>
      </p:sp>
      <p:sp>
        <p:nvSpPr>
          <p:cNvPr id="4" name="Espace réservé du numéro de diapositive 3">
            <a:extLst>
              <a:ext uri="{FF2B5EF4-FFF2-40B4-BE49-F238E27FC236}">
                <a16:creationId xmlns:a16="http://schemas.microsoft.com/office/drawing/2014/main" xmlns="" id="{8DA0E3CD-C57C-4B95-A57D-A8FE9849EA94}"/>
              </a:ext>
            </a:extLst>
          </p:cNvPr>
          <p:cNvSpPr>
            <a:spLocks noGrp="1"/>
          </p:cNvSpPr>
          <p:nvPr>
            <p:ph type="sldNum" sz="quarter" idx="12"/>
          </p:nvPr>
        </p:nvSpPr>
        <p:spPr/>
        <p:txBody>
          <a:bodyPr/>
          <a:lstStyle/>
          <a:p>
            <a:fld id="{CF4668DC-857F-487D-BFFA-8C0CA5037977}" type="slidenum">
              <a:rPr lang="fr-BE" smtClean="0"/>
              <a:pPr/>
              <a:t>93</a:t>
            </a:fld>
            <a:endParaRPr lang="fr-BE"/>
          </a:p>
        </p:txBody>
      </p:sp>
      <p:sp>
        <p:nvSpPr>
          <p:cNvPr id="5" name="Rectangle 4">
            <a:extLst>
              <a:ext uri="{FF2B5EF4-FFF2-40B4-BE49-F238E27FC236}">
                <a16:creationId xmlns:a16="http://schemas.microsoft.com/office/drawing/2014/main" xmlns="" id="{D69C50EB-5DD2-4E73-BE69-83F7361E4088}"/>
              </a:ext>
            </a:extLst>
          </p:cNvPr>
          <p:cNvSpPr/>
          <p:nvPr/>
        </p:nvSpPr>
        <p:spPr>
          <a:xfrm>
            <a:off x="459592" y="1268760"/>
            <a:ext cx="8208912" cy="4893647"/>
          </a:xfrm>
          <a:prstGeom prst="rect">
            <a:avLst/>
          </a:prstGeom>
        </p:spPr>
        <p:txBody>
          <a:bodyPr wrap="square">
            <a:spAutoFit/>
          </a:bodyPr>
          <a:lstStyle/>
          <a:p>
            <a:pPr algn="ctr"/>
            <a:r>
              <a:rPr lang="fr-FR" sz="2400" dirty="0"/>
              <a:t>Que signifie l’écriture chiffrée 42 ?</a:t>
            </a:r>
          </a:p>
          <a:p>
            <a:pPr algn="ctr"/>
            <a:endParaRPr lang="fr-FR" sz="2400" dirty="0"/>
          </a:p>
          <a:p>
            <a:pPr marL="285750" indent="-285750">
              <a:buFont typeface="Courier New" panose="02070309020205020404" pitchFamily="49" charset="0"/>
              <a:buChar char="o"/>
            </a:pPr>
            <a:r>
              <a:rPr lang="fr-FR" sz="2400" dirty="0"/>
              <a:t>On part de l’EC:</a:t>
            </a:r>
          </a:p>
          <a:p>
            <a:pPr marL="742950" lvl="1" indent="-285750">
              <a:buFont typeface="Courier New" panose="02070309020205020404" pitchFamily="49" charset="0"/>
              <a:buChar char="o"/>
            </a:pPr>
            <a:r>
              <a:rPr lang="fr-FR" sz="2400" dirty="0"/>
              <a:t>« 42 » se dit « quarante-deux », c’est « quarante » plus « deux », c’est 40+2</a:t>
            </a:r>
          </a:p>
          <a:p>
            <a:pPr marL="285750" indent="-285750">
              <a:buFont typeface="Courier New" panose="02070309020205020404" pitchFamily="49" charset="0"/>
              <a:buChar char="o"/>
            </a:pPr>
            <a:r>
              <a:rPr lang="fr-FR" sz="2400" dirty="0"/>
              <a:t>On part du nom du nombre :</a:t>
            </a:r>
          </a:p>
          <a:p>
            <a:pPr marL="742950" lvl="1" indent="-285750">
              <a:buFont typeface="Courier New" panose="02070309020205020404" pitchFamily="49" charset="0"/>
              <a:buChar char="o"/>
            </a:pPr>
            <a:r>
              <a:rPr lang="fr-FR" sz="2400" dirty="0"/>
              <a:t>« quarante-deux »  c’est 40+2, mais ça ne s’écrit pas « 402 » mais « 42 » car « quarante » ça fait penser à « quatre » qui s’écrit « 4 »</a:t>
            </a:r>
          </a:p>
          <a:p>
            <a:pPr marL="285750" indent="-285750">
              <a:buFont typeface="Courier New" panose="02070309020205020404" pitchFamily="49" charset="0"/>
              <a:buChar char="o"/>
            </a:pPr>
            <a:r>
              <a:rPr lang="fr-FR" sz="2400" dirty="0"/>
              <a:t>On part de la file numérique:</a:t>
            </a:r>
          </a:p>
          <a:p>
            <a:pPr marL="742950" lvl="1" indent="-285750">
              <a:buFont typeface="Courier New" panose="02070309020205020404" pitchFamily="49" charset="0"/>
              <a:buChar char="o"/>
            </a:pPr>
            <a:r>
              <a:rPr lang="fr-FR" sz="2400" dirty="0"/>
              <a:t>le nombre « 42 » est précédé de 4 morceaux de file de longueur dix </a:t>
            </a:r>
          </a:p>
          <a:p>
            <a:pPr marL="285750" indent="-285750">
              <a:buFont typeface="Courier New" panose="02070309020205020404" pitchFamily="49" charset="0"/>
              <a:buChar char="o"/>
            </a:pPr>
            <a:endParaRPr lang="fr-FR" sz="2400" dirty="0"/>
          </a:p>
        </p:txBody>
      </p:sp>
      <p:sp>
        <p:nvSpPr>
          <p:cNvPr id="2" name="Rectangle 1">
            <a:extLst>
              <a:ext uri="{FF2B5EF4-FFF2-40B4-BE49-F238E27FC236}">
                <a16:creationId xmlns:a16="http://schemas.microsoft.com/office/drawing/2014/main" xmlns="" id="{D183C095-8B60-4FFC-887F-9C780B2240C9}"/>
              </a:ext>
            </a:extLst>
          </p:cNvPr>
          <p:cNvSpPr/>
          <p:nvPr/>
        </p:nvSpPr>
        <p:spPr>
          <a:xfrm>
            <a:off x="281540" y="5892874"/>
            <a:ext cx="8682947" cy="707886"/>
          </a:xfrm>
          <a:prstGeom prst="rect">
            <a:avLst/>
          </a:prstGeom>
        </p:spPr>
        <p:txBody>
          <a:bodyPr wrap="square">
            <a:spAutoFit/>
          </a:bodyPr>
          <a:lstStyle/>
          <a:p>
            <a:r>
              <a:rPr lang="fr-FR" sz="2000" b="1" dirty="0"/>
              <a:t>Y retrouve-t-on facilement 4 dizaines ? Est-ce un heureux hasard de le constater ?</a:t>
            </a:r>
          </a:p>
        </p:txBody>
      </p:sp>
    </p:spTree>
    <p:extLst>
      <p:ext uri="{BB962C8B-B14F-4D97-AF65-F5344CB8AC3E}">
        <p14:creationId xmlns:p14="http://schemas.microsoft.com/office/powerpoint/2010/main" val="42057273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94</a:t>
            </a:fld>
            <a:endParaRPr lang="fr-BE"/>
          </a:p>
        </p:txBody>
      </p:sp>
      <p:pic>
        <p:nvPicPr>
          <p:cNvPr id="8" name="Image 7"/>
          <p:cNvPicPr>
            <a:picLocks noChangeAspect="1"/>
          </p:cNvPicPr>
          <p:nvPr/>
        </p:nvPicPr>
        <p:blipFill>
          <a:blip r:embed="rId3" cstate="print"/>
          <a:stretch>
            <a:fillRect/>
          </a:stretch>
        </p:blipFill>
        <p:spPr>
          <a:xfrm>
            <a:off x="6576793" y="1196752"/>
            <a:ext cx="1043207" cy="1508637"/>
          </a:xfrm>
          <a:prstGeom prst="rect">
            <a:avLst/>
          </a:prstGeom>
        </p:spPr>
      </p:pic>
      <p:sp>
        <p:nvSpPr>
          <p:cNvPr id="3" name="Rectangle 2"/>
          <p:cNvSpPr/>
          <p:nvPr/>
        </p:nvSpPr>
        <p:spPr>
          <a:xfrm>
            <a:off x="1043608" y="507029"/>
            <a:ext cx="7908740" cy="461665"/>
          </a:xfrm>
          <a:prstGeom prst="rect">
            <a:avLst/>
          </a:prstGeom>
        </p:spPr>
        <p:txBody>
          <a:bodyPr wrap="square">
            <a:spAutoFit/>
          </a:bodyPr>
          <a:lstStyle/>
          <a:p>
            <a:r>
              <a:rPr lang="fr-FR" sz="2400" dirty="0">
                <a:ea typeface="Times New Roman" panose="02020603050405020304" pitchFamily="18" charset="0"/>
              </a:rPr>
              <a:t>Test 1 : « écrire 53 ronds non organisés »</a:t>
            </a:r>
            <a:endParaRPr lang="fr-FR" sz="2400" dirty="0"/>
          </a:p>
        </p:txBody>
      </p:sp>
      <p:grpSp>
        <p:nvGrpSpPr>
          <p:cNvPr id="2" name="Groupe 1">
            <a:extLst>
              <a:ext uri="{FF2B5EF4-FFF2-40B4-BE49-F238E27FC236}">
                <a16:creationId xmlns:a16="http://schemas.microsoft.com/office/drawing/2014/main" xmlns="" id="{8B48A3A9-D60B-474C-8AAE-147F3CE7E359}"/>
              </a:ext>
            </a:extLst>
          </p:cNvPr>
          <p:cNvGrpSpPr/>
          <p:nvPr/>
        </p:nvGrpSpPr>
        <p:grpSpPr>
          <a:xfrm>
            <a:off x="756693" y="1340768"/>
            <a:ext cx="5500647" cy="5032965"/>
            <a:chOff x="1004169" y="1599188"/>
            <a:chExt cx="5500647" cy="4588509"/>
          </a:xfrm>
        </p:grpSpPr>
        <p:graphicFrame>
          <p:nvGraphicFramePr>
            <p:cNvPr id="7" name="Graphique 6"/>
            <p:cNvGraphicFramePr/>
            <p:nvPr>
              <p:extLst/>
            </p:nvPr>
          </p:nvGraphicFramePr>
          <p:xfrm>
            <a:off x="1004169" y="1599188"/>
            <a:ext cx="5500647" cy="4248472"/>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1447975" y="5601764"/>
              <a:ext cx="1728192" cy="336717"/>
            </a:xfrm>
            <a:prstGeom prst="rect">
              <a:avLst/>
            </a:prstGeom>
            <a:solidFill>
              <a:schemeClr val="bg1"/>
            </a:solidFill>
          </p:spPr>
          <p:txBody>
            <a:bodyPr wrap="square">
              <a:spAutoFit/>
            </a:bodyPr>
            <a:lstStyle/>
            <a:p>
              <a:r>
                <a:rPr lang="fr-FR" dirty="0">
                  <a:latin typeface="Times New Roman" panose="02020603050405020304" pitchFamily="18" charset="0"/>
                  <a:ea typeface="Times New Roman" panose="02020603050405020304" pitchFamily="18" charset="0"/>
                </a:rPr>
                <a:t>Population T</a:t>
              </a:r>
            </a:p>
          </p:txBody>
        </p:sp>
        <p:sp>
          <p:nvSpPr>
            <p:cNvPr id="10" name="Rectangle 9"/>
            <p:cNvSpPr/>
            <p:nvPr/>
          </p:nvSpPr>
          <p:spPr>
            <a:xfrm>
              <a:off x="3472339" y="5598443"/>
              <a:ext cx="1368152" cy="589254"/>
            </a:xfrm>
            <a:prstGeom prst="rect">
              <a:avLst/>
            </a:prstGeom>
            <a:solidFill>
              <a:schemeClr val="bg1"/>
            </a:solidFill>
          </p:spPr>
          <p:txBody>
            <a:bodyPr wrap="square">
              <a:spAutoFit/>
            </a:bodyPr>
            <a:lstStyle/>
            <a:p>
              <a:r>
                <a:rPr lang="fr-FR" dirty="0">
                  <a:latin typeface="Times New Roman" panose="02020603050405020304" pitchFamily="18" charset="0"/>
                  <a:ea typeface="Times New Roman" panose="02020603050405020304" pitchFamily="18" charset="0"/>
                </a:rPr>
                <a:t>Population CDN</a:t>
              </a:r>
            </a:p>
          </p:txBody>
        </p:sp>
      </p:grpSp>
      <p:sp>
        <p:nvSpPr>
          <p:cNvPr id="12" name="Rectangle 11">
            <a:extLst>
              <a:ext uri="{FF2B5EF4-FFF2-40B4-BE49-F238E27FC236}">
                <a16:creationId xmlns:a16="http://schemas.microsoft.com/office/drawing/2014/main" xmlns="" id="{38D19F61-AA54-4FCD-9400-1A8009DEB2F0}"/>
              </a:ext>
            </a:extLst>
          </p:cNvPr>
          <p:cNvSpPr/>
          <p:nvPr/>
        </p:nvSpPr>
        <p:spPr>
          <a:xfrm>
            <a:off x="1344812" y="971436"/>
            <a:ext cx="4896544" cy="369332"/>
          </a:xfrm>
          <a:prstGeom prst="rect">
            <a:avLst/>
          </a:prstGeom>
        </p:spPr>
        <p:txBody>
          <a:bodyPr wrap="square">
            <a:spAutoFit/>
          </a:bodyPr>
          <a:lstStyle/>
          <a:p>
            <a:r>
              <a:rPr lang="fr-FR" b="1" u="sng" dirty="0">
                <a:latin typeface="Times New Roman" panose="02020603050405020304" pitchFamily="18" charset="0"/>
                <a:ea typeface="Times New Roman" panose="02020603050405020304" pitchFamily="18" charset="0"/>
              </a:rPr>
              <a:t>Les réponses</a:t>
            </a:r>
            <a:endParaRPr lang="fr-FR" b="1" u="sng" dirty="0"/>
          </a:p>
        </p:txBody>
      </p:sp>
    </p:spTree>
    <p:extLst>
      <p:ext uri="{BB962C8B-B14F-4D97-AF65-F5344CB8AC3E}">
        <p14:creationId xmlns:p14="http://schemas.microsoft.com/office/powerpoint/2010/main" val="27036861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xmlns="" id="{CF5147CC-4598-4533-B8B0-A642ED83A8C6}"/>
              </a:ext>
            </a:extLst>
          </p:cNvPr>
          <p:cNvSpPr>
            <a:spLocks noGrp="1"/>
          </p:cNvSpPr>
          <p:nvPr>
            <p:ph type="sldNum" sz="quarter" idx="12"/>
          </p:nvPr>
        </p:nvSpPr>
        <p:spPr/>
        <p:txBody>
          <a:bodyPr/>
          <a:lstStyle/>
          <a:p>
            <a:pPr>
              <a:defRPr/>
            </a:pPr>
            <a:fld id="{1A87A822-AC5A-49EB-B7F5-67B02315D4F7}" type="slidenum">
              <a:rPr lang="fr-FR" smtClean="0"/>
              <a:pPr>
                <a:defRPr/>
              </a:pPr>
              <a:t>95</a:t>
            </a:fld>
            <a:endParaRPr lang="fr-FR"/>
          </a:p>
        </p:txBody>
      </p:sp>
      <p:graphicFrame>
        <p:nvGraphicFramePr>
          <p:cNvPr id="7" name="Tableau 6">
            <a:extLst>
              <a:ext uri="{FF2B5EF4-FFF2-40B4-BE49-F238E27FC236}">
                <a16:creationId xmlns:a16="http://schemas.microsoft.com/office/drawing/2014/main" xmlns="" id="{5BCA74BA-22A7-4F45-917C-4AEA785B942D}"/>
              </a:ext>
            </a:extLst>
          </p:cNvPr>
          <p:cNvGraphicFramePr>
            <a:graphicFrameLocks noGrp="1"/>
          </p:cNvGraphicFramePr>
          <p:nvPr>
            <p:extLst>
              <p:ext uri="{D42A27DB-BD31-4B8C-83A1-F6EECF244321}">
                <p14:modId xmlns:p14="http://schemas.microsoft.com/office/powerpoint/2010/main" val="1306944964"/>
              </p:ext>
            </p:extLst>
          </p:nvPr>
        </p:nvGraphicFramePr>
        <p:xfrm>
          <a:off x="791057" y="1556792"/>
          <a:ext cx="6624736" cy="1346455"/>
        </p:xfrm>
        <a:graphic>
          <a:graphicData uri="http://schemas.openxmlformats.org/drawingml/2006/table">
            <a:tbl>
              <a:tblPr firstRow="1" firstCol="1" bandRow="1">
                <a:tableStyleId>{5C22544A-7EE6-4342-B048-85BDC9FD1C3A}</a:tableStyleId>
              </a:tblPr>
              <a:tblGrid>
                <a:gridCol w="1344126">
                  <a:extLst>
                    <a:ext uri="{9D8B030D-6E8A-4147-A177-3AD203B41FA5}">
                      <a16:colId xmlns:a16="http://schemas.microsoft.com/office/drawing/2014/main" xmlns="" val="903077072"/>
                    </a:ext>
                  </a:extLst>
                </a:gridCol>
                <a:gridCol w="1180073">
                  <a:extLst>
                    <a:ext uri="{9D8B030D-6E8A-4147-A177-3AD203B41FA5}">
                      <a16:colId xmlns:a16="http://schemas.microsoft.com/office/drawing/2014/main" xmlns="" val="3862382126"/>
                    </a:ext>
                  </a:extLst>
                </a:gridCol>
                <a:gridCol w="1445570">
                  <a:extLst>
                    <a:ext uri="{9D8B030D-6E8A-4147-A177-3AD203B41FA5}">
                      <a16:colId xmlns:a16="http://schemas.microsoft.com/office/drawing/2014/main" xmlns="" val="521703775"/>
                    </a:ext>
                  </a:extLst>
                </a:gridCol>
                <a:gridCol w="1531163">
                  <a:extLst>
                    <a:ext uri="{9D8B030D-6E8A-4147-A177-3AD203B41FA5}">
                      <a16:colId xmlns:a16="http://schemas.microsoft.com/office/drawing/2014/main" xmlns="" val="2216514356"/>
                    </a:ext>
                  </a:extLst>
                </a:gridCol>
                <a:gridCol w="1123804">
                  <a:extLst>
                    <a:ext uri="{9D8B030D-6E8A-4147-A177-3AD203B41FA5}">
                      <a16:colId xmlns:a16="http://schemas.microsoft.com/office/drawing/2014/main" xmlns="" val="3482140394"/>
                    </a:ext>
                  </a:extLst>
                </a:gridCol>
              </a:tblGrid>
              <a:tr h="254000">
                <a:tc>
                  <a:txBody>
                    <a:bodyPr/>
                    <a:lstStyle/>
                    <a:p>
                      <a:pPr algn="ctr">
                        <a:lnSpc>
                          <a:spcPct val="107000"/>
                        </a:lnSpc>
                        <a:spcAft>
                          <a:spcPts val="0"/>
                        </a:spcAft>
                      </a:pPr>
                      <a:r>
                        <a:rPr lang="fr-FR" sz="1100" dirty="0">
                          <a:effectLst/>
                        </a:rPr>
                        <a:t>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dizaines et numérotation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dirty="0">
                          <a:effectLst/>
                        </a:rPr>
                        <a:t>dizaines et marques diverses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dizaines sans marques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dirty="0">
                          <a:effectLst/>
                        </a:rPr>
                        <a:t>dizaine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319921168"/>
                  </a:ext>
                </a:extLst>
              </a:tr>
              <a:tr h="163195">
                <a:tc>
                  <a:txBody>
                    <a:bodyPr/>
                    <a:lstStyle/>
                    <a:p>
                      <a:pPr algn="ctr">
                        <a:lnSpc>
                          <a:spcPct val="107000"/>
                        </a:lnSpc>
                        <a:spcAft>
                          <a:spcPts val="0"/>
                        </a:spcAft>
                      </a:pPr>
                      <a:r>
                        <a:rPr lang="fr-FR" sz="1100">
                          <a:effectLst/>
                        </a:rPr>
                        <a:t>Effectif</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0/266= 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33/266=12%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45/266=17%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78/266=29%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45559623"/>
                  </a:ext>
                </a:extLst>
              </a:tr>
              <a:tr h="165100">
                <a:tc>
                  <a:txBody>
                    <a:bodyPr/>
                    <a:lstStyle/>
                    <a:p>
                      <a:pPr algn="ctr">
                        <a:lnSpc>
                          <a:spcPct val="107000"/>
                        </a:lnSpc>
                        <a:spcAft>
                          <a:spcPts val="0"/>
                        </a:spcAft>
                      </a:pPr>
                      <a:r>
                        <a:rPr lang="fr-FR" sz="1100">
                          <a:effectLst/>
                        </a:rPr>
                        <a:t>Réponse « 53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18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23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41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768883169"/>
                  </a:ext>
                </a:extLst>
              </a:tr>
              <a:tr h="200025">
                <a:tc>
                  <a:txBody>
                    <a:bodyPr/>
                    <a:lstStyle/>
                    <a:p>
                      <a:pPr algn="ctr">
                        <a:lnSpc>
                          <a:spcPct val="107000"/>
                        </a:lnSpc>
                        <a:spcAft>
                          <a:spcPts val="0"/>
                        </a:spcAft>
                      </a:pPr>
                      <a:r>
                        <a:rPr lang="fr-FR" sz="1100">
                          <a:effectLst/>
                        </a:rPr>
                        <a:t>Efficacité</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18/33=56%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23/45=51%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53%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887982631"/>
                  </a:ext>
                </a:extLst>
              </a:tr>
              <a:tr h="198120">
                <a:tc>
                  <a:txBody>
                    <a:bodyPr/>
                    <a:lstStyle/>
                    <a:p>
                      <a:pPr algn="ctr">
                        <a:lnSpc>
                          <a:spcPct val="107000"/>
                        </a:lnSpc>
                        <a:spcAft>
                          <a:spcPts val="0"/>
                        </a:spcAft>
                      </a:pPr>
                      <a:r>
                        <a:rPr lang="fr-FR" sz="1100">
                          <a:effectLst/>
                        </a:rPr>
                        <a:t>Réponse à +/-1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23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29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52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34291780"/>
                  </a:ext>
                </a:extLst>
              </a:tr>
              <a:tr h="257810">
                <a:tc>
                  <a:txBody>
                    <a:bodyPr/>
                    <a:lstStyle/>
                    <a:p>
                      <a:pPr algn="ctr">
                        <a:lnSpc>
                          <a:spcPct val="107000"/>
                        </a:lnSpc>
                        <a:spcAft>
                          <a:spcPts val="0"/>
                        </a:spcAft>
                      </a:pPr>
                      <a:r>
                        <a:rPr lang="fr-FR" sz="1100">
                          <a:effectLst/>
                        </a:rPr>
                        <a:t>Efficacité +/-1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23/33=70%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29/45=64%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dirty="0">
                          <a:effectLst/>
                        </a:rPr>
                        <a:t>67%</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12145856"/>
                  </a:ext>
                </a:extLst>
              </a:tr>
            </a:tbl>
          </a:graphicData>
        </a:graphic>
      </p:graphicFrame>
      <p:graphicFrame>
        <p:nvGraphicFramePr>
          <p:cNvPr id="8" name="Tableau 7">
            <a:extLst>
              <a:ext uri="{FF2B5EF4-FFF2-40B4-BE49-F238E27FC236}">
                <a16:creationId xmlns:a16="http://schemas.microsoft.com/office/drawing/2014/main" xmlns="" id="{140C9A46-88E0-417C-AC1C-F2FA7ED61042}"/>
              </a:ext>
            </a:extLst>
          </p:cNvPr>
          <p:cNvGraphicFramePr>
            <a:graphicFrameLocks noGrp="1"/>
          </p:cNvGraphicFramePr>
          <p:nvPr/>
        </p:nvGraphicFramePr>
        <p:xfrm>
          <a:off x="824449" y="3228498"/>
          <a:ext cx="6624735" cy="1619123"/>
        </p:xfrm>
        <a:graphic>
          <a:graphicData uri="http://schemas.openxmlformats.org/drawingml/2006/table">
            <a:tbl>
              <a:tblPr firstRow="1" firstCol="1" bandRow="1">
                <a:tableStyleId>{5C22544A-7EE6-4342-B048-85BDC9FD1C3A}</a:tableStyleId>
              </a:tblPr>
              <a:tblGrid>
                <a:gridCol w="1183563">
                  <a:extLst>
                    <a:ext uri="{9D8B030D-6E8A-4147-A177-3AD203B41FA5}">
                      <a16:colId xmlns:a16="http://schemas.microsoft.com/office/drawing/2014/main" xmlns="" val="914595140"/>
                    </a:ext>
                  </a:extLst>
                </a:gridCol>
                <a:gridCol w="1406532">
                  <a:extLst>
                    <a:ext uri="{9D8B030D-6E8A-4147-A177-3AD203B41FA5}">
                      <a16:colId xmlns:a16="http://schemas.microsoft.com/office/drawing/2014/main" xmlns="" val="2112413484"/>
                    </a:ext>
                  </a:extLst>
                </a:gridCol>
                <a:gridCol w="1366324">
                  <a:extLst>
                    <a:ext uri="{9D8B030D-6E8A-4147-A177-3AD203B41FA5}">
                      <a16:colId xmlns:a16="http://schemas.microsoft.com/office/drawing/2014/main" xmlns="" val="3843618732"/>
                    </a:ext>
                  </a:extLst>
                </a:gridCol>
                <a:gridCol w="1367055">
                  <a:extLst>
                    <a:ext uri="{9D8B030D-6E8A-4147-A177-3AD203B41FA5}">
                      <a16:colId xmlns:a16="http://schemas.microsoft.com/office/drawing/2014/main" xmlns="" val="399761229"/>
                    </a:ext>
                  </a:extLst>
                </a:gridCol>
                <a:gridCol w="1301261">
                  <a:extLst>
                    <a:ext uri="{9D8B030D-6E8A-4147-A177-3AD203B41FA5}">
                      <a16:colId xmlns:a16="http://schemas.microsoft.com/office/drawing/2014/main" xmlns="" val="4271542947"/>
                    </a:ext>
                  </a:extLst>
                </a:gridCol>
              </a:tblGrid>
              <a:tr h="254000">
                <a:tc>
                  <a:txBody>
                    <a:bodyPr/>
                    <a:lstStyle/>
                    <a:p>
                      <a:pPr algn="ctr">
                        <a:lnSpc>
                          <a:spcPct val="107000"/>
                        </a:lnSpc>
                        <a:spcAft>
                          <a:spcPts val="0"/>
                        </a:spcAft>
                      </a:pPr>
                      <a:r>
                        <a:rPr lang="fr-FR" sz="1100" dirty="0">
                          <a:effectLst/>
                        </a:rPr>
                        <a:t>CDN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dizaines et numérotation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dizaines et marques diverses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dizaines sans marques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dizaine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52401564"/>
                  </a:ext>
                </a:extLst>
              </a:tr>
              <a:tr h="254000">
                <a:tc>
                  <a:txBody>
                    <a:bodyPr/>
                    <a:lstStyle/>
                    <a:p>
                      <a:pPr algn="ctr">
                        <a:lnSpc>
                          <a:spcPct val="107000"/>
                        </a:lnSpc>
                        <a:spcAft>
                          <a:spcPts val="0"/>
                        </a:spcAft>
                      </a:pPr>
                      <a:r>
                        <a:rPr lang="fr-FR" sz="1100">
                          <a:effectLst/>
                        </a:rPr>
                        <a:t>Effectif</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15/196=8%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75/196=38%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41/196=21%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131/196=67%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5266805"/>
                  </a:ext>
                </a:extLst>
              </a:tr>
              <a:tr h="254000">
                <a:tc>
                  <a:txBody>
                    <a:bodyPr/>
                    <a:lstStyle/>
                    <a:p>
                      <a:pPr algn="ctr">
                        <a:lnSpc>
                          <a:spcPct val="107000"/>
                        </a:lnSpc>
                        <a:spcAft>
                          <a:spcPts val="0"/>
                        </a:spcAft>
                      </a:pPr>
                      <a:r>
                        <a:rPr lang="fr-FR" sz="1100">
                          <a:effectLst/>
                        </a:rPr>
                        <a:t>Réponse « 53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46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19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75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271218116"/>
                  </a:ext>
                </a:extLst>
              </a:tr>
              <a:tr h="200025">
                <a:tc>
                  <a:txBody>
                    <a:bodyPr/>
                    <a:lstStyle/>
                    <a:p>
                      <a:pPr algn="ctr">
                        <a:lnSpc>
                          <a:spcPct val="107000"/>
                        </a:lnSpc>
                        <a:spcAft>
                          <a:spcPts val="0"/>
                        </a:spcAft>
                      </a:pPr>
                      <a:r>
                        <a:rPr lang="fr-FR" sz="1100">
                          <a:effectLst/>
                        </a:rPr>
                        <a:t>Efficacité</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67%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61%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46%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57%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73205998"/>
                  </a:ext>
                </a:extLst>
              </a:tr>
              <a:tr h="260985">
                <a:tc>
                  <a:txBody>
                    <a:bodyPr/>
                    <a:lstStyle/>
                    <a:p>
                      <a:pPr algn="ctr">
                        <a:lnSpc>
                          <a:spcPct val="107000"/>
                        </a:lnSpc>
                        <a:spcAft>
                          <a:spcPts val="0"/>
                        </a:spcAft>
                      </a:pPr>
                      <a:r>
                        <a:rPr lang="fr-FR" sz="1100">
                          <a:effectLst/>
                        </a:rPr>
                        <a:t>Réponse à +/-1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56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24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92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90544815"/>
                  </a:ext>
                </a:extLst>
              </a:tr>
              <a:tr h="300355">
                <a:tc>
                  <a:txBody>
                    <a:bodyPr/>
                    <a:lstStyle/>
                    <a:p>
                      <a:pPr algn="ctr">
                        <a:lnSpc>
                          <a:spcPct val="107000"/>
                        </a:lnSpc>
                        <a:spcAft>
                          <a:spcPts val="0"/>
                        </a:spcAft>
                      </a:pPr>
                      <a:r>
                        <a:rPr lang="fr-FR" sz="1100">
                          <a:effectLst/>
                        </a:rPr>
                        <a:t>Efficacité +/-1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73%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75%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59%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dirty="0">
                          <a:effectLst/>
                        </a:rPr>
                        <a:t>70%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205927237"/>
                  </a:ext>
                </a:extLst>
              </a:tr>
            </a:tbl>
          </a:graphicData>
        </a:graphic>
      </p:graphicFrame>
      <p:sp>
        <p:nvSpPr>
          <p:cNvPr id="9" name="Rectangle 8">
            <a:extLst>
              <a:ext uri="{FF2B5EF4-FFF2-40B4-BE49-F238E27FC236}">
                <a16:creationId xmlns:a16="http://schemas.microsoft.com/office/drawing/2014/main" xmlns="" id="{D77EC042-4DAC-4E38-A0FF-7F74AE81DD72}"/>
              </a:ext>
            </a:extLst>
          </p:cNvPr>
          <p:cNvSpPr/>
          <p:nvPr/>
        </p:nvSpPr>
        <p:spPr>
          <a:xfrm>
            <a:off x="1043608" y="507029"/>
            <a:ext cx="7908740" cy="461665"/>
          </a:xfrm>
          <a:prstGeom prst="rect">
            <a:avLst/>
          </a:prstGeom>
        </p:spPr>
        <p:txBody>
          <a:bodyPr wrap="square">
            <a:spAutoFit/>
          </a:bodyPr>
          <a:lstStyle/>
          <a:p>
            <a:r>
              <a:rPr lang="fr-FR" sz="2400" dirty="0">
                <a:ea typeface="Times New Roman" panose="02020603050405020304" pitchFamily="18" charset="0"/>
              </a:rPr>
              <a:t>Test 1 : « écrire 53 ronds non organisés »</a:t>
            </a:r>
            <a:endParaRPr lang="fr-FR" sz="2400" dirty="0"/>
          </a:p>
        </p:txBody>
      </p:sp>
    </p:spTree>
    <p:extLst>
      <p:ext uri="{BB962C8B-B14F-4D97-AF65-F5344CB8AC3E}">
        <p14:creationId xmlns:p14="http://schemas.microsoft.com/office/powerpoint/2010/main" val="22987839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xmlns="" id="{CF5147CC-4598-4533-B8B0-A642ED83A8C6}"/>
              </a:ext>
            </a:extLst>
          </p:cNvPr>
          <p:cNvSpPr>
            <a:spLocks noGrp="1"/>
          </p:cNvSpPr>
          <p:nvPr>
            <p:ph type="sldNum" sz="quarter" idx="12"/>
          </p:nvPr>
        </p:nvSpPr>
        <p:spPr/>
        <p:txBody>
          <a:bodyPr/>
          <a:lstStyle/>
          <a:p>
            <a:pPr>
              <a:defRPr/>
            </a:pPr>
            <a:fld id="{1A87A822-AC5A-49EB-B7F5-67B02315D4F7}" type="slidenum">
              <a:rPr lang="fr-FR" smtClean="0"/>
              <a:pPr>
                <a:defRPr/>
              </a:pPr>
              <a:t>96</a:t>
            </a:fld>
            <a:endParaRPr lang="fr-FR"/>
          </a:p>
        </p:txBody>
      </p:sp>
      <p:graphicFrame>
        <p:nvGraphicFramePr>
          <p:cNvPr id="2" name="Tableau 1">
            <a:extLst>
              <a:ext uri="{FF2B5EF4-FFF2-40B4-BE49-F238E27FC236}">
                <a16:creationId xmlns:a16="http://schemas.microsoft.com/office/drawing/2014/main" xmlns="" id="{7B834AFB-E945-4981-8883-31435195D72C}"/>
              </a:ext>
            </a:extLst>
          </p:cNvPr>
          <p:cNvGraphicFramePr>
            <a:graphicFrameLocks noGrp="1"/>
          </p:cNvGraphicFramePr>
          <p:nvPr>
            <p:extLst>
              <p:ext uri="{D42A27DB-BD31-4B8C-83A1-F6EECF244321}">
                <p14:modId xmlns:p14="http://schemas.microsoft.com/office/powerpoint/2010/main" val="215110028"/>
              </p:ext>
            </p:extLst>
          </p:nvPr>
        </p:nvGraphicFramePr>
        <p:xfrm>
          <a:off x="920924" y="1052736"/>
          <a:ext cx="5754369" cy="1839723"/>
        </p:xfrm>
        <a:graphic>
          <a:graphicData uri="http://schemas.openxmlformats.org/drawingml/2006/table">
            <a:tbl>
              <a:tblPr firstRow="1" firstCol="1" bandRow="1">
                <a:tableStyleId>{5C22544A-7EE6-4342-B048-85BDC9FD1C3A}</a:tableStyleId>
              </a:tblPr>
              <a:tblGrid>
                <a:gridCol w="1129300">
                  <a:extLst>
                    <a:ext uri="{9D8B030D-6E8A-4147-A177-3AD203B41FA5}">
                      <a16:colId xmlns:a16="http://schemas.microsoft.com/office/drawing/2014/main" xmlns="" val="1422208260"/>
                    </a:ext>
                  </a:extLst>
                </a:gridCol>
                <a:gridCol w="1189893">
                  <a:extLst>
                    <a:ext uri="{9D8B030D-6E8A-4147-A177-3AD203B41FA5}">
                      <a16:colId xmlns:a16="http://schemas.microsoft.com/office/drawing/2014/main" xmlns="" val="262542008"/>
                    </a:ext>
                  </a:extLst>
                </a:gridCol>
                <a:gridCol w="1229179">
                  <a:extLst>
                    <a:ext uri="{9D8B030D-6E8A-4147-A177-3AD203B41FA5}">
                      <a16:colId xmlns:a16="http://schemas.microsoft.com/office/drawing/2014/main" xmlns="" val="1019804601"/>
                    </a:ext>
                  </a:extLst>
                </a:gridCol>
                <a:gridCol w="1225184">
                  <a:extLst>
                    <a:ext uri="{9D8B030D-6E8A-4147-A177-3AD203B41FA5}">
                      <a16:colId xmlns:a16="http://schemas.microsoft.com/office/drawing/2014/main" xmlns="" val="1364566923"/>
                    </a:ext>
                  </a:extLst>
                </a:gridCol>
                <a:gridCol w="980813">
                  <a:extLst>
                    <a:ext uri="{9D8B030D-6E8A-4147-A177-3AD203B41FA5}">
                      <a16:colId xmlns:a16="http://schemas.microsoft.com/office/drawing/2014/main" xmlns="" val="3824052766"/>
                    </a:ext>
                  </a:extLst>
                </a:gridCol>
              </a:tblGrid>
              <a:tr h="254000">
                <a:tc>
                  <a:txBody>
                    <a:bodyPr/>
                    <a:lstStyle/>
                    <a:p>
                      <a:pPr algn="ctr">
                        <a:lnSpc>
                          <a:spcPct val="107000"/>
                        </a:lnSpc>
                        <a:spcAft>
                          <a:spcPts val="0"/>
                        </a:spcAft>
                      </a:pPr>
                      <a:r>
                        <a:rPr lang="fr-FR" sz="1100" dirty="0">
                          <a:effectLst/>
                        </a:rPr>
                        <a:t>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Non dizaine et numérotation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Non dizaines et marques diverses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Non dizaine sans marques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Non dizaine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941077436"/>
                  </a:ext>
                </a:extLst>
              </a:tr>
              <a:tr h="184785">
                <a:tc>
                  <a:txBody>
                    <a:bodyPr/>
                    <a:lstStyle/>
                    <a:p>
                      <a:pPr algn="ctr">
                        <a:lnSpc>
                          <a:spcPct val="107000"/>
                        </a:lnSpc>
                        <a:spcAft>
                          <a:spcPts val="0"/>
                        </a:spcAft>
                      </a:pPr>
                      <a:r>
                        <a:rPr lang="fr-FR" sz="1100">
                          <a:effectLst/>
                        </a:rPr>
                        <a:t>Effectif</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24/266=9%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129/266=48%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35/266=13%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188/266=71%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872252337"/>
                  </a:ext>
                </a:extLst>
              </a:tr>
              <a:tr h="160020">
                <a:tc>
                  <a:txBody>
                    <a:bodyPr/>
                    <a:lstStyle/>
                    <a:p>
                      <a:pPr algn="ctr">
                        <a:lnSpc>
                          <a:spcPct val="107000"/>
                        </a:lnSpc>
                        <a:spcAft>
                          <a:spcPts val="0"/>
                        </a:spcAft>
                      </a:pPr>
                      <a:r>
                        <a:rPr lang="fr-FR" sz="1100" dirty="0">
                          <a:effectLst/>
                        </a:rPr>
                        <a:t>Réponse « 53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14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49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67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59981805"/>
                  </a:ext>
                </a:extLst>
              </a:tr>
              <a:tr h="200025">
                <a:tc>
                  <a:txBody>
                    <a:bodyPr/>
                    <a:lstStyle/>
                    <a:p>
                      <a:pPr algn="ctr">
                        <a:lnSpc>
                          <a:spcPct val="107000"/>
                        </a:lnSpc>
                        <a:spcAft>
                          <a:spcPts val="0"/>
                        </a:spcAft>
                      </a:pPr>
                      <a:r>
                        <a:rPr lang="fr-FR" sz="1100">
                          <a:effectLst/>
                        </a:rPr>
                        <a:t>Efficacité</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58%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38%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36%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792926338"/>
                  </a:ext>
                </a:extLst>
              </a:tr>
              <a:tr h="139065">
                <a:tc>
                  <a:txBody>
                    <a:bodyPr/>
                    <a:lstStyle/>
                    <a:p>
                      <a:pPr algn="ctr">
                        <a:lnSpc>
                          <a:spcPct val="107000"/>
                        </a:lnSpc>
                        <a:spcAft>
                          <a:spcPts val="0"/>
                        </a:spcAft>
                      </a:pPr>
                      <a:r>
                        <a:rPr lang="fr-FR" sz="1100">
                          <a:effectLst/>
                        </a:rPr>
                        <a:t>Réponse à +/-1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17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73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96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882070294"/>
                  </a:ext>
                </a:extLst>
              </a:tr>
              <a:tr h="240665">
                <a:tc>
                  <a:txBody>
                    <a:bodyPr/>
                    <a:lstStyle/>
                    <a:p>
                      <a:pPr algn="ctr">
                        <a:lnSpc>
                          <a:spcPct val="107000"/>
                        </a:lnSpc>
                        <a:spcAft>
                          <a:spcPts val="0"/>
                        </a:spcAft>
                      </a:pPr>
                      <a:r>
                        <a:rPr lang="fr-FR" sz="1100">
                          <a:effectLst/>
                        </a:rPr>
                        <a:t>Efficacité +/-1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71%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57%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17%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dirty="0">
                          <a:effectLst/>
                        </a:rPr>
                        <a:t>51%</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590883185"/>
                  </a:ext>
                </a:extLst>
              </a:tr>
            </a:tbl>
          </a:graphicData>
        </a:graphic>
      </p:graphicFrame>
      <p:graphicFrame>
        <p:nvGraphicFramePr>
          <p:cNvPr id="9" name="Tableau 8">
            <a:extLst>
              <a:ext uri="{FF2B5EF4-FFF2-40B4-BE49-F238E27FC236}">
                <a16:creationId xmlns:a16="http://schemas.microsoft.com/office/drawing/2014/main" xmlns="" id="{B7E15902-AB12-446B-8304-04FDD27DC338}"/>
              </a:ext>
            </a:extLst>
          </p:cNvPr>
          <p:cNvGraphicFramePr>
            <a:graphicFrameLocks noGrp="1"/>
          </p:cNvGraphicFramePr>
          <p:nvPr>
            <p:extLst>
              <p:ext uri="{D42A27DB-BD31-4B8C-83A1-F6EECF244321}">
                <p14:modId xmlns:p14="http://schemas.microsoft.com/office/powerpoint/2010/main" val="3822707007"/>
              </p:ext>
            </p:extLst>
          </p:nvPr>
        </p:nvGraphicFramePr>
        <p:xfrm>
          <a:off x="920924" y="3645024"/>
          <a:ext cx="6034390" cy="1774953"/>
        </p:xfrm>
        <a:graphic>
          <a:graphicData uri="http://schemas.openxmlformats.org/drawingml/2006/table">
            <a:tbl>
              <a:tblPr firstRow="1" firstCol="1" bandRow="1">
                <a:tableStyleId>{5C22544A-7EE6-4342-B048-85BDC9FD1C3A}</a:tableStyleId>
              </a:tblPr>
              <a:tblGrid>
                <a:gridCol w="1078093">
                  <a:extLst>
                    <a:ext uri="{9D8B030D-6E8A-4147-A177-3AD203B41FA5}">
                      <a16:colId xmlns:a16="http://schemas.microsoft.com/office/drawing/2014/main" xmlns="" val="495166729"/>
                    </a:ext>
                  </a:extLst>
                </a:gridCol>
                <a:gridCol w="1281192">
                  <a:extLst>
                    <a:ext uri="{9D8B030D-6E8A-4147-A177-3AD203B41FA5}">
                      <a16:colId xmlns:a16="http://schemas.microsoft.com/office/drawing/2014/main" xmlns="" val="3086398565"/>
                    </a:ext>
                  </a:extLst>
                </a:gridCol>
                <a:gridCol w="1244568">
                  <a:extLst>
                    <a:ext uri="{9D8B030D-6E8A-4147-A177-3AD203B41FA5}">
                      <a16:colId xmlns:a16="http://schemas.microsoft.com/office/drawing/2014/main" xmlns="" val="4267373265"/>
                    </a:ext>
                  </a:extLst>
                </a:gridCol>
                <a:gridCol w="1245234">
                  <a:extLst>
                    <a:ext uri="{9D8B030D-6E8A-4147-A177-3AD203B41FA5}">
                      <a16:colId xmlns:a16="http://schemas.microsoft.com/office/drawing/2014/main" xmlns="" val="3982916282"/>
                    </a:ext>
                  </a:extLst>
                </a:gridCol>
                <a:gridCol w="1185303">
                  <a:extLst>
                    <a:ext uri="{9D8B030D-6E8A-4147-A177-3AD203B41FA5}">
                      <a16:colId xmlns:a16="http://schemas.microsoft.com/office/drawing/2014/main" xmlns="" val="3610190293"/>
                    </a:ext>
                  </a:extLst>
                </a:gridCol>
              </a:tblGrid>
              <a:tr h="254000">
                <a:tc>
                  <a:txBody>
                    <a:bodyPr/>
                    <a:lstStyle/>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CDN</a:t>
                      </a:r>
                    </a:p>
                  </a:txBody>
                  <a:tcPr marL="68580" marR="68580" marT="0" marB="0" anchor="ctr"/>
                </a:tc>
                <a:tc>
                  <a:txBody>
                    <a:bodyPr/>
                    <a:lstStyle/>
                    <a:p>
                      <a:pPr algn="ctr">
                        <a:lnSpc>
                          <a:spcPct val="107000"/>
                        </a:lnSpc>
                        <a:spcAft>
                          <a:spcPts val="0"/>
                        </a:spcAft>
                      </a:pPr>
                      <a:r>
                        <a:rPr lang="fr-FR" sz="1100">
                          <a:effectLst/>
                        </a:rPr>
                        <a:t>Non dizaine et numérotation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Non dizaines et marques diverses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Non dizaine sans marques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Non dizaine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82716835"/>
                  </a:ext>
                </a:extLst>
              </a:tr>
              <a:tr h="167640">
                <a:tc>
                  <a:txBody>
                    <a:bodyPr/>
                    <a:lstStyle/>
                    <a:p>
                      <a:pPr algn="ctr">
                        <a:lnSpc>
                          <a:spcPct val="107000"/>
                        </a:lnSpc>
                        <a:spcAft>
                          <a:spcPts val="0"/>
                        </a:spcAft>
                      </a:pPr>
                      <a:r>
                        <a:rPr lang="fr-FR" sz="1100">
                          <a:effectLst/>
                        </a:rPr>
                        <a:t>Effectif</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11/196=6%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50/196=26%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4/196=2%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65/196=33%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825887842"/>
                  </a:ext>
                </a:extLst>
              </a:tr>
              <a:tr h="164465">
                <a:tc>
                  <a:txBody>
                    <a:bodyPr/>
                    <a:lstStyle/>
                    <a:p>
                      <a:pPr algn="ctr">
                        <a:lnSpc>
                          <a:spcPct val="107000"/>
                        </a:lnSpc>
                        <a:spcAft>
                          <a:spcPts val="0"/>
                        </a:spcAft>
                      </a:pPr>
                      <a:r>
                        <a:rPr lang="fr-FR" sz="1100">
                          <a:effectLst/>
                        </a:rPr>
                        <a:t>Réponse « 53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24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30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25898352"/>
                  </a:ext>
                </a:extLst>
              </a:tr>
              <a:tr h="200025">
                <a:tc>
                  <a:txBody>
                    <a:bodyPr/>
                    <a:lstStyle/>
                    <a:p>
                      <a:pPr algn="ctr">
                        <a:lnSpc>
                          <a:spcPct val="107000"/>
                        </a:lnSpc>
                        <a:spcAft>
                          <a:spcPts val="0"/>
                        </a:spcAft>
                      </a:pPr>
                      <a:r>
                        <a:rPr lang="fr-FR" sz="1100" dirty="0">
                          <a:effectLst/>
                        </a:rPr>
                        <a:t>Efficacité</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55%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48%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46%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008272135"/>
                  </a:ext>
                </a:extLst>
              </a:tr>
              <a:tr h="173990">
                <a:tc>
                  <a:txBody>
                    <a:bodyPr/>
                    <a:lstStyle/>
                    <a:p>
                      <a:pPr algn="ctr">
                        <a:lnSpc>
                          <a:spcPct val="107000"/>
                        </a:lnSpc>
                        <a:spcAft>
                          <a:spcPts val="0"/>
                        </a:spcAft>
                      </a:pPr>
                      <a:r>
                        <a:rPr lang="fr-FR" sz="1100">
                          <a:effectLst/>
                        </a:rPr>
                        <a:t>Réponse à +/-1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29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40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355369726"/>
                  </a:ext>
                </a:extLst>
              </a:tr>
              <a:tr h="175895">
                <a:tc>
                  <a:txBody>
                    <a:bodyPr/>
                    <a:lstStyle/>
                    <a:p>
                      <a:pPr algn="ctr">
                        <a:lnSpc>
                          <a:spcPct val="107000"/>
                        </a:lnSpc>
                        <a:spcAft>
                          <a:spcPts val="0"/>
                        </a:spcAft>
                      </a:pPr>
                      <a:r>
                        <a:rPr lang="fr-FR" sz="1100">
                          <a:effectLst/>
                        </a:rPr>
                        <a:t>Efficacité +/-1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91%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58%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25%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dirty="0">
                          <a:effectLst/>
                        </a:rPr>
                        <a:t>62%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173062575"/>
                  </a:ext>
                </a:extLst>
              </a:tr>
            </a:tbl>
          </a:graphicData>
        </a:graphic>
      </p:graphicFrame>
      <p:sp>
        <p:nvSpPr>
          <p:cNvPr id="7" name="Rectangle 6">
            <a:extLst>
              <a:ext uri="{FF2B5EF4-FFF2-40B4-BE49-F238E27FC236}">
                <a16:creationId xmlns:a16="http://schemas.microsoft.com/office/drawing/2014/main" xmlns="" id="{8AAF7514-D5F5-4708-A7A3-3D6041403D38}"/>
              </a:ext>
            </a:extLst>
          </p:cNvPr>
          <p:cNvSpPr/>
          <p:nvPr/>
        </p:nvSpPr>
        <p:spPr>
          <a:xfrm>
            <a:off x="1043608" y="507029"/>
            <a:ext cx="7908740" cy="461665"/>
          </a:xfrm>
          <a:prstGeom prst="rect">
            <a:avLst/>
          </a:prstGeom>
        </p:spPr>
        <p:txBody>
          <a:bodyPr wrap="square">
            <a:spAutoFit/>
          </a:bodyPr>
          <a:lstStyle/>
          <a:p>
            <a:r>
              <a:rPr lang="fr-FR" sz="2400" dirty="0">
                <a:ea typeface="Times New Roman" panose="02020603050405020304" pitchFamily="18" charset="0"/>
              </a:rPr>
              <a:t>Test 1 : « écrire 53 ronds non organisés »</a:t>
            </a:r>
            <a:endParaRPr lang="fr-FR" sz="2400" dirty="0"/>
          </a:p>
        </p:txBody>
      </p:sp>
    </p:spTree>
    <p:extLst>
      <p:ext uri="{BB962C8B-B14F-4D97-AF65-F5344CB8AC3E}">
        <p14:creationId xmlns:p14="http://schemas.microsoft.com/office/powerpoint/2010/main" val="25577736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97</a:t>
            </a:fld>
            <a:endParaRPr lang="fr-BE"/>
          </a:p>
        </p:txBody>
      </p:sp>
      <p:graphicFrame>
        <p:nvGraphicFramePr>
          <p:cNvPr id="16" name="Graphique 15"/>
          <p:cNvGraphicFramePr/>
          <p:nvPr>
            <p:extLst/>
          </p:nvPr>
        </p:nvGraphicFramePr>
        <p:xfrm>
          <a:off x="1403648" y="2378497"/>
          <a:ext cx="6192688" cy="3528392"/>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 6"/>
          <p:cNvPicPr>
            <a:picLocks noChangeAspect="1"/>
          </p:cNvPicPr>
          <p:nvPr/>
        </p:nvPicPr>
        <p:blipFill>
          <a:blip r:embed="rId4" cstate="print"/>
          <a:stretch>
            <a:fillRect/>
          </a:stretch>
        </p:blipFill>
        <p:spPr>
          <a:xfrm>
            <a:off x="7380312" y="1285370"/>
            <a:ext cx="1061309" cy="1281508"/>
          </a:xfrm>
          <a:prstGeom prst="rect">
            <a:avLst/>
          </a:prstGeom>
        </p:spPr>
      </p:pic>
      <p:sp>
        <p:nvSpPr>
          <p:cNvPr id="8" name="Rectangle 7"/>
          <p:cNvSpPr/>
          <p:nvPr/>
        </p:nvSpPr>
        <p:spPr>
          <a:xfrm>
            <a:off x="1403648" y="1556792"/>
            <a:ext cx="4896544" cy="369332"/>
          </a:xfrm>
          <a:prstGeom prst="rect">
            <a:avLst/>
          </a:prstGeom>
        </p:spPr>
        <p:txBody>
          <a:bodyPr wrap="square">
            <a:spAutoFit/>
          </a:bodyPr>
          <a:lstStyle/>
          <a:p>
            <a:r>
              <a:rPr lang="fr-FR" b="1" u="sng" dirty="0">
                <a:latin typeface="Times New Roman" panose="02020603050405020304" pitchFamily="18" charset="0"/>
                <a:ea typeface="Times New Roman" panose="02020603050405020304" pitchFamily="18" charset="0"/>
              </a:rPr>
              <a:t>Les réponses</a:t>
            </a:r>
            <a:endParaRPr lang="fr-FR" b="1" u="sng" dirty="0"/>
          </a:p>
        </p:txBody>
      </p:sp>
      <p:sp>
        <p:nvSpPr>
          <p:cNvPr id="12" name="Rectangle 11">
            <a:extLst>
              <a:ext uri="{FF2B5EF4-FFF2-40B4-BE49-F238E27FC236}">
                <a16:creationId xmlns:a16="http://schemas.microsoft.com/office/drawing/2014/main" xmlns="" id="{A63C2FE9-46E5-4DF4-83D3-4429ECB808EA}"/>
              </a:ext>
            </a:extLst>
          </p:cNvPr>
          <p:cNvSpPr/>
          <p:nvPr/>
        </p:nvSpPr>
        <p:spPr>
          <a:xfrm>
            <a:off x="1043608" y="507029"/>
            <a:ext cx="7908740" cy="461665"/>
          </a:xfrm>
          <a:prstGeom prst="rect">
            <a:avLst/>
          </a:prstGeom>
        </p:spPr>
        <p:txBody>
          <a:bodyPr wrap="square">
            <a:spAutoFit/>
          </a:bodyPr>
          <a:lstStyle/>
          <a:p>
            <a:r>
              <a:rPr lang="fr-FR" sz="2400" dirty="0">
                <a:ea typeface="Times New Roman" panose="02020603050405020304" pitchFamily="18" charset="0"/>
              </a:rPr>
              <a:t>Test 2 : « écrire 75 carrés organisés en dizaines »</a:t>
            </a:r>
            <a:endParaRPr lang="fr-FR" sz="2400" dirty="0"/>
          </a:p>
        </p:txBody>
      </p:sp>
      <p:sp>
        <p:nvSpPr>
          <p:cNvPr id="9" name="Rectangle 8">
            <a:extLst>
              <a:ext uri="{FF2B5EF4-FFF2-40B4-BE49-F238E27FC236}">
                <a16:creationId xmlns:a16="http://schemas.microsoft.com/office/drawing/2014/main" xmlns="" id="{353BE30B-1202-458F-82FB-AC131353B03B}"/>
              </a:ext>
            </a:extLst>
          </p:cNvPr>
          <p:cNvSpPr/>
          <p:nvPr/>
        </p:nvSpPr>
        <p:spPr>
          <a:xfrm>
            <a:off x="2123728" y="5651956"/>
            <a:ext cx="1728192" cy="369332"/>
          </a:xfrm>
          <a:prstGeom prst="rect">
            <a:avLst/>
          </a:prstGeom>
          <a:solidFill>
            <a:schemeClr val="bg1"/>
          </a:solidFill>
        </p:spPr>
        <p:txBody>
          <a:bodyPr wrap="square">
            <a:spAutoFit/>
          </a:bodyPr>
          <a:lstStyle/>
          <a:p>
            <a:r>
              <a:rPr lang="fr-FR" dirty="0">
                <a:latin typeface="Times New Roman" panose="02020603050405020304" pitchFamily="18" charset="0"/>
                <a:ea typeface="Times New Roman" panose="02020603050405020304" pitchFamily="18" charset="0"/>
              </a:rPr>
              <a:t>Population T</a:t>
            </a:r>
          </a:p>
        </p:txBody>
      </p:sp>
      <p:sp>
        <p:nvSpPr>
          <p:cNvPr id="10" name="Rectangle 9">
            <a:extLst>
              <a:ext uri="{FF2B5EF4-FFF2-40B4-BE49-F238E27FC236}">
                <a16:creationId xmlns:a16="http://schemas.microsoft.com/office/drawing/2014/main" xmlns="" id="{775AB45C-E904-4073-B65B-76CB84103D30}"/>
              </a:ext>
            </a:extLst>
          </p:cNvPr>
          <p:cNvSpPr/>
          <p:nvPr/>
        </p:nvSpPr>
        <p:spPr>
          <a:xfrm>
            <a:off x="3845064" y="5651956"/>
            <a:ext cx="1923201" cy="369332"/>
          </a:xfrm>
          <a:prstGeom prst="rect">
            <a:avLst/>
          </a:prstGeom>
          <a:solidFill>
            <a:schemeClr val="bg1"/>
          </a:solidFill>
        </p:spPr>
        <p:txBody>
          <a:bodyPr wrap="square">
            <a:spAutoFit/>
          </a:bodyPr>
          <a:lstStyle/>
          <a:p>
            <a:r>
              <a:rPr lang="fr-FR" dirty="0">
                <a:latin typeface="Times New Roman" panose="02020603050405020304" pitchFamily="18" charset="0"/>
                <a:ea typeface="Times New Roman" panose="02020603050405020304" pitchFamily="18" charset="0"/>
              </a:rPr>
              <a:t>Population CDN</a:t>
            </a:r>
          </a:p>
        </p:txBody>
      </p:sp>
    </p:spTree>
    <p:extLst>
      <p:ext uri="{BB962C8B-B14F-4D97-AF65-F5344CB8AC3E}">
        <p14:creationId xmlns:p14="http://schemas.microsoft.com/office/powerpoint/2010/main" val="23135239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1CF47153-C9F3-45EB-9865-C2C27A6AC1F0}"/>
              </a:ext>
            </a:extLst>
          </p:cNvPr>
          <p:cNvSpPr>
            <a:spLocks noGrp="1"/>
          </p:cNvSpPr>
          <p:nvPr>
            <p:ph type="sldNum" sz="quarter" idx="12"/>
          </p:nvPr>
        </p:nvSpPr>
        <p:spPr/>
        <p:txBody>
          <a:bodyPr/>
          <a:lstStyle/>
          <a:p>
            <a:fld id="{CF4668DC-857F-487D-BFFA-8C0CA5037977}" type="slidenum">
              <a:rPr lang="fr-BE" smtClean="0"/>
              <a:pPr/>
              <a:t>98</a:t>
            </a:fld>
            <a:endParaRPr lang="fr-BE"/>
          </a:p>
        </p:txBody>
      </p:sp>
      <p:sp>
        <p:nvSpPr>
          <p:cNvPr id="5" name="Rectangle 4">
            <a:extLst>
              <a:ext uri="{FF2B5EF4-FFF2-40B4-BE49-F238E27FC236}">
                <a16:creationId xmlns:a16="http://schemas.microsoft.com/office/drawing/2014/main" xmlns="" id="{2A5E41F0-AA60-462E-844A-31F559AC27A1}"/>
              </a:ext>
            </a:extLst>
          </p:cNvPr>
          <p:cNvSpPr/>
          <p:nvPr/>
        </p:nvSpPr>
        <p:spPr>
          <a:xfrm>
            <a:off x="536922" y="424750"/>
            <a:ext cx="8026932" cy="954107"/>
          </a:xfrm>
          <a:prstGeom prst="rect">
            <a:avLst/>
          </a:prstGeom>
        </p:spPr>
        <p:txBody>
          <a:bodyPr wrap="square">
            <a:spAutoFit/>
          </a:bodyPr>
          <a:lstStyle/>
          <a:p>
            <a:pPr>
              <a:buClr>
                <a:srgbClr val="93A299"/>
              </a:buClr>
            </a:pPr>
            <a:r>
              <a:rPr lang="fr-FR" sz="2000" u="sng" dirty="0">
                <a:solidFill>
                  <a:srgbClr val="292934">
                    <a:lumMod val="75000"/>
                    <a:lumOff val="25000"/>
                  </a:srgbClr>
                </a:solidFill>
              </a:rPr>
              <a:t>Thèse (2010) </a:t>
            </a:r>
            <a:r>
              <a:rPr lang="fr-FR" sz="2000" dirty="0">
                <a:solidFill>
                  <a:srgbClr val="292934">
                    <a:lumMod val="75000"/>
                    <a:lumOff val="25000"/>
                  </a:srgbClr>
                </a:solidFill>
              </a:rPr>
              <a:t>: </a:t>
            </a:r>
            <a:r>
              <a:rPr lang="fr-FR" dirty="0">
                <a:solidFill>
                  <a:srgbClr val="292934">
                    <a:lumMod val="75000"/>
                    <a:lumOff val="25000"/>
                  </a:srgbClr>
                </a:solidFill>
              </a:rPr>
              <a:t>Direction: </a:t>
            </a:r>
            <a:r>
              <a:rPr lang="fr-FR" b="1" dirty="0">
                <a:solidFill>
                  <a:srgbClr val="292934">
                    <a:lumMod val="75000"/>
                    <a:lumOff val="25000"/>
                  </a:srgbClr>
                </a:solidFill>
              </a:rPr>
              <a:t>Marie-Jeanne Perrin-Glorian et Denis Butlen</a:t>
            </a:r>
            <a:endParaRPr lang="fr-FR" dirty="0">
              <a:solidFill>
                <a:srgbClr val="292934">
                  <a:lumMod val="75000"/>
                  <a:lumOff val="25000"/>
                </a:srgbClr>
              </a:solidFill>
            </a:endParaRPr>
          </a:p>
          <a:p>
            <a:pPr>
              <a:buClr>
                <a:srgbClr val="93A299"/>
              </a:buClr>
            </a:pPr>
            <a:r>
              <a:rPr lang="fr-FR" dirty="0">
                <a:solidFill>
                  <a:srgbClr val="292934">
                    <a:lumMod val="75000"/>
                    <a:lumOff val="25000"/>
                  </a:srgbClr>
                </a:solidFill>
              </a:rPr>
              <a:t>Une analyse de l’enseignement de la numération au CP </a:t>
            </a:r>
            <a:br>
              <a:rPr lang="fr-FR" dirty="0">
                <a:solidFill>
                  <a:srgbClr val="292934">
                    <a:lumMod val="75000"/>
                    <a:lumOff val="25000"/>
                  </a:srgbClr>
                </a:solidFill>
              </a:rPr>
            </a:br>
            <a:r>
              <a:rPr lang="fr-FR" dirty="0">
                <a:solidFill>
                  <a:srgbClr val="292934">
                    <a:lumMod val="75000"/>
                    <a:lumOff val="25000"/>
                  </a:srgbClr>
                </a:solidFill>
              </a:rPr>
              <a:t>Vers de nouvelles pistes</a:t>
            </a:r>
          </a:p>
        </p:txBody>
      </p:sp>
      <p:sp>
        <p:nvSpPr>
          <p:cNvPr id="7" name="Rectangle 6">
            <a:extLst>
              <a:ext uri="{FF2B5EF4-FFF2-40B4-BE49-F238E27FC236}">
                <a16:creationId xmlns:a16="http://schemas.microsoft.com/office/drawing/2014/main" xmlns="" id="{59B801FC-837E-4CA2-AFCF-CF7C0A730F8F}"/>
              </a:ext>
            </a:extLst>
          </p:cNvPr>
          <p:cNvSpPr/>
          <p:nvPr/>
        </p:nvSpPr>
        <p:spPr>
          <a:xfrm>
            <a:off x="323528" y="1456135"/>
            <a:ext cx="8080390" cy="4893647"/>
          </a:xfrm>
          <a:prstGeom prst="rect">
            <a:avLst/>
          </a:prstGeom>
        </p:spPr>
        <p:txBody>
          <a:bodyPr wrap="square">
            <a:spAutoFit/>
          </a:bodyPr>
          <a:lstStyle/>
          <a:p>
            <a:pPr lvl="0">
              <a:buClr>
                <a:srgbClr val="93A299"/>
              </a:buClr>
            </a:pPr>
            <a:r>
              <a:rPr lang="fr-FR" sz="2400" u="sng" dirty="0">
                <a:solidFill>
                  <a:srgbClr val="292934">
                    <a:lumMod val="75000"/>
                    <a:lumOff val="25000"/>
                  </a:srgbClr>
                </a:solidFill>
              </a:rPr>
              <a:t>Recherches actuelles </a:t>
            </a:r>
            <a:r>
              <a:rPr lang="fr-FR" sz="2400" dirty="0">
                <a:solidFill>
                  <a:srgbClr val="292934">
                    <a:lumMod val="75000"/>
                    <a:lumOff val="25000"/>
                  </a:srgbClr>
                </a:solidFill>
              </a:rPr>
              <a:t>:  </a:t>
            </a:r>
          </a:p>
          <a:p>
            <a:pPr marL="285750" lvl="0" indent="-285750">
              <a:buClr>
                <a:srgbClr val="93A299"/>
              </a:buClr>
              <a:buFont typeface="Wingdings" panose="05000000000000000000" pitchFamily="2" charset="2"/>
              <a:buChar char="Ø"/>
            </a:pPr>
            <a:r>
              <a:rPr lang="fr-FR" sz="2400" i="1" dirty="0">
                <a:solidFill>
                  <a:srgbClr val="292934">
                    <a:lumMod val="75000"/>
                    <a:lumOff val="25000"/>
                  </a:srgbClr>
                </a:solidFill>
              </a:rPr>
              <a:t>Evaluation des connaissances sur le nombre des élèves du cycle 2 (</a:t>
            </a:r>
            <a:r>
              <a:rPr lang="fr-FR" sz="2000" i="1" dirty="0">
                <a:solidFill>
                  <a:srgbClr val="292934">
                    <a:lumMod val="75000"/>
                    <a:lumOff val="25000"/>
                  </a:srgbClr>
                </a:solidFill>
              </a:rPr>
              <a:t>LéA </a:t>
            </a:r>
            <a:r>
              <a:rPr lang="fr-FR" sz="2000" dirty="0">
                <a:solidFill>
                  <a:srgbClr val="292934">
                    <a:lumMod val="75000"/>
                    <a:lumOff val="25000"/>
                  </a:srgbClr>
                </a:solidFill>
              </a:rPr>
              <a:t>EvalNumC2 à Montreuil, Seine-Saint-Denis</a:t>
            </a:r>
            <a:r>
              <a:rPr lang="fr-FR" sz="2400" dirty="0">
                <a:solidFill>
                  <a:srgbClr val="292934">
                    <a:lumMod val="75000"/>
                    <a:lumOff val="25000"/>
                  </a:srgbClr>
                </a:solidFill>
              </a:rPr>
              <a:t>)</a:t>
            </a:r>
            <a:endParaRPr lang="fr-FR" sz="2400" i="1" dirty="0">
              <a:solidFill>
                <a:srgbClr val="292934">
                  <a:lumMod val="75000"/>
                  <a:lumOff val="25000"/>
                </a:srgbClr>
              </a:solidFill>
            </a:endParaRPr>
          </a:p>
          <a:p>
            <a:pPr lvl="0">
              <a:buClr>
                <a:srgbClr val="93A299"/>
              </a:buClr>
            </a:pPr>
            <a:r>
              <a:rPr lang="fr-FR" sz="2400" b="1" dirty="0">
                <a:solidFill>
                  <a:srgbClr val="292934">
                    <a:lumMod val="75000"/>
                    <a:lumOff val="25000"/>
                  </a:srgbClr>
                </a:solidFill>
              </a:rPr>
              <a:t>Nadine Grapin, Aline Blanchouin, Nathalie Sayac &amp;</a:t>
            </a:r>
            <a:r>
              <a:rPr lang="fr-FR" sz="2400" dirty="0">
                <a:solidFill>
                  <a:srgbClr val="292934">
                    <a:lumMod val="75000"/>
                    <a:lumOff val="25000"/>
                  </a:srgbClr>
                </a:solidFill>
              </a:rPr>
              <a:t> </a:t>
            </a:r>
            <a:r>
              <a:rPr lang="fr-FR" sz="2400" b="1" dirty="0">
                <a:solidFill>
                  <a:srgbClr val="292934">
                    <a:lumMod val="75000"/>
                    <a:lumOff val="25000"/>
                  </a:srgbClr>
                </a:solidFill>
              </a:rPr>
              <a:t>Nathalie Pfaff</a:t>
            </a:r>
            <a:endParaRPr lang="fr-FR" sz="2400" dirty="0">
              <a:solidFill>
                <a:srgbClr val="292934">
                  <a:lumMod val="75000"/>
                  <a:lumOff val="25000"/>
                </a:srgbClr>
              </a:solidFill>
            </a:endParaRPr>
          </a:p>
          <a:p>
            <a:pPr marL="285750" lvl="0" indent="-285750">
              <a:buClr>
                <a:srgbClr val="93A299"/>
              </a:buClr>
              <a:buFont typeface="Wingdings" panose="05000000000000000000" pitchFamily="2" charset="2"/>
              <a:buChar char="Ø"/>
            </a:pPr>
            <a:r>
              <a:rPr lang="fr-FR" sz="2400" i="1" dirty="0">
                <a:solidFill>
                  <a:srgbClr val="292934">
                    <a:lumMod val="75000"/>
                    <a:lumOff val="25000"/>
                  </a:srgbClr>
                </a:solidFill>
              </a:rPr>
              <a:t>Les manuels de mathématiques à l’école primaire</a:t>
            </a:r>
          </a:p>
          <a:p>
            <a:pPr lvl="0">
              <a:buClr>
                <a:srgbClr val="93A299"/>
              </a:buClr>
            </a:pPr>
            <a:r>
              <a:rPr lang="fr-FR" sz="2400" b="1" dirty="0">
                <a:solidFill>
                  <a:srgbClr val="292934">
                    <a:lumMod val="75000"/>
                    <a:lumOff val="25000"/>
                  </a:srgbClr>
                </a:solidFill>
              </a:rPr>
              <a:t>Nadine Grapin</a:t>
            </a:r>
            <a:r>
              <a:rPr lang="fr-FR" sz="2400" dirty="0">
                <a:solidFill>
                  <a:srgbClr val="292934">
                    <a:lumMod val="75000"/>
                    <a:lumOff val="25000"/>
                  </a:srgbClr>
                </a:solidFill>
              </a:rPr>
              <a:t> (analyse du manuel « Méthode de Singapour CP ») </a:t>
            </a:r>
            <a:r>
              <a:rPr lang="fr-FR" sz="2400" b="1" dirty="0">
                <a:solidFill>
                  <a:srgbClr val="292934">
                    <a:lumMod val="75000"/>
                    <a:lumOff val="25000"/>
                  </a:srgbClr>
                </a:solidFill>
              </a:rPr>
              <a:t>&amp; Maryvonne Priolet (</a:t>
            </a:r>
            <a:r>
              <a:rPr lang="fr-FR" sz="2400" dirty="0">
                <a:solidFill>
                  <a:srgbClr val="292934">
                    <a:lumMod val="75000"/>
                    <a:lumOff val="25000"/>
                  </a:srgbClr>
                </a:solidFill>
              </a:rPr>
              <a:t>Rapport </a:t>
            </a:r>
            <a:r>
              <a:rPr lang="fr-FR" sz="2400" dirty="0" err="1">
                <a:solidFill>
                  <a:srgbClr val="292934">
                    <a:lumMod val="75000"/>
                    <a:lumOff val="25000"/>
                  </a:srgbClr>
                </a:solidFill>
              </a:rPr>
              <a:t>Cnesco</a:t>
            </a:r>
            <a:r>
              <a:rPr lang="fr-FR" sz="2400" dirty="0">
                <a:solidFill>
                  <a:srgbClr val="292934">
                    <a:lumMod val="75000"/>
                    <a:lumOff val="25000"/>
                  </a:srgbClr>
                </a:solidFill>
              </a:rPr>
              <a:t> 2015, Conférence de consensus sur nombre et calcul ; recensement de l’offre éditoriale, programmation des notions clés, utilisation des manuels en classe)</a:t>
            </a:r>
          </a:p>
          <a:p>
            <a:pPr marL="285750" lvl="0" indent="-285750">
              <a:buClr>
                <a:srgbClr val="93A299"/>
              </a:buClr>
              <a:buFont typeface="Wingdings" panose="05000000000000000000" pitchFamily="2" charset="2"/>
              <a:buChar char="Ø"/>
            </a:pPr>
            <a:r>
              <a:rPr lang="fr-FR" sz="2400" dirty="0">
                <a:solidFill>
                  <a:srgbClr val="292934">
                    <a:lumMod val="75000"/>
                    <a:lumOff val="25000"/>
                  </a:srgbClr>
                </a:solidFill>
              </a:rPr>
              <a:t>Discussions dans le groupe </a:t>
            </a:r>
            <a:r>
              <a:rPr lang="fr-FR" sz="2400" b="1" dirty="0">
                <a:solidFill>
                  <a:srgbClr val="292934">
                    <a:lumMod val="75000"/>
                    <a:lumOff val="25000"/>
                  </a:srgbClr>
                </a:solidFill>
              </a:rPr>
              <a:t>M615</a:t>
            </a:r>
            <a:r>
              <a:rPr lang="fr-FR" sz="2400" dirty="0">
                <a:solidFill>
                  <a:srgbClr val="292934">
                    <a:lumMod val="75000"/>
                    <a:lumOff val="25000"/>
                  </a:srgbClr>
                </a:solidFill>
              </a:rPr>
              <a:t> (LDAR) : nombre et géométrie pour les élèves de 6 à 15 ans</a:t>
            </a:r>
          </a:p>
        </p:txBody>
      </p:sp>
    </p:spTree>
    <p:extLst>
      <p:ext uri="{BB962C8B-B14F-4D97-AF65-F5344CB8AC3E}">
        <p14:creationId xmlns:p14="http://schemas.microsoft.com/office/powerpoint/2010/main" val="11877892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C087DF4-8A62-451E-8671-92ACF2ECD0CA}" type="slidenum">
              <a:rPr lang="fr-FR" smtClean="0"/>
              <a:pPr/>
              <a:t>99</a:t>
            </a:fld>
            <a:endParaRPr lang="fr-FR"/>
          </a:p>
        </p:txBody>
      </p:sp>
      <p:sp>
        <p:nvSpPr>
          <p:cNvPr id="7" name="Titre 1"/>
          <p:cNvSpPr>
            <a:spLocks noGrp="1"/>
          </p:cNvSpPr>
          <p:nvPr>
            <p:ph type="title"/>
          </p:nvPr>
        </p:nvSpPr>
        <p:spPr>
          <a:xfrm>
            <a:off x="457200" y="533400"/>
            <a:ext cx="8229600" cy="990600"/>
          </a:xfrm>
        </p:spPr>
        <p:txBody>
          <a:bodyPr>
            <a:normAutofit/>
          </a:bodyPr>
          <a:lstStyle/>
          <a:p>
            <a:r>
              <a:rPr lang="fr-FR" sz="2400" dirty="0"/>
              <a:t>LéA EvalnumC2 (Montreuil, Seine-Saint-Denis) 2016 - 2019</a:t>
            </a:r>
          </a:p>
        </p:txBody>
      </p:sp>
      <p:pic>
        <p:nvPicPr>
          <p:cNvPr id="8" name="Image 7">
            <a:extLst>
              <a:ext uri="{FF2B5EF4-FFF2-40B4-BE49-F238E27FC236}">
                <a16:creationId xmlns:a16="http://schemas.microsoft.com/office/drawing/2014/main" xmlns="" id="{8358ED35-6796-4A62-AC3A-7F4006FD1FAD}"/>
              </a:ext>
            </a:extLst>
          </p:cNvPr>
          <p:cNvPicPr/>
          <p:nvPr/>
        </p:nvPicPr>
        <p:blipFill>
          <a:blip r:embed="rId3" cstate="print"/>
          <a:stretch>
            <a:fillRect/>
          </a:stretch>
        </p:blipFill>
        <p:spPr>
          <a:xfrm>
            <a:off x="1128827" y="2132856"/>
            <a:ext cx="6491173" cy="2782357"/>
          </a:xfrm>
          <a:prstGeom prst="rect">
            <a:avLst/>
          </a:prstGeom>
        </p:spPr>
      </p:pic>
      <p:sp>
        <p:nvSpPr>
          <p:cNvPr id="9" name="ZoneTexte 8">
            <a:extLst>
              <a:ext uri="{FF2B5EF4-FFF2-40B4-BE49-F238E27FC236}">
                <a16:creationId xmlns:a16="http://schemas.microsoft.com/office/drawing/2014/main" xmlns="" id="{6BF2B236-944A-4CAF-BB81-23D4E297A12E}"/>
              </a:ext>
            </a:extLst>
          </p:cNvPr>
          <p:cNvSpPr txBox="1"/>
          <p:nvPr/>
        </p:nvSpPr>
        <p:spPr>
          <a:xfrm>
            <a:off x="1043608" y="5373216"/>
            <a:ext cx="4248472" cy="369332"/>
          </a:xfrm>
          <a:prstGeom prst="rect">
            <a:avLst/>
          </a:prstGeom>
          <a:noFill/>
        </p:spPr>
        <p:txBody>
          <a:bodyPr wrap="square" rtlCol="0">
            <a:spAutoFit/>
          </a:bodyPr>
          <a:lstStyle/>
          <a:p>
            <a:r>
              <a:rPr lang="fr-FR" dirty="0"/>
              <a:t>Blanchouin, Grapin, Mounier, Sayac</a:t>
            </a:r>
          </a:p>
        </p:txBody>
      </p:sp>
    </p:spTree>
    <p:extLst>
      <p:ext uri="{BB962C8B-B14F-4D97-AF65-F5344CB8AC3E}">
        <p14:creationId xmlns:p14="http://schemas.microsoft.com/office/powerpoint/2010/main" val="15565635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té">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3759</TotalTime>
  <Words>5393</Words>
  <Application>Microsoft Office PowerPoint</Application>
  <PresentationFormat>Affichage à l'écran (4:3)</PresentationFormat>
  <Paragraphs>1179</Paragraphs>
  <Slides>100</Slides>
  <Notes>78</Notes>
  <HiddenSlides>0</HiddenSlides>
  <MMClips>8</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100</vt:i4>
      </vt:variant>
    </vt:vector>
  </HeadingPairs>
  <TitlesOfParts>
    <vt:vector size="103" baseType="lpstr">
      <vt:lpstr>Clarté</vt:lpstr>
      <vt:lpstr>1_Clarté</vt:lpstr>
      <vt:lpstr>Document</vt:lpstr>
      <vt:lpstr>Présentation PowerPoint</vt:lpstr>
      <vt:lpstr>Présentation PowerPoint</vt:lpstr>
      <vt:lpstr>Plan de la présentation</vt:lpstr>
      <vt:lpstr>Position du problème en classe au cycle 2</vt:lpstr>
      <vt:lpstr>Présentation PowerPoint</vt:lpstr>
      <vt:lpstr>Présentation PowerPoint</vt:lpstr>
      <vt:lpstr>Présentation PowerPoint</vt:lpstr>
      <vt:lpstr>Eléments  de réponse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connaissances des élèves</vt:lpstr>
      <vt:lpstr>Les connaissances des élèves</vt:lpstr>
      <vt:lpstr>Présentation PowerPoint</vt:lpstr>
      <vt:lpstr>Présentation PowerPoint</vt:lpstr>
      <vt:lpstr>Présentation PowerPoint</vt:lpstr>
      <vt:lpstr>Présentation PowerPoint</vt:lpstr>
      <vt:lpstr>Présentation PowerPoint</vt:lpstr>
      <vt:lpstr>Les connaissances des élèves</vt:lpstr>
      <vt:lpstr>Présentation PowerPoint</vt:lpstr>
      <vt:lpstr>Présentation PowerPoint</vt:lpstr>
      <vt:lpstr>Présentation PowerPoint</vt:lpstr>
      <vt:lpstr>Présentation PowerPoint</vt:lpstr>
      <vt:lpstr>De nouvelles pistes </vt:lpstr>
      <vt:lpstr>Présentation PowerPoint</vt:lpstr>
      <vt:lpstr>Quelques principes</vt:lpstr>
      <vt:lpstr>Quelques principes</vt:lpstr>
      <vt:lpstr>Quelques principes</vt:lpstr>
      <vt:lpstr>Quelques principes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Eléments d’évaluation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CP, CE1, CE2</vt:lpstr>
      <vt:lpstr>CP, CE1, CE2</vt:lpstr>
      <vt:lpstr>CP, CE1, CE2</vt:lpstr>
      <vt:lpstr>CP, CE1, CE2</vt:lpstr>
      <vt:lpstr>Outils de formation</vt:lpstr>
      <vt:lpstr>Outils de formation</vt:lpstr>
      <vt:lpstr>Outils de formation</vt:lpstr>
      <vt:lpstr>Outils de formation</vt:lpstr>
      <vt:lpstr>Outils de formation</vt:lpstr>
      <vt:lpstr>Outils de formation</vt:lpstr>
      <vt:lpstr>Merci de votre attention</vt:lpstr>
      <vt:lpstr>Diapositives supplémentaires</vt:lpstr>
      <vt:lpstr>Bibliographie indicative</vt:lpstr>
      <vt:lpstr>Références théoriques</vt:lpstr>
      <vt:lpstr>Présentation PowerPoint</vt:lpstr>
      <vt:lpstr>Présentation PowerPoint</vt:lpstr>
      <vt:lpstr>Présentation PowerPoint</vt:lpstr>
      <vt:lpstr>Présentation PowerPoint</vt:lpstr>
      <vt:lpstr>Présentation PowerPoint</vt:lpstr>
      <vt:lpstr>Présentation PowerPoint</vt:lpstr>
      <vt:lpstr>LéA EvalnumC2 (Montreuil, Seine-Saint-Denis) 2016 - 2019</vt:lpstr>
      <vt:lpstr>Recherche spécifique sur l’enseignement du nombre en cycle 2</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Eric</dc:creator>
  <cp:lastModifiedBy>Ollivier HUNAULT</cp:lastModifiedBy>
  <cp:revision>390</cp:revision>
  <dcterms:created xsi:type="dcterms:W3CDTF">2012-10-02T08:44:23Z</dcterms:created>
  <dcterms:modified xsi:type="dcterms:W3CDTF">2018-09-27T21:35:33Z</dcterms:modified>
</cp:coreProperties>
</file>