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A Day Without Sun Text" panose="020B0604020202020204" charset="0"/>
      <p:regular r:id="rId12"/>
    </p:embeddedFont>
    <p:embeddedFont>
      <p:font typeface="A Day Without Sun Text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w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95.png"/><Relationship Id="rId26" Type="http://schemas.openxmlformats.org/officeDocument/2006/relationships/image" Target="../media/image18.png"/><Relationship Id="rId3" Type="http://schemas.openxmlformats.org/officeDocument/2006/relationships/image" Target="../media/image2.svg"/><Relationship Id="rId21" Type="http://schemas.openxmlformats.org/officeDocument/2006/relationships/image" Target="../media/image98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68.svg"/><Relationship Id="rId25" Type="http://schemas.openxmlformats.org/officeDocument/2006/relationships/image" Target="../media/image102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24" Type="http://schemas.openxmlformats.org/officeDocument/2006/relationships/image" Target="../media/image101.png"/><Relationship Id="rId5" Type="http://schemas.openxmlformats.org/officeDocument/2006/relationships/image" Target="../media/image84.svg"/><Relationship Id="rId15" Type="http://schemas.openxmlformats.org/officeDocument/2006/relationships/image" Target="../media/image94.svg"/><Relationship Id="rId23" Type="http://schemas.openxmlformats.org/officeDocument/2006/relationships/image" Target="../media/image100.svg"/><Relationship Id="rId28" Type="http://schemas.openxmlformats.org/officeDocument/2006/relationships/image" Target="../media/image29.svg"/><Relationship Id="rId10" Type="http://schemas.openxmlformats.org/officeDocument/2006/relationships/image" Target="../media/image89.png"/><Relationship Id="rId19" Type="http://schemas.openxmlformats.org/officeDocument/2006/relationships/image" Target="../media/image96.svg"/><Relationship Id="rId4" Type="http://schemas.openxmlformats.org/officeDocument/2006/relationships/image" Target="../media/image83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8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26" Type="http://schemas.openxmlformats.org/officeDocument/2006/relationships/image" Target="../media/image66.svg"/><Relationship Id="rId3" Type="http://schemas.openxmlformats.org/officeDocument/2006/relationships/image" Target="../media/image2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64.png"/><Relationship Id="rId5" Type="http://schemas.openxmlformats.org/officeDocument/2006/relationships/image" Target="../media/image4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28" Type="http://schemas.openxmlformats.org/officeDocument/2006/relationships/image" Target="../media/image68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3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71.png"/><Relationship Id="rId3" Type="http://schemas.openxmlformats.org/officeDocument/2006/relationships/image" Target="../media/image2.svg"/><Relationship Id="rId21" Type="http://schemas.openxmlformats.org/officeDocument/2006/relationships/image" Target="../media/image73.sv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9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8.png"/><Relationship Id="rId1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75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24.sv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23.png"/><Relationship Id="rId19" Type="http://schemas.openxmlformats.org/officeDocument/2006/relationships/image" Target="../media/image29.sv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67.png"/><Relationship Id="rId26" Type="http://schemas.openxmlformats.org/officeDocument/2006/relationships/image" Target="../media/image101.png"/><Relationship Id="rId3" Type="http://schemas.openxmlformats.org/officeDocument/2006/relationships/image" Target="../media/image2.svg"/><Relationship Id="rId21" Type="http://schemas.openxmlformats.org/officeDocument/2006/relationships/image" Target="../media/image96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0.svg"/><Relationship Id="rId2" Type="http://schemas.openxmlformats.org/officeDocument/2006/relationships/image" Target="../media/image1.png"/><Relationship Id="rId16" Type="http://schemas.openxmlformats.org/officeDocument/2006/relationships/image" Target="../media/image93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99.png"/><Relationship Id="rId5" Type="http://schemas.openxmlformats.org/officeDocument/2006/relationships/image" Target="../media/image4.svg"/><Relationship Id="rId15" Type="http://schemas.openxmlformats.org/officeDocument/2006/relationships/image" Target="../media/image92.svg"/><Relationship Id="rId23" Type="http://schemas.openxmlformats.org/officeDocument/2006/relationships/image" Target="../media/image98.svg"/><Relationship Id="rId10" Type="http://schemas.openxmlformats.org/officeDocument/2006/relationships/image" Target="../media/image87.png"/><Relationship Id="rId19" Type="http://schemas.openxmlformats.org/officeDocument/2006/relationships/image" Target="../media/image68.svg"/><Relationship Id="rId4" Type="http://schemas.openxmlformats.org/officeDocument/2006/relationships/image" Target="../media/image3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051" y="99358"/>
            <a:ext cx="288820" cy="275101"/>
          </a:xfrm>
          <a:custGeom>
            <a:avLst/>
            <a:gdLst/>
            <a:ahLst/>
            <a:cxnLst/>
            <a:rect l="l" t="t" r="r" b="b"/>
            <a:pathLst>
              <a:path w="288820" h="275101">
                <a:moveTo>
                  <a:pt x="0" y="0"/>
                </a:moveTo>
                <a:lnTo>
                  <a:pt x="288820" y="0"/>
                </a:lnTo>
                <a:lnTo>
                  <a:pt x="288820" y="275101"/>
                </a:lnTo>
                <a:lnTo>
                  <a:pt x="0" y="2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47044" y="99358"/>
            <a:ext cx="298383" cy="284210"/>
          </a:xfrm>
          <a:custGeom>
            <a:avLst/>
            <a:gdLst/>
            <a:ahLst/>
            <a:cxnLst/>
            <a:rect l="l" t="t" r="r" b="b"/>
            <a:pathLst>
              <a:path w="298383" h="284210">
                <a:moveTo>
                  <a:pt x="0" y="0"/>
                </a:moveTo>
                <a:lnTo>
                  <a:pt x="298383" y="0"/>
                </a:lnTo>
                <a:lnTo>
                  <a:pt x="298383" y="284210"/>
                </a:lnTo>
                <a:lnTo>
                  <a:pt x="0" y="284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78218" y="99358"/>
            <a:ext cx="320393" cy="305175"/>
          </a:xfrm>
          <a:custGeom>
            <a:avLst/>
            <a:gdLst/>
            <a:ahLst/>
            <a:cxnLst/>
            <a:rect l="l" t="t" r="r" b="b"/>
            <a:pathLst>
              <a:path w="320393" h="305175">
                <a:moveTo>
                  <a:pt x="0" y="0"/>
                </a:moveTo>
                <a:lnTo>
                  <a:pt x="320393" y="0"/>
                </a:lnTo>
                <a:lnTo>
                  <a:pt x="320393" y="305175"/>
                </a:lnTo>
                <a:lnTo>
                  <a:pt x="0" y="305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051" y="2605394"/>
            <a:ext cx="324009" cy="308618"/>
          </a:xfrm>
          <a:custGeom>
            <a:avLst/>
            <a:gdLst/>
            <a:ahLst/>
            <a:cxnLst/>
            <a:rect l="l" t="t" r="r" b="b"/>
            <a:pathLst>
              <a:path w="324009" h="308618">
                <a:moveTo>
                  <a:pt x="0" y="0"/>
                </a:moveTo>
                <a:lnTo>
                  <a:pt x="324008" y="0"/>
                </a:lnTo>
                <a:lnTo>
                  <a:pt x="324008" y="308618"/>
                </a:lnTo>
                <a:lnTo>
                  <a:pt x="0" y="308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47044" y="2605394"/>
            <a:ext cx="334962" cy="319051"/>
          </a:xfrm>
          <a:custGeom>
            <a:avLst/>
            <a:gdLst/>
            <a:ahLst/>
            <a:cxnLst/>
            <a:rect l="l" t="t" r="r" b="b"/>
            <a:pathLst>
              <a:path w="334962" h="319051">
                <a:moveTo>
                  <a:pt x="0" y="0"/>
                </a:moveTo>
                <a:lnTo>
                  <a:pt x="334962" y="0"/>
                </a:lnTo>
                <a:lnTo>
                  <a:pt x="334962" y="319051"/>
                </a:lnTo>
                <a:lnTo>
                  <a:pt x="0" y="3190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78218" y="2605394"/>
            <a:ext cx="353372" cy="336587"/>
          </a:xfrm>
          <a:custGeom>
            <a:avLst/>
            <a:gdLst/>
            <a:ahLst/>
            <a:cxnLst/>
            <a:rect l="l" t="t" r="r" b="b"/>
            <a:pathLst>
              <a:path w="353372" h="336587">
                <a:moveTo>
                  <a:pt x="0" y="0"/>
                </a:moveTo>
                <a:lnTo>
                  <a:pt x="353371" y="0"/>
                </a:lnTo>
                <a:lnTo>
                  <a:pt x="353371" y="336586"/>
                </a:lnTo>
                <a:lnTo>
                  <a:pt x="0" y="336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3497" y="5121329"/>
            <a:ext cx="331057" cy="315332"/>
          </a:xfrm>
          <a:custGeom>
            <a:avLst/>
            <a:gdLst/>
            <a:ahLst/>
            <a:cxnLst/>
            <a:rect l="l" t="t" r="r" b="b"/>
            <a:pathLst>
              <a:path w="331057" h="315332">
                <a:moveTo>
                  <a:pt x="0" y="0"/>
                </a:moveTo>
                <a:lnTo>
                  <a:pt x="331057" y="0"/>
                </a:lnTo>
                <a:lnTo>
                  <a:pt x="331057" y="315332"/>
                </a:lnTo>
                <a:lnTo>
                  <a:pt x="0" y="31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51491" y="5121329"/>
            <a:ext cx="326610" cy="311096"/>
          </a:xfrm>
          <a:custGeom>
            <a:avLst/>
            <a:gdLst/>
            <a:ahLst/>
            <a:cxnLst/>
            <a:rect l="l" t="t" r="r" b="b"/>
            <a:pathLst>
              <a:path w="326610" h="311096">
                <a:moveTo>
                  <a:pt x="0" y="0"/>
                </a:moveTo>
                <a:lnTo>
                  <a:pt x="326610" y="0"/>
                </a:lnTo>
                <a:lnTo>
                  <a:pt x="326610" y="311096"/>
                </a:lnTo>
                <a:lnTo>
                  <a:pt x="0" y="311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182665" y="5121329"/>
            <a:ext cx="355627" cy="338734"/>
          </a:xfrm>
          <a:custGeom>
            <a:avLst/>
            <a:gdLst/>
            <a:ahLst/>
            <a:cxnLst/>
            <a:rect l="l" t="t" r="r" b="b"/>
            <a:pathLst>
              <a:path w="355627" h="338734">
                <a:moveTo>
                  <a:pt x="0" y="0"/>
                </a:moveTo>
                <a:lnTo>
                  <a:pt x="355626" y="0"/>
                </a:lnTo>
                <a:lnTo>
                  <a:pt x="355626" y="338734"/>
                </a:lnTo>
                <a:lnTo>
                  <a:pt x="0" y="338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5721" y="7641539"/>
            <a:ext cx="317338" cy="302265"/>
          </a:xfrm>
          <a:custGeom>
            <a:avLst/>
            <a:gdLst/>
            <a:ahLst/>
            <a:cxnLst/>
            <a:rect l="l" t="t" r="r" b="b"/>
            <a:pathLst>
              <a:path w="317338" h="302265">
                <a:moveTo>
                  <a:pt x="0" y="0"/>
                </a:moveTo>
                <a:lnTo>
                  <a:pt x="317338" y="0"/>
                </a:lnTo>
                <a:lnTo>
                  <a:pt x="317338" y="302265"/>
                </a:lnTo>
                <a:lnTo>
                  <a:pt x="0" y="302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653715" y="7641539"/>
            <a:ext cx="324386" cy="308978"/>
          </a:xfrm>
          <a:custGeom>
            <a:avLst/>
            <a:gdLst/>
            <a:ahLst/>
            <a:cxnLst/>
            <a:rect l="l" t="t" r="r" b="b"/>
            <a:pathLst>
              <a:path w="324386" h="308978">
                <a:moveTo>
                  <a:pt x="0" y="0"/>
                </a:moveTo>
                <a:lnTo>
                  <a:pt x="324386" y="0"/>
                </a:lnTo>
                <a:lnTo>
                  <a:pt x="324386" y="308979"/>
                </a:lnTo>
                <a:lnTo>
                  <a:pt x="0" y="308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84888" y="7641539"/>
            <a:ext cx="317338" cy="302265"/>
          </a:xfrm>
          <a:custGeom>
            <a:avLst/>
            <a:gdLst/>
            <a:ahLst/>
            <a:cxnLst/>
            <a:rect l="l" t="t" r="r" b="b"/>
            <a:pathLst>
              <a:path w="317338" h="302265">
                <a:moveTo>
                  <a:pt x="0" y="0"/>
                </a:moveTo>
                <a:lnTo>
                  <a:pt x="317338" y="0"/>
                </a:lnTo>
                <a:lnTo>
                  <a:pt x="317338" y="302265"/>
                </a:lnTo>
                <a:lnTo>
                  <a:pt x="0" y="302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41154" y="756000"/>
            <a:ext cx="1609328" cy="1614249"/>
          </a:xfrm>
          <a:custGeom>
            <a:avLst/>
            <a:gdLst/>
            <a:ahLst/>
            <a:cxnLst/>
            <a:rect l="l" t="t" r="r" b="b"/>
            <a:pathLst>
              <a:path w="1609328" h="1614249">
                <a:moveTo>
                  <a:pt x="0" y="0"/>
                </a:moveTo>
                <a:lnTo>
                  <a:pt x="1609328" y="0"/>
                </a:lnTo>
                <a:lnTo>
                  <a:pt x="1609328" y="1614249"/>
                </a:lnTo>
                <a:lnTo>
                  <a:pt x="0" y="1614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982006" y="767961"/>
            <a:ext cx="1609328" cy="1614249"/>
          </a:xfrm>
          <a:custGeom>
            <a:avLst/>
            <a:gdLst/>
            <a:ahLst/>
            <a:cxnLst/>
            <a:rect l="l" t="t" r="r" b="b"/>
            <a:pathLst>
              <a:path w="1609328" h="1614249">
                <a:moveTo>
                  <a:pt x="0" y="0"/>
                </a:moveTo>
                <a:lnTo>
                  <a:pt x="1609328" y="0"/>
                </a:lnTo>
                <a:lnTo>
                  <a:pt x="1609328" y="1614249"/>
                </a:lnTo>
                <a:lnTo>
                  <a:pt x="0" y="1614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362018" y="3105593"/>
            <a:ext cx="1780940" cy="1791701"/>
          </a:xfrm>
          <a:custGeom>
            <a:avLst/>
            <a:gdLst/>
            <a:ahLst/>
            <a:cxnLst/>
            <a:rect l="l" t="t" r="r" b="b"/>
            <a:pathLst>
              <a:path w="1780940" h="1791701">
                <a:moveTo>
                  <a:pt x="0" y="0"/>
                </a:moveTo>
                <a:lnTo>
                  <a:pt x="1780940" y="0"/>
                </a:lnTo>
                <a:lnTo>
                  <a:pt x="1780940" y="1791701"/>
                </a:lnTo>
                <a:lnTo>
                  <a:pt x="0" y="179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651491" y="3763455"/>
            <a:ext cx="2270046" cy="237989"/>
          </a:xfrm>
          <a:custGeom>
            <a:avLst/>
            <a:gdLst/>
            <a:ahLst/>
            <a:cxnLst/>
            <a:rect l="l" t="t" r="r" b="b"/>
            <a:pathLst>
              <a:path w="2270046" h="237989">
                <a:moveTo>
                  <a:pt x="0" y="0"/>
                </a:moveTo>
                <a:lnTo>
                  <a:pt x="2270046" y="0"/>
                </a:lnTo>
                <a:lnTo>
                  <a:pt x="2270046" y="237989"/>
                </a:lnTo>
                <a:lnTo>
                  <a:pt x="0" y="2379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178218" y="3770655"/>
            <a:ext cx="2316569" cy="206753"/>
          </a:xfrm>
          <a:custGeom>
            <a:avLst/>
            <a:gdLst/>
            <a:ahLst/>
            <a:cxnLst/>
            <a:rect l="l" t="t" r="r" b="b"/>
            <a:pathLst>
              <a:path w="2316569" h="206753">
                <a:moveTo>
                  <a:pt x="0" y="0"/>
                </a:moveTo>
                <a:lnTo>
                  <a:pt x="2316569" y="0"/>
                </a:lnTo>
                <a:lnTo>
                  <a:pt x="2316569" y="206753"/>
                </a:lnTo>
                <a:lnTo>
                  <a:pt x="0" y="2067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3920" y="6240654"/>
            <a:ext cx="2228449" cy="157567"/>
          </a:xfrm>
          <a:custGeom>
            <a:avLst/>
            <a:gdLst/>
            <a:ahLst/>
            <a:cxnLst/>
            <a:rect l="l" t="t" r="r" b="b"/>
            <a:pathLst>
              <a:path w="2228449" h="157567">
                <a:moveTo>
                  <a:pt x="0" y="0"/>
                </a:moveTo>
                <a:lnTo>
                  <a:pt x="2228449" y="0"/>
                </a:lnTo>
                <a:lnTo>
                  <a:pt x="2228449" y="157567"/>
                </a:lnTo>
                <a:lnTo>
                  <a:pt x="0" y="157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726590" y="6192165"/>
            <a:ext cx="2194947" cy="206056"/>
          </a:xfrm>
          <a:custGeom>
            <a:avLst/>
            <a:gdLst/>
            <a:ahLst/>
            <a:cxnLst/>
            <a:rect l="l" t="t" r="r" b="b"/>
            <a:pathLst>
              <a:path w="2194947" h="206056">
                <a:moveTo>
                  <a:pt x="0" y="0"/>
                </a:moveTo>
                <a:lnTo>
                  <a:pt x="2194947" y="0"/>
                </a:lnTo>
                <a:lnTo>
                  <a:pt x="2194947" y="206056"/>
                </a:lnTo>
                <a:lnTo>
                  <a:pt x="0" y="2060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173140" y="6219039"/>
            <a:ext cx="2253381" cy="164547"/>
          </a:xfrm>
          <a:custGeom>
            <a:avLst/>
            <a:gdLst/>
            <a:ahLst/>
            <a:cxnLst/>
            <a:rect l="l" t="t" r="r" b="b"/>
            <a:pathLst>
              <a:path w="2253381" h="164547">
                <a:moveTo>
                  <a:pt x="0" y="0"/>
                </a:moveTo>
                <a:lnTo>
                  <a:pt x="2253381" y="0"/>
                </a:lnTo>
                <a:lnTo>
                  <a:pt x="2253381" y="164547"/>
                </a:lnTo>
                <a:lnTo>
                  <a:pt x="0" y="1645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403059" y="8361737"/>
            <a:ext cx="1685517" cy="1466400"/>
          </a:xfrm>
          <a:custGeom>
            <a:avLst/>
            <a:gdLst/>
            <a:ahLst/>
            <a:cxnLst/>
            <a:rect l="l" t="t" r="r" b="b"/>
            <a:pathLst>
              <a:path w="1685517" h="1466400">
                <a:moveTo>
                  <a:pt x="0" y="0"/>
                </a:moveTo>
                <a:lnTo>
                  <a:pt x="1685517" y="0"/>
                </a:lnTo>
                <a:lnTo>
                  <a:pt x="1685517" y="1466400"/>
                </a:lnTo>
                <a:lnTo>
                  <a:pt x="0" y="1466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806136" y="8123302"/>
            <a:ext cx="1905596" cy="1812698"/>
          </a:xfrm>
          <a:custGeom>
            <a:avLst/>
            <a:gdLst/>
            <a:ahLst/>
            <a:cxnLst/>
            <a:rect l="l" t="t" r="r" b="b"/>
            <a:pathLst>
              <a:path w="1905596" h="1812698">
                <a:moveTo>
                  <a:pt x="0" y="0"/>
                </a:moveTo>
                <a:lnTo>
                  <a:pt x="1905596" y="0"/>
                </a:lnTo>
                <a:lnTo>
                  <a:pt x="1905596" y="1812698"/>
                </a:lnTo>
                <a:lnTo>
                  <a:pt x="0" y="18126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262210" y="8056014"/>
            <a:ext cx="2113602" cy="2010564"/>
          </a:xfrm>
          <a:custGeom>
            <a:avLst/>
            <a:gdLst/>
            <a:ahLst/>
            <a:cxnLst/>
            <a:rect l="l" t="t" r="r" b="b"/>
            <a:pathLst>
              <a:path w="2113602" h="2010564">
                <a:moveTo>
                  <a:pt x="0" y="0"/>
                </a:moveTo>
                <a:lnTo>
                  <a:pt x="2113602" y="0"/>
                </a:lnTo>
                <a:lnTo>
                  <a:pt x="2113602" y="2010564"/>
                </a:lnTo>
                <a:lnTo>
                  <a:pt x="0" y="201056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378258" y="232958"/>
            <a:ext cx="2120048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Colorier      de l'aire du rectangle.</a:t>
            </a:r>
          </a:p>
        </p:txBody>
      </p:sp>
      <p:sp>
        <p:nvSpPr>
          <p:cNvPr id="38" name="Freeform 38"/>
          <p:cNvSpPr/>
          <p:nvPr/>
        </p:nvSpPr>
        <p:spPr>
          <a:xfrm>
            <a:off x="902998" y="383568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2907426" y="223849"/>
            <a:ext cx="208478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Colorier      de l'aire du rectangle.</a:t>
            </a:r>
          </a:p>
        </p:txBody>
      </p:sp>
      <p:sp>
        <p:nvSpPr>
          <p:cNvPr id="40" name="Freeform 40"/>
          <p:cNvSpPr/>
          <p:nvPr/>
        </p:nvSpPr>
        <p:spPr>
          <a:xfrm>
            <a:off x="3432166" y="374459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483018" y="223849"/>
            <a:ext cx="207920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Colorier      de l'aire du rectangle.</a:t>
            </a:r>
          </a:p>
        </p:txBody>
      </p:sp>
      <p:sp>
        <p:nvSpPr>
          <p:cNvPr id="42" name="Freeform 42"/>
          <p:cNvSpPr/>
          <p:nvPr/>
        </p:nvSpPr>
        <p:spPr>
          <a:xfrm>
            <a:off x="6007758" y="374459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461565" y="2691118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44" name="Freeform 44"/>
          <p:cNvSpPr/>
          <p:nvPr/>
        </p:nvSpPr>
        <p:spPr>
          <a:xfrm>
            <a:off x="986305" y="2841728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2978101" y="2729760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46" name="Freeform 46"/>
          <p:cNvSpPr/>
          <p:nvPr/>
        </p:nvSpPr>
        <p:spPr>
          <a:xfrm>
            <a:off x="3502841" y="2880370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5683989" y="2689745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48" name="Freeform 48"/>
          <p:cNvSpPr/>
          <p:nvPr/>
        </p:nvSpPr>
        <p:spPr>
          <a:xfrm>
            <a:off x="6208729" y="2840355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526742" y="5284677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50" name="Freeform 50"/>
          <p:cNvSpPr/>
          <p:nvPr/>
        </p:nvSpPr>
        <p:spPr>
          <a:xfrm>
            <a:off x="1051482" y="5435287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3092401" y="5235796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52" name="Freeform 52"/>
          <p:cNvSpPr/>
          <p:nvPr/>
        </p:nvSpPr>
        <p:spPr>
          <a:xfrm>
            <a:off x="3617141" y="5386406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4"/>
                </a:lnTo>
                <a:lnTo>
                  <a:pt x="0" y="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5576391" y="5244904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54" name="Freeform 54"/>
          <p:cNvSpPr/>
          <p:nvPr/>
        </p:nvSpPr>
        <p:spPr>
          <a:xfrm>
            <a:off x="6101131" y="5395514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520071" y="7733610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56" name="Freeform 56"/>
          <p:cNvSpPr/>
          <p:nvPr/>
        </p:nvSpPr>
        <p:spPr>
          <a:xfrm>
            <a:off x="1044811" y="7884220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7" name="TextBox 57"/>
          <p:cNvSpPr txBox="1"/>
          <p:nvPr/>
        </p:nvSpPr>
        <p:spPr>
          <a:xfrm>
            <a:off x="3101926" y="7723156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58" name="Freeform 58"/>
          <p:cNvSpPr/>
          <p:nvPr/>
        </p:nvSpPr>
        <p:spPr>
          <a:xfrm>
            <a:off x="3626666" y="7873766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9" name="TextBox 59"/>
          <p:cNvSpPr txBox="1"/>
          <p:nvPr/>
        </p:nvSpPr>
        <p:spPr>
          <a:xfrm>
            <a:off x="5616526" y="7666322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60" name="Freeform 60"/>
          <p:cNvSpPr/>
          <p:nvPr/>
        </p:nvSpPr>
        <p:spPr>
          <a:xfrm>
            <a:off x="6141266" y="7816932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5531589" y="729861"/>
            <a:ext cx="1609328" cy="1614249"/>
          </a:xfrm>
          <a:custGeom>
            <a:avLst/>
            <a:gdLst/>
            <a:ahLst/>
            <a:cxnLst/>
            <a:rect l="l" t="t" r="r" b="b"/>
            <a:pathLst>
              <a:path w="1609328" h="1614249">
                <a:moveTo>
                  <a:pt x="0" y="0"/>
                </a:moveTo>
                <a:lnTo>
                  <a:pt x="1609328" y="0"/>
                </a:lnTo>
                <a:lnTo>
                  <a:pt x="1609328" y="1614249"/>
                </a:lnTo>
                <a:lnTo>
                  <a:pt x="0" y="1614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2647044" y="3941744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798160" y="3963344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187743" y="3941744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338858" y="3963344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2531" y="6399400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304706" y="639940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697195" y="6379171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798160" y="639940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182665" y="6399400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338858" y="639940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74049" y="118658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967424" y="365475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503217" y="109549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496592" y="35636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078809" y="109549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072183" y="35636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057356" y="2576819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50731" y="2823636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573892" y="261546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567267" y="2862278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279781" y="2575445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273155" y="2822262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122533" y="517037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115907" y="5417194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88192" y="5121496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81567" y="536831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172182" y="5130605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165557" y="5377422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7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15863" y="761931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109237" y="786612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697717" y="7608856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7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638612" y="7855673"/>
            <a:ext cx="25872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215061" y="7559758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172182" y="7798840"/>
            <a:ext cx="20352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597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340140" y="816105"/>
            <a:ext cx="1149387" cy="1149387"/>
          </a:xfrm>
          <a:custGeom>
            <a:avLst/>
            <a:gdLst/>
            <a:ahLst/>
            <a:cxnLst/>
            <a:rect l="l" t="t" r="r" b="b"/>
            <a:pathLst>
              <a:path w="1149387" h="1149387">
                <a:moveTo>
                  <a:pt x="0" y="0"/>
                </a:moveTo>
                <a:lnTo>
                  <a:pt x="1149387" y="0"/>
                </a:lnTo>
                <a:lnTo>
                  <a:pt x="1149387" y="1149387"/>
                </a:lnTo>
                <a:lnTo>
                  <a:pt x="0" y="1149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708410" y="818249"/>
            <a:ext cx="1321135" cy="1149387"/>
          </a:xfrm>
          <a:custGeom>
            <a:avLst/>
            <a:gdLst/>
            <a:ahLst/>
            <a:cxnLst/>
            <a:rect l="l" t="t" r="r" b="b"/>
            <a:pathLst>
              <a:path w="1321135" h="1149387">
                <a:moveTo>
                  <a:pt x="0" y="0"/>
                </a:moveTo>
                <a:lnTo>
                  <a:pt x="1321134" y="0"/>
                </a:lnTo>
                <a:lnTo>
                  <a:pt x="1321134" y="1149387"/>
                </a:lnTo>
                <a:lnTo>
                  <a:pt x="0" y="1149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72474" y="741828"/>
            <a:ext cx="1276817" cy="1276817"/>
          </a:xfrm>
          <a:custGeom>
            <a:avLst/>
            <a:gdLst/>
            <a:ahLst/>
            <a:cxnLst/>
            <a:rect l="l" t="t" r="r" b="b"/>
            <a:pathLst>
              <a:path w="1276817" h="1276817">
                <a:moveTo>
                  <a:pt x="0" y="0"/>
                </a:moveTo>
                <a:lnTo>
                  <a:pt x="1276817" y="0"/>
                </a:lnTo>
                <a:lnTo>
                  <a:pt x="1276817" y="1276818"/>
                </a:lnTo>
                <a:lnTo>
                  <a:pt x="0" y="127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384081" y="3286569"/>
            <a:ext cx="1204992" cy="1204992"/>
          </a:xfrm>
          <a:custGeom>
            <a:avLst/>
            <a:gdLst/>
            <a:ahLst/>
            <a:cxnLst/>
            <a:rect l="l" t="t" r="r" b="b"/>
            <a:pathLst>
              <a:path w="1204992" h="1204992">
                <a:moveTo>
                  <a:pt x="0" y="0"/>
                </a:moveTo>
                <a:lnTo>
                  <a:pt x="1204992" y="0"/>
                </a:lnTo>
                <a:lnTo>
                  <a:pt x="1204992" y="1204992"/>
                </a:lnTo>
                <a:lnTo>
                  <a:pt x="0" y="12049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800429" y="3169273"/>
            <a:ext cx="1497372" cy="1424375"/>
          </a:xfrm>
          <a:custGeom>
            <a:avLst/>
            <a:gdLst/>
            <a:ahLst/>
            <a:cxnLst/>
            <a:rect l="l" t="t" r="r" b="b"/>
            <a:pathLst>
              <a:path w="1497372" h="1424375">
                <a:moveTo>
                  <a:pt x="0" y="0"/>
                </a:moveTo>
                <a:lnTo>
                  <a:pt x="1497372" y="0"/>
                </a:lnTo>
                <a:lnTo>
                  <a:pt x="1497372" y="1424375"/>
                </a:lnTo>
                <a:lnTo>
                  <a:pt x="0" y="1424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67786" y="3338863"/>
            <a:ext cx="1166891" cy="1166891"/>
          </a:xfrm>
          <a:custGeom>
            <a:avLst/>
            <a:gdLst/>
            <a:ahLst/>
            <a:cxnLst/>
            <a:rect l="l" t="t" r="r" b="b"/>
            <a:pathLst>
              <a:path w="1166891" h="1166891">
                <a:moveTo>
                  <a:pt x="0" y="0"/>
                </a:moveTo>
                <a:lnTo>
                  <a:pt x="1166891" y="0"/>
                </a:lnTo>
                <a:lnTo>
                  <a:pt x="1166891" y="1166891"/>
                </a:lnTo>
                <a:lnTo>
                  <a:pt x="0" y="11668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4511" y="5763048"/>
            <a:ext cx="1126351" cy="1126351"/>
          </a:xfrm>
          <a:custGeom>
            <a:avLst/>
            <a:gdLst/>
            <a:ahLst/>
            <a:cxnLst/>
            <a:rect l="l" t="t" r="r" b="b"/>
            <a:pathLst>
              <a:path w="1126351" h="1126351">
                <a:moveTo>
                  <a:pt x="0" y="0"/>
                </a:moveTo>
                <a:lnTo>
                  <a:pt x="1126351" y="0"/>
                </a:lnTo>
                <a:lnTo>
                  <a:pt x="1126351" y="1126351"/>
                </a:lnTo>
                <a:lnTo>
                  <a:pt x="0" y="11263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940243" y="5817175"/>
            <a:ext cx="1128811" cy="1128811"/>
          </a:xfrm>
          <a:custGeom>
            <a:avLst/>
            <a:gdLst/>
            <a:ahLst/>
            <a:cxnLst/>
            <a:rect l="l" t="t" r="r" b="b"/>
            <a:pathLst>
              <a:path w="1128811" h="1128811">
                <a:moveTo>
                  <a:pt x="0" y="0"/>
                </a:moveTo>
                <a:lnTo>
                  <a:pt x="1128811" y="0"/>
                </a:lnTo>
                <a:lnTo>
                  <a:pt x="1128811" y="1128811"/>
                </a:lnTo>
                <a:lnTo>
                  <a:pt x="0" y="11288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61281" y="5762062"/>
            <a:ext cx="1132578" cy="1132578"/>
          </a:xfrm>
          <a:custGeom>
            <a:avLst/>
            <a:gdLst/>
            <a:ahLst/>
            <a:cxnLst/>
            <a:rect l="l" t="t" r="r" b="b"/>
            <a:pathLst>
              <a:path w="1132578" h="1132578">
                <a:moveTo>
                  <a:pt x="0" y="0"/>
                </a:moveTo>
                <a:lnTo>
                  <a:pt x="1132578" y="0"/>
                </a:lnTo>
                <a:lnTo>
                  <a:pt x="1132578" y="1132578"/>
                </a:lnTo>
                <a:lnTo>
                  <a:pt x="0" y="11325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365863" y="8318594"/>
            <a:ext cx="1437335" cy="1367265"/>
          </a:xfrm>
          <a:custGeom>
            <a:avLst/>
            <a:gdLst/>
            <a:ahLst/>
            <a:cxnLst/>
            <a:rect l="l" t="t" r="r" b="b"/>
            <a:pathLst>
              <a:path w="1437335" h="1367265">
                <a:moveTo>
                  <a:pt x="0" y="0"/>
                </a:moveTo>
                <a:lnTo>
                  <a:pt x="1437335" y="0"/>
                </a:lnTo>
                <a:lnTo>
                  <a:pt x="1437335" y="1367266"/>
                </a:lnTo>
                <a:lnTo>
                  <a:pt x="0" y="13672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810000" y="8375713"/>
            <a:ext cx="1297893" cy="1296271"/>
          </a:xfrm>
          <a:custGeom>
            <a:avLst/>
            <a:gdLst/>
            <a:ahLst/>
            <a:cxnLst/>
            <a:rect l="l" t="t" r="r" b="b"/>
            <a:pathLst>
              <a:path w="1297893" h="1296271">
                <a:moveTo>
                  <a:pt x="0" y="0"/>
                </a:moveTo>
                <a:lnTo>
                  <a:pt x="1297893" y="0"/>
                </a:lnTo>
                <a:lnTo>
                  <a:pt x="1297893" y="1296271"/>
                </a:lnTo>
                <a:lnTo>
                  <a:pt x="0" y="129627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76957" y="8406216"/>
            <a:ext cx="1225343" cy="1223811"/>
          </a:xfrm>
          <a:custGeom>
            <a:avLst/>
            <a:gdLst/>
            <a:ahLst/>
            <a:cxnLst/>
            <a:rect l="l" t="t" r="r" b="b"/>
            <a:pathLst>
              <a:path w="1225343" h="1223811">
                <a:moveTo>
                  <a:pt x="0" y="0"/>
                </a:moveTo>
                <a:lnTo>
                  <a:pt x="1225343" y="0"/>
                </a:lnTo>
                <a:lnTo>
                  <a:pt x="1225343" y="1223812"/>
                </a:lnTo>
                <a:lnTo>
                  <a:pt x="0" y="122381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51234" y="1380237"/>
            <a:ext cx="555389" cy="55107"/>
          </a:xfrm>
          <a:custGeom>
            <a:avLst/>
            <a:gdLst/>
            <a:ahLst/>
            <a:cxnLst/>
            <a:rect l="l" t="t" r="r" b="b"/>
            <a:pathLst>
              <a:path w="555389" h="55107">
                <a:moveTo>
                  <a:pt x="0" y="0"/>
                </a:moveTo>
                <a:lnTo>
                  <a:pt x="555389" y="0"/>
                </a:lnTo>
                <a:lnTo>
                  <a:pt x="555389" y="55107"/>
                </a:lnTo>
                <a:lnTo>
                  <a:pt x="0" y="5510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845207" y="693625"/>
            <a:ext cx="340238" cy="68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0"/>
              </a:lnSpc>
            </a:pPr>
            <a:r>
              <a:rPr lang="en-US" sz="3942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32499" y="1322066"/>
            <a:ext cx="534984" cy="68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3942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29" name="Freeform 29"/>
          <p:cNvSpPr/>
          <p:nvPr/>
        </p:nvSpPr>
        <p:spPr>
          <a:xfrm>
            <a:off x="4129981" y="1380237"/>
            <a:ext cx="555389" cy="55107"/>
          </a:xfrm>
          <a:custGeom>
            <a:avLst/>
            <a:gdLst/>
            <a:ahLst/>
            <a:cxnLst/>
            <a:rect l="l" t="t" r="r" b="b"/>
            <a:pathLst>
              <a:path w="555389" h="55107">
                <a:moveTo>
                  <a:pt x="0" y="0"/>
                </a:moveTo>
                <a:lnTo>
                  <a:pt x="555389" y="0"/>
                </a:lnTo>
                <a:lnTo>
                  <a:pt x="555389" y="55107"/>
                </a:lnTo>
                <a:lnTo>
                  <a:pt x="0" y="5510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323955" y="693625"/>
            <a:ext cx="340238" cy="68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0"/>
              </a:lnSpc>
            </a:pPr>
            <a:r>
              <a:rPr lang="en-US" sz="3942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211246" y="1322066"/>
            <a:ext cx="534984" cy="68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3942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32" name="Freeform 32"/>
          <p:cNvSpPr/>
          <p:nvPr/>
        </p:nvSpPr>
        <p:spPr>
          <a:xfrm>
            <a:off x="6676423" y="1365389"/>
            <a:ext cx="555389" cy="55107"/>
          </a:xfrm>
          <a:custGeom>
            <a:avLst/>
            <a:gdLst/>
            <a:ahLst/>
            <a:cxnLst/>
            <a:rect l="l" t="t" r="r" b="b"/>
            <a:pathLst>
              <a:path w="555389" h="55107">
                <a:moveTo>
                  <a:pt x="0" y="0"/>
                </a:moveTo>
                <a:lnTo>
                  <a:pt x="555389" y="0"/>
                </a:lnTo>
                <a:lnTo>
                  <a:pt x="555389" y="55107"/>
                </a:lnTo>
                <a:lnTo>
                  <a:pt x="0" y="5510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870397" y="678777"/>
            <a:ext cx="340238" cy="68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0"/>
              </a:lnSpc>
            </a:pPr>
            <a:r>
              <a:rPr lang="en-US" sz="3942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757688" y="1307217"/>
            <a:ext cx="534984" cy="68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3942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35" name="Freeform 35"/>
          <p:cNvSpPr/>
          <p:nvPr/>
        </p:nvSpPr>
        <p:spPr>
          <a:xfrm>
            <a:off x="1587139" y="3894196"/>
            <a:ext cx="510142" cy="50617"/>
          </a:xfrm>
          <a:custGeom>
            <a:avLst/>
            <a:gdLst/>
            <a:ahLst/>
            <a:cxnLst/>
            <a:rect l="l" t="t" r="r" b="b"/>
            <a:pathLst>
              <a:path w="510142" h="50617">
                <a:moveTo>
                  <a:pt x="0" y="0"/>
                </a:moveTo>
                <a:lnTo>
                  <a:pt x="510142" y="0"/>
                </a:lnTo>
                <a:lnTo>
                  <a:pt x="510142" y="50618"/>
                </a:lnTo>
                <a:lnTo>
                  <a:pt x="0" y="5061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765310" y="3266063"/>
            <a:ext cx="312519" cy="62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0"/>
              </a:lnSpc>
            </a:pPr>
            <a:r>
              <a:rPr lang="en-US" sz="3621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61783" y="3843305"/>
            <a:ext cx="491399" cy="62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</a:pPr>
            <a:r>
              <a:rPr lang="en-US" sz="3621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38" name="Freeform 38"/>
          <p:cNvSpPr/>
          <p:nvPr/>
        </p:nvSpPr>
        <p:spPr>
          <a:xfrm>
            <a:off x="4194001" y="3868828"/>
            <a:ext cx="552228" cy="54793"/>
          </a:xfrm>
          <a:custGeom>
            <a:avLst/>
            <a:gdLst/>
            <a:ahLst/>
            <a:cxnLst/>
            <a:rect l="l" t="t" r="r" b="b"/>
            <a:pathLst>
              <a:path w="552228" h="54793">
                <a:moveTo>
                  <a:pt x="0" y="0"/>
                </a:moveTo>
                <a:lnTo>
                  <a:pt x="552228" y="0"/>
                </a:lnTo>
                <a:lnTo>
                  <a:pt x="552228" y="54794"/>
                </a:lnTo>
                <a:lnTo>
                  <a:pt x="0" y="5479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386871" y="3195160"/>
            <a:ext cx="338302" cy="673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8"/>
              </a:lnSpc>
            </a:pPr>
            <a:r>
              <a:rPr lang="en-US" sz="392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274803" y="3820025"/>
            <a:ext cx="531940" cy="6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41" name="Freeform 41"/>
          <p:cNvSpPr/>
          <p:nvPr/>
        </p:nvSpPr>
        <p:spPr>
          <a:xfrm>
            <a:off x="6731999" y="3876979"/>
            <a:ext cx="528338" cy="52423"/>
          </a:xfrm>
          <a:custGeom>
            <a:avLst/>
            <a:gdLst/>
            <a:ahLst/>
            <a:cxnLst/>
            <a:rect l="l" t="t" r="r" b="b"/>
            <a:pathLst>
              <a:path w="528338" h="52423">
                <a:moveTo>
                  <a:pt x="0" y="0"/>
                </a:moveTo>
                <a:lnTo>
                  <a:pt x="528338" y="0"/>
                </a:lnTo>
                <a:lnTo>
                  <a:pt x="528338" y="52423"/>
                </a:lnTo>
                <a:lnTo>
                  <a:pt x="0" y="5242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6916525" y="3229159"/>
            <a:ext cx="323667" cy="64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1"/>
              </a:lnSpc>
            </a:pPr>
            <a:r>
              <a:rPr lang="en-US" sz="375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09306" y="3826991"/>
            <a:ext cx="508927" cy="64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1"/>
              </a:lnSpc>
            </a:pPr>
            <a:r>
              <a:rPr lang="en-US" sz="375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44" name="Freeform 44"/>
          <p:cNvSpPr/>
          <p:nvPr/>
        </p:nvSpPr>
        <p:spPr>
          <a:xfrm>
            <a:off x="1569505" y="6311087"/>
            <a:ext cx="517484" cy="51346"/>
          </a:xfrm>
          <a:custGeom>
            <a:avLst/>
            <a:gdLst/>
            <a:ahLst/>
            <a:cxnLst/>
            <a:rect l="l" t="t" r="r" b="b"/>
            <a:pathLst>
              <a:path w="517484" h="51346">
                <a:moveTo>
                  <a:pt x="0" y="0"/>
                </a:moveTo>
                <a:lnTo>
                  <a:pt x="517484" y="0"/>
                </a:lnTo>
                <a:lnTo>
                  <a:pt x="517484" y="51346"/>
                </a:lnTo>
                <a:lnTo>
                  <a:pt x="0" y="5134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1750240" y="5675010"/>
            <a:ext cx="317017" cy="63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3"/>
              </a:lnSpc>
            </a:pPr>
            <a:r>
              <a:rPr lang="en-US" sz="3673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45223" y="6260560"/>
            <a:ext cx="498472" cy="6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3"/>
              </a:lnSpc>
            </a:pPr>
            <a:r>
              <a:rPr lang="en-US" sz="3673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47" name="Freeform 47"/>
          <p:cNvSpPr/>
          <p:nvPr/>
        </p:nvSpPr>
        <p:spPr>
          <a:xfrm>
            <a:off x="4133451" y="6362433"/>
            <a:ext cx="517484" cy="51346"/>
          </a:xfrm>
          <a:custGeom>
            <a:avLst/>
            <a:gdLst/>
            <a:ahLst/>
            <a:cxnLst/>
            <a:rect l="l" t="t" r="r" b="b"/>
            <a:pathLst>
              <a:path w="517484" h="51346">
                <a:moveTo>
                  <a:pt x="0" y="0"/>
                </a:moveTo>
                <a:lnTo>
                  <a:pt x="517484" y="0"/>
                </a:lnTo>
                <a:lnTo>
                  <a:pt x="517484" y="51346"/>
                </a:lnTo>
                <a:lnTo>
                  <a:pt x="0" y="5134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4314186" y="5726356"/>
            <a:ext cx="317017" cy="63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3"/>
              </a:lnSpc>
            </a:pPr>
            <a:r>
              <a:rPr lang="en-US" sz="3673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169608" y="6311906"/>
            <a:ext cx="498472" cy="6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3"/>
              </a:lnSpc>
            </a:pPr>
            <a:r>
              <a:rPr lang="en-US" sz="3673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50" name="Freeform 50"/>
          <p:cNvSpPr/>
          <p:nvPr/>
        </p:nvSpPr>
        <p:spPr>
          <a:xfrm>
            <a:off x="6586265" y="6322925"/>
            <a:ext cx="517484" cy="51346"/>
          </a:xfrm>
          <a:custGeom>
            <a:avLst/>
            <a:gdLst/>
            <a:ahLst/>
            <a:cxnLst/>
            <a:rect l="l" t="t" r="r" b="b"/>
            <a:pathLst>
              <a:path w="517484" h="51346">
                <a:moveTo>
                  <a:pt x="0" y="0"/>
                </a:moveTo>
                <a:lnTo>
                  <a:pt x="517484" y="0"/>
                </a:lnTo>
                <a:lnTo>
                  <a:pt x="517484" y="51346"/>
                </a:lnTo>
                <a:lnTo>
                  <a:pt x="0" y="5134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6767000" y="5686848"/>
            <a:ext cx="317017" cy="63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3"/>
              </a:lnSpc>
            </a:pPr>
            <a:r>
              <a:rPr lang="en-US" sz="3673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605277" y="6262556"/>
            <a:ext cx="498472" cy="6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3"/>
              </a:lnSpc>
            </a:pPr>
            <a:r>
              <a:rPr lang="en-US" sz="3673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53" name="Freeform 53"/>
          <p:cNvSpPr/>
          <p:nvPr/>
        </p:nvSpPr>
        <p:spPr>
          <a:xfrm>
            <a:off x="1583397" y="9005710"/>
            <a:ext cx="542591" cy="53837"/>
          </a:xfrm>
          <a:custGeom>
            <a:avLst/>
            <a:gdLst/>
            <a:ahLst/>
            <a:cxnLst/>
            <a:rect l="l" t="t" r="r" b="b"/>
            <a:pathLst>
              <a:path w="542591" h="53837">
                <a:moveTo>
                  <a:pt x="0" y="0"/>
                </a:moveTo>
                <a:lnTo>
                  <a:pt x="542591" y="0"/>
                </a:lnTo>
                <a:lnTo>
                  <a:pt x="542591" y="53837"/>
                </a:lnTo>
                <a:lnTo>
                  <a:pt x="0" y="5383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772901" y="8342469"/>
            <a:ext cx="332398" cy="6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2"/>
              </a:lnSpc>
            </a:pPr>
            <a:r>
              <a:rPr lang="en-US" sz="3852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662789" y="8956428"/>
            <a:ext cx="522656" cy="66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2"/>
              </a:lnSpc>
            </a:pPr>
            <a:r>
              <a:rPr lang="en-US" sz="3852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56" name="Freeform 56"/>
          <p:cNvSpPr/>
          <p:nvPr/>
        </p:nvSpPr>
        <p:spPr>
          <a:xfrm>
            <a:off x="4216379" y="8964285"/>
            <a:ext cx="542591" cy="53837"/>
          </a:xfrm>
          <a:custGeom>
            <a:avLst/>
            <a:gdLst/>
            <a:ahLst/>
            <a:cxnLst/>
            <a:rect l="l" t="t" r="r" b="b"/>
            <a:pathLst>
              <a:path w="542591" h="53837">
                <a:moveTo>
                  <a:pt x="0" y="0"/>
                </a:moveTo>
                <a:lnTo>
                  <a:pt x="542591" y="0"/>
                </a:lnTo>
                <a:lnTo>
                  <a:pt x="542591" y="53837"/>
                </a:lnTo>
                <a:lnTo>
                  <a:pt x="0" y="5383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57" name="TextBox 57"/>
          <p:cNvSpPr txBox="1"/>
          <p:nvPr/>
        </p:nvSpPr>
        <p:spPr>
          <a:xfrm>
            <a:off x="4405883" y="8301044"/>
            <a:ext cx="332398" cy="6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2"/>
              </a:lnSpc>
            </a:pPr>
            <a:r>
              <a:rPr lang="en-US" sz="3852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240685" y="8915003"/>
            <a:ext cx="522656" cy="66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2"/>
              </a:lnSpc>
            </a:pPr>
            <a:r>
              <a:rPr lang="en-US" sz="3852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59" name="Freeform 59"/>
          <p:cNvSpPr/>
          <p:nvPr/>
        </p:nvSpPr>
        <p:spPr>
          <a:xfrm>
            <a:off x="6757695" y="8996930"/>
            <a:ext cx="542591" cy="53837"/>
          </a:xfrm>
          <a:custGeom>
            <a:avLst/>
            <a:gdLst/>
            <a:ahLst/>
            <a:cxnLst/>
            <a:rect l="l" t="t" r="r" b="b"/>
            <a:pathLst>
              <a:path w="542591" h="53837">
                <a:moveTo>
                  <a:pt x="0" y="0"/>
                </a:moveTo>
                <a:lnTo>
                  <a:pt x="542591" y="0"/>
                </a:lnTo>
                <a:lnTo>
                  <a:pt x="542591" y="53837"/>
                </a:lnTo>
                <a:lnTo>
                  <a:pt x="0" y="5383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6187" r="-96187"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6947198" y="8333689"/>
            <a:ext cx="332398" cy="6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2"/>
              </a:lnSpc>
            </a:pPr>
            <a:r>
              <a:rPr lang="en-US" sz="3852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767662" y="8951801"/>
            <a:ext cx="522656" cy="66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2"/>
              </a:lnSpc>
            </a:pPr>
            <a:r>
              <a:rPr lang="en-US" sz="3852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62" name="Freeform 62"/>
          <p:cNvSpPr/>
          <p:nvPr/>
        </p:nvSpPr>
        <p:spPr>
          <a:xfrm>
            <a:off x="98640" y="10674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2703282" y="9490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5158268" y="11395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98640" y="260472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2703282" y="259288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5158268" y="261193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98640" y="511428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2703282" y="510244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5158268" y="512149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98640" y="763974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2703282" y="762790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5158268" y="764695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74" name="AutoShape 74"/>
          <p:cNvSpPr/>
          <p:nvPr/>
        </p:nvSpPr>
        <p:spPr>
          <a:xfrm>
            <a:off x="910882" y="741828"/>
            <a:ext cx="0" cy="1276817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 flipH="1">
            <a:off x="3349927" y="818249"/>
            <a:ext cx="339530" cy="589542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2708410" y="1392942"/>
            <a:ext cx="660567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 flipH="1" flipV="1">
            <a:off x="3368977" y="1435344"/>
            <a:ext cx="336988" cy="530148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5914834" y="818249"/>
            <a:ext cx="0" cy="1147244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756000" y="3342263"/>
            <a:ext cx="0" cy="116349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1133462" y="3342263"/>
            <a:ext cx="0" cy="116349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3388027" y="3363068"/>
            <a:ext cx="161088" cy="518393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 flipH="1">
            <a:off x="3549115" y="3570094"/>
            <a:ext cx="409050" cy="311367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 flipH="1" flipV="1">
            <a:off x="3549115" y="3881461"/>
            <a:ext cx="420588" cy="313026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 flipV="1">
            <a:off x="3400766" y="3881461"/>
            <a:ext cx="148349" cy="46129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 flipH="1" flipV="1">
            <a:off x="3038693" y="3876979"/>
            <a:ext cx="510422" cy="4482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AutoShape 86"/>
          <p:cNvSpPr/>
          <p:nvPr/>
        </p:nvSpPr>
        <p:spPr>
          <a:xfrm flipH="1">
            <a:off x="927570" y="5764446"/>
            <a:ext cx="4662" cy="1130194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7" name="AutoShape 87"/>
          <p:cNvSpPr/>
          <p:nvPr/>
        </p:nvSpPr>
        <p:spPr>
          <a:xfrm flipH="1" flipV="1">
            <a:off x="379324" y="6323598"/>
            <a:ext cx="1114535" cy="4753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8" name="AutoShape 88"/>
          <p:cNvSpPr/>
          <p:nvPr/>
        </p:nvSpPr>
        <p:spPr>
          <a:xfrm>
            <a:off x="3322619" y="5817175"/>
            <a:ext cx="0" cy="112881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9" name="AutoShape 89"/>
          <p:cNvSpPr/>
          <p:nvPr/>
        </p:nvSpPr>
        <p:spPr>
          <a:xfrm>
            <a:off x="3686915" y="5809865"/>
            <a:ext cx="0" cy="112881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0" name="AutoShape 90"/>
          <p:cNvSpPr/>
          <p:nvPr/>
        </p:nvSpPr>
        <p:spPr>
          <a:xfrm>
            <a:off x="5730439" y="5754810"/>
            <a:ext cx="0" cy="112881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" name="AutoShape 91"/>
          <p:cNvSpPr/>
          <p:nvPr/>
        </p:nvSpPr>
        <p:spPr>
          <a:xfrm>
            <a:off x="6103581" y="5764368"/>
            <a:ext cx="0" cy="112881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2" name="AutoShape 92"/>
          <p:cNvSpPr/>
          <p:nvPr/>
        </p:nvSpPr>
        <p:spPr>
          <a:xfrm>
            <a:off x="891832" y="8468223"/>
            <a:ext cx="0" cy="112881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3" name="AutoShape 93"/>
          <p:cNvSpPr/>
          <p:nvPr/>
        </p:nvSpPr>
        <p:spPr>
          <a:xfrm flipH="1">
            <a:off x="397826" y="8712189"/>
            <a:ext cx="1019558" cy="622416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4" name="AutoShape 94"/>
          <p:cNvSpPr/>
          <p:nvPr/>
        </p:nvSpPr>
        <p:spPr>
          <a:xfrm>
            <a:off x="356614" y="8728704"/>
            <a:ext cx="1066028" cy="612912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5" name="AutoShape 95"/>
          <p:cNvSpPr/>
          <p:nvPr/>
        </p:nvSpPr>
        <p:spPr>
          <a:xfrm flipH="1">
            <a:off x="3458946" y="8409889"/>
            <a:ext cx="9625" cy="649658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6" name="AutoShape 96"/>
          <p:cNvSpPr/>
          <p:nvPr/>
        </p:nvSpPr>
        <p:spPr>
          <a:xfrm flipH="1" flipV="1">
            <a:off x="3458946" y="9050767"/>
            <a:ext cx="546140" cy="300098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7" name="AutoShape 97"/>
          <p:cNvSpPr/>
          <p:nvPr/>
        </p:nvSpPr>
        <p:spPr>
          <a:xfrm flipV="1">
            <a:off x="2916234" y="9050767"/>
            <a:ext cx="533538" cy="316794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8" name="AutoShape 98"/>
          <p:cNvSpPr/>
          <p:nvPr/>
        </p:nvSpPr>
        <p:spPr>
          <a:xfrm flipH="1">
            <a:off x="5711389" y="9071967"/>
            <a:ext cx="380682" cy="128849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9" name="AutoShape 99"/>
          <p:cNvSpPr/>
          <p:nvPr/>
        </p:nvSpPr>
        <p:spPr>
          <a:xfrm flipH="1" flipV="1">
            <a:off x="5857931" y="8776418"/>
            <a:ext cx="226600" cy="283129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0" name="AutoShape 100"/>
          <p:cNvSpPr/>
          <p:nvPr/>
        </p:nvSpPr>
        <p:spPr>
          <a:xfrm flipH="1">
            <a:off x="6089373" y="8787999"/>
            <a:ext cx="216233" cy="28242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1" name="AutoShape 101"/>
          <p:cNvSpPr/>
          <p:nvPr/>
        </p:nvSpPr>
        <p:spPr>
          <a:xfrm flipH="1">
            <a:off x="6091609" y="9072013"/>
            <a:ext cx="925" cy="385893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2" name="AutoShape 102"/>
          <p:cNvSpPr/>
          <p:nvPr/>
        </p:nvSpPr>
        <p:spPr>
          <a:xfrm>
            <a:off x="6099404" y="9071967"/>
            <a:ext cx="350402" cy="128849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3" name="AutoShape 103"/>
          <p:cNvSpPr/>
          <p:nvPr/>
        </p:nvSpPr>
        <p:spPr>
          <a:xfrm>
            <a:off x="5411992" y="3887878"/>
            <a:ext cx="1177081" cy="1187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51491" y="3763455"/>
            <a:ext cx="2270046" cy="237989"/>
          </a:xfrm>
          <a:custGeom>
            <a:avLst/>
            <a:gdLst/>
            <a:ahLst/>
            <a:cxnLst/>
            <a:rect l="l" t="t" r="r" b="b"/>
            <a:pathLst>
              <a:path w="2270046" h="237989">
                <a:moveTo>
                  <a:pt x="0" y="0"/>
                </a:moveTo>
                <a:lnTo>
                  <a:pt x="2270046" y="0"/>
                </a:lnTo>
                <a:lnTo>
                  <a:pt x="2270046" y="237989"/>
                </a:lnTo>
                <a:lnTo>
                  <a:pt x="0" y="237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533" y="3770655"/>
            <a:ext cx="2316569" cy="206753"/>
          </a:xfrm>
          <a:custGeom>
            <a:avLst/>
            <a:gdLst/>
            <a:ahLst/>
            <a:cxnLst/>
            <a:rect l="l" t="t" r="r" b="b"/>
            <a:pathLst>
              <a:path w="2316569" h="206753">
                <a:moveTo>
                  <a:pt x="0" y="0"/>
                </a:moveTo>
                <a:lnTo>
                  <a:pt x="2316569" y="0"/>
                </a:lnTo>
                <a:lnTo>
                  <a:pt x="2316569" y="206753"/>
                </a:lnTo>
                <a:lnTo>
                  <a:pt x="0" y="20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726590" y="6192165"/>
            <a:ext cx="2194947" cy="206056"/>
          </a:xfrm>
          <a:custGeom>
            <a:avLst/>
            <a:gdLst/>
            <a:ahLst/>
            <a:cxnLst/>
            <a:rect l="l" t="t" r="r" b="b"/>
            <a:pathLst>
              <a:path w="2194947" h="206056">
                <a:moveTo>
                  <a:pt x="0" y="0"/>
                </a:moveTo>
                <a:lnTo>
                  <a:pt x="2194947" y="0"/>
                </a:lnTo>
                <a:lnTo>
                  <a:pt x="2194947" y="206056"/>
                </a:lnTo>
                <a:lnTo>
                  <a:pt x="0" y="206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2455" y="6267789"/>
            <a:ext cx="2253381" cy="164547"/>
          </a:xfrm>
          <a:custGeom>
            <a:avLst/>
            <a:gdLst/>
            <a:ahLst/>
            <a:cxnLst/>
            <a:rect l="l" t="t" r="r" b="b"/>
            <a:pathLst>
              <a:path w="2253381" h="164547">
                <a:moveTo>
                  <a:pt x="0" y="0"/>
                </a:moveTo>
                <a:lnTo>
                  <a:pt x="2253381" y="0"/>
                </a:lnTo>
                <a:lnTo>
                  <a:pt x="2253381" y="164547"/>
                </a:lnTo>
                <a:lnTo>
                  <a:pt x="0" y="1645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271679" y="6250943"/>
            <a:ext cx="2228449" cy="157567"/>
          </a:xfrm>
          <a:custGeom>
            <a:avLst/>
            <a:gdLst/>
            <a:ahLst/>
            <a:cxnLst/>
            <a:rect l="l" t="t" r="r" b="b"/>
            <a:pathLst>
              <a:path w="2228449" h="157567">
                <a:moveTo>
                  <a:pt x="0" y="0"/>
                </a:moveTo>
                <a:lnTo>
                  <a:pt x="2228449" y="0"/>
                </a:lnTo>
                <a:lnTo>
                  <a:pt x="2228449" y="157567"/>
                </a:lnTo>
                <a:lnTo>
                  <a:pt x="0" y="1575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473493" y="470346"/>
            <a:ext cx="1687766" cy="1694282"/>
          </a:xfrm>
          <a:custGeom>
            <a:avLst/>
            <a:gdLst/>
            <a:ahLst/>
            <a:cxnLst/>
            <a:rect l="l" t="t" r="r" b="b"/>
            <a:pathLst>
              <a:path w="1687766" h="1694282">
                <a:moveTo>
                  <a:pt x="0" y="0"/>
                </a:moveTo>
                <a:lnTo>
                  <a:pt x="1687766" y="0"/>
                </a:lnTo>
                <a:lnTo>
                  <a:pt x="1687766" y="1694283"/>
                </a:lnTo>
                <a:lnTo>
                  <a:pt x="0" y="16942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60204" y="457743"/>
            <a:ext cx="1784568" cy="1784568"/>
          </a:xfrm>
          <a:custGeom>
            <a:avLst/>
            <a:gdLst/>
            <a:ahLst/>
            <a:cxnLst/>
            <a:rect l="l" t="t" r="r" b="b"/>
            <a:pathLst>
              <a:path w="1784568" h="1784568">
                <a:moveTo>
                  <a:pt x="0" y="0"/>
                </a:moveTo>
                <a:lnTo>
                  <a:pt x="1784568" y="0"/>
                </a:lnTo>
                <a:lnTo>
                  <a:pt x="1784568" y="1784568"/>
                </a:lnTo>
                <a:lnTo>
                  <a:pt x="0" y="1784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895748" y="470346"/>
            <a:ext cx="1768504" cy="1771965"/>
          </a:xfrm>
          <a:custGeom>
            <a:avLst/>
            <a:gdLst/>
            <a:ahLst/>
            <a:cxnLst/>
            <a:rect l="l" t="t" r="r" b="b"/>
            <a:pathLst>
              <a:path w="1768504" h="1771965">
                <a:moveTo>
                  <a:pt x="0" y="0"/>
                </a:moveTo>
                <a:lnTo>
                  <a:pt x="1768504" y="0"/>
                </a:lnTo>
                <a:lnTo>
                  <a:pt x="1768504" y="1771965"/>
                </a:lnTo>
                <a:lnTo>
                  <a:pt x="0" y="1771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331283" y="2783604"/>
            <a:ext cx="1970246" cy="1974102"/>
          </a:xfrm>
          <a:custGeom>
            <a:avLst/>
            <a:gdLst/>
            <a:ahLst/>
            <a:cxnLst/>
            <a:rect l="l" t="t" r="r" b="b"/>
            <a:pathLst>
              <a:path w="1970246" h="1974102">
                <a:moveTo>
                  <a:pt x="0" y="0"/>
                </a:moveTo>
                <a:lnTo>
                  <a:pt x="1970246" y="0"/>
                </a:lnTo>
                <a:lnTo>
                  <a:pt x="1970246" y="1974102"/>
                </a:lnTo>
                <a:lnTo>
                  <a:pt x="0" y="1974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726590" y="3895066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1015" y="3903644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46811" y="3903644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65189" y="3903644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74377" y="3903644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1015" y="6350062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569393" y="6350062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46062" y="6350062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776741" y="632625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042945" y="632625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347174" y="632625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735115" y="632625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965577" y="632625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60204" y="7975015"/>
            <a:ext cx="1757980" cy="1762974"/>
          </a:xfrm>
          <a:custGeom>
            <a:avLst/>
            <a:gdLst/>
            <a:ahLst/>
            <a:cxnLst/>
            <a:rect l="l" t="t" r="r" b="b"/>
            <a:pathLst>
              <a:path w="1757980" h="1762974">
                <a:moveTo>
                  <a:pt x="0" y="0"/>
                </a:moveTo>
                <a:lnTo>
                  <a:pt x="1757980" y="0"/>
                </a:lnTo>
                <a:lnTo>
                  <a:pt x="1757980" y="1762974"/>
                </a:lnTo>
                <a:lnTo>
                  <a:pt x="0" y="17629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797571" y="7854075"/>
            <a:ext cx="1977886" cy="1883914"/>
          </a:xfrm>
          <a:custGeom>
            <a:avLst/>
            <a:gdLst/>
            <a:ahLst/>
            <a:cxnLst/>
            <a:rect l="l" t="t" r="r" b="b"/>
            <a:pathLst>
              <a:path w="1977886" h="1883914">
                <a:moveTo>
                  <a:pt x="0" y="0"/>
                </a:moveTo>
                <a:lnTo>
                  <a:pt x="1977886" y="0"/>
                </a:lnTo>
                <a:lnTo>
                  <a:pt x="1977886" y="1883914"/>
                </a:lnTo>
                <a:lnTo>
                  <a:pt x="0" y="188391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451588" y="8002460"/>
            <a:ext cx="1876279" cy="1708671"/>
          </a:xfrm>
          <a:custGeom>
            <a:avLst/>
            <a:gdLst/>
            <a:ahLst/>
            <a:cxnLst/>
            <a:rect l="l" t="t" r="r" b="b"/>
            <a:pathLst>
              <a:path w="1876279" h="1708671">
                <a:moveTo>
                  <a:pt x="0" y="0"/>
                </a:moveTo>
                <a:lnTo>
                  <a:pt x="1876279" y="0"/>
                </a:lnTo>
                <a:lnTo>
                  <a:pt x="1876279" y="1708671"/>
                </a:lnTo>
                <a:lnTo>
                  <a:pt x="0" y="170867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2647044" y="3941744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798160" y="3963344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7058" y="3941744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248173" y="3963344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697195" y="6379171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798160" y="639940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1980" y="6448150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230290" y="6409690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412465" y="640969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250941" y="6422811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49" name="Freeform 49"/>
          <p:cNvSpPr/>
          <p:nvPr/>
        </p:nvSpPr>
        <p:spPr>
          <a:xfrm>
            <a:off x="98640" y="10674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2703282" y="9490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5158268" y="11395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98640" y="260472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2703282" y="259288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5158268" y="261193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98640" y="511428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2703282" y="510244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5158268" y="512149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98640" y="763974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03282" y="762790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5158268" y="764695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051" y="99358"/>
            <a:ext cx="341698" cy="325467"/>
          </a:xfrm>
          <a:custGeom>
            <a:avLst/>
            <a:gdLst/>
            <a:ahLst/>
            <a:cxnLst/>
            <a:rect l="l" t="t" r="r" b="b"/>
            <a:pathLst>
              <a:path w="341698" h="325467">
                <a:moveTo>
                  <a:pt x="0" y="0"/>
                </a:moveTo>
                <a:lnTo>
                  <a:pt x="341698" y="0"/>
                </a:lnTo>
                <a:lnTo>
                  <a:pt x="341698" y="325467"/>
                </a:lnTo>
                <a:lnTo>
                  <a:pt x="0" y="3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80244" y="130679"/>
            <a:ext cx="359999" cy="342899"/>
          </a:xfrm>
          <a:custGeom>
            <a:avLst/>
            <a:gdLst/>
            <a:ahLst/>
            <a:cxnLst/>
            <a:rect l="l" t="t" r="r" b="b"/>
            <a:pathLst>
              <a:path w="359999" h="342899">
                <a:moveTo>
                  <a:pt x="0" y="0"/>
                </a:moveTo>
                <a:lnTo>
                  <a:pt x="359999" y="0"/>
                </a:lnTo>
                <a:lnTo>
                  <a:pt x="359999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78218" y="99358"/>
            <a:ext cx="337822" cy="321775"/>
          </a:xfrm>
          <a:custGeom>
            <a:avLst/>
            <a:gdLst/>
            <a:ahLst/>
            <a:cxnLst/>
            <a:rect l="l" t="t" r="r" b="b"/>
            <a:pathLst>
              <a:path w="337822" h="321775">
                <a:moveTo>
                  <a:pt x="0" y="0"/>
                </a:moveTo>
                <a:lnTo>
                  <a:pt x="337822" y="0"/>
                </a:lnTo>
                <a:lnTo>
                  <a:pt x="337822" y="321776"/>
                </a:lnTo>
                <a:lnTo>
                  <a:pt x="0" y="32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051" y="2605394"/>
            <a:ext cx="330700" cy="314991"/>
          </a:xfrm>
          <a:custGeom>
            <a:avLst/>
            <a:gdLst/>
            <a:ahLst/>
            <a:cxnLst/>
            <a:rect l="l" t="t" r="r" b="b"/>
            <a:pathLst>
              <a:path w="330700" h="314991">
                <a:moveTo>
                  <a:pt x="0" y="0"/>
                </a:moveTo>
                <a:lnTo>
                  <a:pt x="330699" y="0"/>
                </a:lnTo>
                <a:lnTo>
                  <a:pt x="330699" y="314991"/>
                </a:lnTo>
                <a:lnTo>
                  <a:pt x="0" y="314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47044" y="2605394"/>
            <a:ext cx="334260" cy="318383"/>
          </a:xfrm>
          <a:custGeom>
            <a:avLst/>
            <a:gdLst/>
            <a:ahLst/>
            <a:cxnLst/>
            <a:rect l="l" t="t" r="r" b="b"/>
            <a:pathLst>
              <a:path w="334260" h="318383">
                <a:moveTo>
                  <a:pt x="0" y="0"/>
                </a:moveTo>
                <a:lnTo>
                  <a:pt x="334261" y="0"/>
                </a:lnTo>
                <a:lnTo>
                  <a:pt x="334261" y="318383"/>
                </a:lnTo>
                <a:lnTo>
                  <a:pt x="0" y="318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78218" y="2605394"/>
            <a:ext cx="312529" cy="297684"/>
          </a:xfrm>
          <a:custGeom>
            <a:avLst/>
            <a:gdLst/>
            <a:ahLst/>
            <a:cxnLst/>
            <a:rect l="l" t="t" r="r" b="b"/>
            <a:pathLst>
              <a:path w="312529" h="297684">
                <a:moveTo>
                  <a:pt x="0" y="0"/>
                </a:moveTo>
                <a:lnTo>
                  <a:pt x="312528" y="0"/>
                </a:lnTo>
                <a:lnTo>
                  <a:pt x="312528" y="297683"/>
                </a:lnTo>
                <a:lnTo>
                  <a:pt x="0" y="297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3497" y="5121329"/>
            <a:ext cx="316019" cy="301008"/>
          </a:xfrm>
          <a:custGeom>
            <a:avLst/>
            <a:gdLst/>
            <a:ahLst/>
            <a:cxnLst/>
            <a:rect l="l" t="t" r="r" b="b"/>
            <a:pathLst>
              <a:path w="316019" h="301008">
                <a:moveTo>
                  <a:pt x="0" y="0"/>
                </a:moveTo>
                <a:lnTo>
                  <a:pt x="316019" y="0"/>
                </a:lnTo>
                <a:lnTo>
                  <a:pt x="316019" y="301008"/>
                </a:lnTo>
                <a:lnTo>
                  <a:pt x="0" y="30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51491" y="5121329"/>
            <a:ext cx="320306" cy="305091"/>
          </a:xfrm>
          <a:custGeom>
            <a:avLst/>
            <a:gdLst/>
            <a:ahLst/>
            <a:cxnLst/>
            <a:rect l="l" t="t" r="r" b="b"/>
            <a:pathLst>
              <a:path w="320306" h="305091">
                <a:moveTo>
                  <a:pt x="0" y="0"/>
                </a:moveTo>
                <a:lnTo>
                  <a:pt x="320306" y="0"/>
                </a:lnTo>
                <a:lnTo>
                  <a:pt x="320306" y="305091"/>
                </a:lnTo>
                <a:lnTo>
                  <a:pt x="0" y="305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182665" y="5121329"/>
            <a:ext cx="290175" cy="276391"/>
          </a:xfrm>
          <a:custGeom>
            <a:avLst/>
            <a:gdLst/>
            <a:ahLst/>
            <a:cxnLst/>
            <a:rect l="l" t="t" r="r" b="b"/>
            <a:pathLst>
              <a:path w="290175" h="276391">
                <a:moveTo>
                  <a:pt x="0" y="0"/>
                </a:moveTo>
                <a:lnTo>
                  <a:pt x="290174" y="0"/>
                </a:lnTo>
                <a:lnTo>
                  <a:pt x="290174" y="276391"/>
                </a:lnTo>
                <a:lnTo>
                  <a:pt x="0" y="276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5721" y="764153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653715" y="764153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84888" y="7641539"/>
            <a:ext cx="305858" cy="291330"/>
          </a:xfrm>
          <a:custGeom>
            <a:avLst/>
            <a:gdLst/>
            <a:ahLst/>
            <a:cxnLst/>
            <a:rect l="l" t="t" r="r" b="b"/>
            <a:pathLst>
              <a:path w="305858" h="291330">
                <a:moveTo>
                  <a:pt x="0" y="0"/>
                </a:moveTo>
                <a:lnTo>
                  <a:pt x="305858" y="0"/>
                </a:lnTo>
                <a:lnTo>
                  <a:pt x="305858" y="291331"/>
                </a:lnTo>
                <a:lnTo>
                  <a:pt x="0" y="2913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81623" y="574775"/>
            <a:ext cx="1842354" cy="1847903"/>
          </a:xfrm>
          <a:custGeom>
            <a:avLst/>
            <a:gdLst/>
            <a:ahLst/>
            <a:cxnLst/>
            <a:rect l="l" t="t" r="r" b="b"/>
            <a:pathLst>
              <a:path w="1842354" h="1847903">
                <a:moveTo>
                  <a:pt x="0" y="0"/>
                </a:moveTo>
                <a:lnTo>
                  <a:pt x="1842354" y="0"/>
                </a:lnTo>
                <a:lnTo>
                  <a:pt x="1842354" y="1847903"/>
                </a:lnTo>
                <a:lnTo>
                  <a:pt x="0" y="1847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887707" y="616454"/>
            <a:ext cx="1842354" cy="1847903"/>
          </a:xfrm>
          <a:custGeom>
            <a:avLst/>
            <a:gdLst/>
            <a:ahLst/>
            <a:cxnLst/>
            <a:rect l="l" t="t" r="r" b="b"/>
            <a:pathLst>
              <a:path w="1842354" h="1847903">
                <a:moveTo>
                  <a:pt x="0" y="0"/>
                </a:moveTo>
                <a:lnTo>
                  <a:pt x="1842354" y="0"/>
                </a:lnTo>
                <a:lnTo>
                  <a:pt x="1842354" y="1847903"/>
                </a:lnTo>
                <a:lnTo>
                  <a:pt x="0" y="1847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395229" y="616454"/>
            <a:ext cx="1842354" cy="1847903"/>
          </a:xfrm>
          <a:custGeom>
            <a:avLst/>
            <a:gdLst/>
            <a:ahLst/>
            <a:cxnLst/>
            <a:rect l="l" t="t" r="r" b="b"/>
            <a:pathLst>
              <a:path w="1842354" h="1847903">
                <a:moveTo>
                  <a:pt x="0" y="0"/>
                </a:moveTo>
                <a:lnTo>
                  <a:pt x="1842354" y="0"/>
                </a:lnTo>
                <a:lnTo>
                  <a:pt x="1842354" y="1847903"/>
                </a:lnTo>
                <a:lnTo>
                  <a:pt x="0" y="1847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40452" y="3267518"/>
            <a:ext cx="1610731" cy="1641027"/>
          </a:xfrm>
          <a:custGeom>
            <a:avLst/>
            <a:gdLst/>
            <a:ahLst/>
            <a:cxnLst/>
            <a:rect l="l" t="t" r="r" b="b"/>
            <a:pathLst>
              <a:path w="1610731" h="1641027">
                <a:moveTo>
                  <a:pt x="0" y="0"/>
                </a:moveTo>
                <a:lnTo>
                  <a:pt x="1610731" y="0"/>
                </a:lnTo>
                <a:lnTo>
                  <a:pt x="1610731" y="1641027"/>
                </a:lnTo>
                <a:lnTo>
                  <a:pt x="0" y="1641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981305" y="3257119"/>
            <a:ext cx="1610731" cy="1641027"/>
          </a:xfrm>
          <a:custGeom>
            <a:avLst/>
            <a:gdLst/>
            <a:ahLst/>
            <a:cxnLst/>
            <a:rect l="l" t="t" r="r" b="b"/>
            <a:pathLst>
              <a:path w="1610731" h="1641027">
                <a:moveTo>
                  <a:pt x="0" y="0"/>
                </a:moveTo>
                <a:lnTo>
                  <a:pt x="1610731" y="0"/>
                </a:lnTo>
                <a:lnTo>
                  <a:pt x="1610731" y="1641027"/>
                </a:lnTo>
                <a:lnTo>
                  <a:pt x="0" y="1641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575667" y="3189501"/>
            <a:ext cx="1661916" cy="1719044"/>
          </a:xfrm>
          <a:custGeom>
            <a:avLst/>
            <a:gdLst/>
            <a:ahLst/>
            <a:cxnLst/>
            <a:rect l="l" t="t" r="r" b="b"/>
            <a:pathLst>
              <a:path w="1661916" h="1719044">
                <a:moveTo>
                  <a:pt x="0" y="0"/>
                </a:moveTo>
                <a:lnTo>
                  <a:pt x="1661916" y="0"/>
                </a:lnTo>
                <a:lnTo>
                  <a:pt x="1661916" y="1719044"/>
                </a:lnTo>
                <a:lnTo>
                  <a:pt x="0" y="17190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89267" y="5716779"/>
            <a:ext cx="1661916" cy="1719044"/>
          </a:xfrm>
          <a:custGeom>
            <a:avLst/>
            <a:gdLst/>
            <a:ahLst/>
            <a:cxnLst/>
            <a:rect l="l" t="t" r="r" b="b"/>
            <a:pathLst>
              <a:path w="1661916" h="1719044">
                <a:moveTo>
                  <a:pt x="0" y="0"/>
                </a:moveTo>
                <a:lnTo>
                  <a:pt x="1661916" y="0"/>
                </a:lnTo>
                <a:lnTo>
                  <a:pt x="1661916" y="1719044"/>
                </a:lnTo>
                <a:lnTo>
                  <a:pt x="0" y="17190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2981305" y="5773929"/>
            <a:ext cx="1646265" cy="1661894"/>
          </a:xfrm>
          <a:custGeom>
            <a:avLst/>
            <a:gdLst/>
            <a:ahLst/>
            <a:cxnLst/>
            <a:rect l="l" t="t" r="r" b="b"/>
            <a:pathLst>
              <a:path w="1646265" h="1661894">
                <a:moveTo>
                  <a:pt x="0" y="0"/>
                </a:moveTo>
                <a:lnTo>
                  <a:pt x="1646265" y="0"/>
                </a:lnTo>
                <a:lnTo>
                  <a:pt x="1646265" y="1661894"/>
                </a:lnTo>
                <a:lnTo>
                  <a:pt x="0" y="16618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516040" y="5783454"/>
            <a:ext cx="1636830" cy="1652369"/>
          </a:xfrm>
          <a:custGeom>
            <a:avLst/>
            <a:gdLst/>
            <a:ahLst/>
            <a:cxnLst/>
            <a:rect l="l" t="t" r="r" b="b"/>
            <a:pathLst>
              <a:path w="1636830" h="1652369">
                <a:moveTo>
                  <a:pt x="0" y="0"/>
                </a:moveTo>
                <a:lnTo>
                  <a:pt x="1636830" y="0"/>
                </a:lnTo>
                <a:lnTo>
                  <a:pt x="1636830" y="1652369"/>
                </a:lnTo>
                <a:lnTo>
                  <a:pt x="0" y="16523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670" y="8569361"/>
            <a:ext cx="1285680" cy="1234816"/>
          </a:xfrm>
          <a:custGeom>
            <a:avLst/>
            <a:gdLst/>
            <a:ahLst/>
            <a:cxnLst/>
            <a:rect l="l" t="t" r="r" b="b"/>
            <a:pathLst>
              <a:path w="1285680" h="1234816">
                <a:moveTo>
                  <a:pt x="0" y="0"/>
                </a:moveTo>
                <a:lnTo>
                  <a:pt x="1285681" y="0"/>
                </a:lnTo>
                <a:lnTo>
                  <a:pt x="1285681" y="1234817"/>
                </a:lnTo>
                <a:lnTo>
                  <a:pt x="0" y="1234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26802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202800" y="8569361"/>
            <a:ext cx="1285680" cy="1234816"/>
          </a:xfrm>
          <a:custGeom>
            <a:avLst/>
            <a:gdLst/>
            <a:ahLst/>
            <a:cxnLst/>
            <a:rect l="l" t="t" r="r" b="b"/>
            <a:pathLst>
              <a:path w="1285680" h="1234816">
                <a:moveTo>
                  <a:pt x="0" y="0"/>
                </a:moveTo>
                <a:lnTo>
                  <a:pt x="1285680" y="0"/>
                </a:lnTo>
                <a:lnTo>
                  <a:pt x="1285680" y="1234817"/>
                </a:lnTo>
                <a:lnTo>
                  <a:pt x="0" y="1234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26802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651491" y="8683303"/>
            <a:ext cx="1157393" cy="1006932"/>
          </a:xfrm>
          <a:custGeom>
            <a:avLst/>
            <a:gdLst/>
            <a:ahLst/>
            <a:cxnLst/>
            <a:rect l="l" t="t" r="r" b="b"/>
            <a:pathLst>
              <a:path w="1157393" h="1006932">
                <a:moveTo>
                  <a:pt x="0" y="0"/>
                </a:moveTo>
                <a:lnTo>
                  <a:pt x="1157393" y="0"/>
                </a:lnTo>
                <a:lnTo>
                  <a:pt x="1157393" y="1006932"/>
                </a:lnTo>
                <a:lnTo>
                  <a:pt x="0" y="10069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842528" y="8699890"/>
            <a:ext cx="1119263" cy="973759"/>
          </a:xfrm>
          <a:custGeom>
            <a:avLst/>
            <a:gdLst/>
            <a:ahLst/>
            <a:cxnLst/>
            <a:rect l="l" t="t" r="r" b="b"/>
            <a:pathLst>
              <a:path w="1119263" h="973759">
                <a:moveTo>
                  <a:pt x="0" y="0"/>
                </a:moveTo>
                <a:lnTo>
                  <a:pt x="1119263" y="0"/>
                </a:lnTo>
                <a:lnTo>
                  <a:pt x="1119263" y="973759"/>
                </a:lnTo>
                <a:lnTo>
                  <a:pt x="0" y="9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5178218" y="8699890"/>
            <a:ext cx="1059449" cy="1062689"/>
          </a:xfrm>
          <a:custGeom>
            <a:avLst/>
            <a:gdLst/>
            <a:ahLst/>
            <a:cxnLst/>
            <a:rect l="l" t="t" r="r" b="b"/>
            <a:pathLst>
              <a:path w="1059449" h="1062689">
                <a:moveTo>
                  <a:pt x="0" y="0"/>
                </a:moveTo>
                <a:lnTo>
                  <a:pt x="1059449" y="0"/>
                </a:lnTo>
                <a:lnTo>
                  <a:pt x="1059449" y="1062689"/>
                </a:lnTo>
                <a:lnTo>
                  <a:pt x="0" y="10626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6380542" y="8699890"/>
            <a:ext cx="1059449" cy="1062689"/>
          </a:xfrm>
          <a:custGeom>
            <a:avLst/>
            <a:gdLst/>
            <a:ahLst/>
            <a:cxnLst/>
            <a:rect l="l" t="t" r="r" b="b"/>
            <a:pathLst>
              <a:path w="1059449" h="1062689">
                <a:moveTo>
                  <a:pt x="0" y="0"/>
                </a:moveTo>
                <a:lnTo>
                  <a:pt x="1059449" y="0"/>
                </a:lnTo>
                <a:lnTo>
                  <a:pt x="1059449" y="1062689"/>
                </a:lnTo>
                <a:lnTo>
                  <a:pt x="0" y="10626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484195" y="149433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42" name="Freeform 42"/>
          <p:cNvSpPr/>
          <p:nvPr/>
        </p:nvSpPr>
        <p:spPr>
          <a:xfrm>
            <a:off x="1008935" y="300043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022181" y="185083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44" name="Freeform 44"/>
          <p:cNvSpPr/>
          <p:nvPr/>
        </p:nvSpPr>
        <p:spPr>
          <a:xfrm>
            <a:off x="3546921" y="335693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490865" y="2748810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46" name="Freeform 46"/>
          <p:cNvSpPr/>
          <p:nvPr/>
        </p:nvSpPr>
        <p:spPr>
          <a:xfrm>
            <a:off x="1015605" y="2899420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3061714" y="2722394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48" name="Freeform 48"/>
          <p:cNvSpPr/>
          <p:nvPr/>
        </p:nvSpPr>
        <p:spPr>
          <a:xfrm>
            <a:off x="3586453" y="2873004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4"/>
                </a:lnTo>
                <a:lnTo>
                  <a:pt x="0" y="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5569692" y="2731502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50" name="Freeform 50"/>
          <p:cNvSpPr/>
          <p:nvPr/>
        </p:nvSpPr>
        <p:spPr>
          <a:xfrm>
            <a:off x="6094432" y="2882112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526742" y="5254846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52" name="Freeform 52"/>
          <p:cNvSpPr/>
          <p:nvPr/>
        </p:nvSpPr>
        <p:spPr>
          <a:xfrm>
            <a:off x="1051482" y="5405456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4"/>
                </a:lnTo>
                <a:lnTo>
                  <a:pt x="0" y="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3022181" y="5279462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54" name="Freeform 54"/>
          <p:cNvSpPr/>
          <p:nvPr/>
        </p:nvSpPr>
        <p:spPr>
          <a:xfrm>
            <a:off x="3546921" y="5430072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5541442" y="5288571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56" name="Freeform 56"/>
          <p:cNvSpPr/>
          <p:nvPr/>
        </p:nvSpPr>
        <p:spPr>
          <a:xfrm>
            <a:off x="6066182" y="5439181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4"/>
                </a:lnTo>
                <a:lnTo>
                  <a:pt x="0" y="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15605" y="7875452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3617966" y="7892816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6082161" y="7902341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6187" r="-96187"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079986" y="3513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73361" y="281951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617972" y="89001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611346" y="31760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69692" y="92579"/>
            <a:ext cx="178350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un-quart de l'aire du disque.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86656" y="263451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80031" y="2881328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657505" y="2608094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50879" y="2854911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165483" y="261720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158857" y="286402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122533" y="5140546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115907" y="538736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617972" y="5165162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611346" y="5411979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137233" y="5174271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130608" y="5421088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86656" y="7610542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8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080031" y="785736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638460" y="7627906"/>
            <a:ext cx="20290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682392" y="787472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153213" y="7637431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7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146587" y="7884248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64075" y="7723156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054254" y="7723156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576471" y="7723156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8640" y="8533634"/>
            <a:ext cx="2256511" cy="956087"/>
          </a:xfrm>
          <a:custGeom>
            <a:avLst/>
            <a:gdLst/>
            <a:ahLst/>
            <a:cxnLst/>
            <a:rect l="l" t="t" r="r" b="b"/>
            <a:pathLst>
              <a:path w="2256511" h="956087">
                <a:moveTo>
                  <a:pt x="0" y="0"/>
                </a:moveTo>
                <a:lnTo>
                  <a:pt x="2256511" y="0"/>
                </a:lnTo>
                <a:lnTo>
                  <a:pt x="2256511" y="956087"/>
                </a:lnTo>
                <a:lnTo>
                  <a:pt x="0" y="9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178218" y="8493569"/>
            <a:ext cx="2326288" cy="996433"/>
          </a:xfrm>
          <a:custGeom>
            <a:avLst/>
            <a:gdLst/>
            <a:ahLst/>
            <a:cxnLst/>
            <a:rect l="l" t="t" r="r" b="b"/>
            <a:pathLst>
              <a:path w="2326288" h="996433">
                <a:moveTo>
                  <a:pt x="0" y="0"/>
                </a:moveTo>
                <a:lnTo>
                  <a:pt x="2326288" y="0"/>
                </a:lnTo>
                <a:lnTo>
                  <a:pt x="2326288" y="996433"/>
                </a:lnTo>
                <a:lnTo>
                  <a:pt x="0" y="9964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668675" y="8465273"/>
            <a:ext cx="2088978" cy="1104275"/>
          </a:xfrm>
          <a:custGeom>
            <a:avLst/>
            <a:gdLst/>
            <a:ahLst/>
            <a:cxnLst/>
            <a:rect l="l" t="t" r="r" b="b"/>
            <a:pathLst>
              <a:path w="2088978" h="1104275">
                <a:moveTo>
                  <a:pt x="0" y="0"/>
                </a:moveTo>
                <a:lnTo>
                  <a:pt x="2088979" y="0"/>
                </a:lnTo>
                <a:lnTo>
                  <a:pt x="2088979" y="1104275"/>
                </a:lnTo>
                <a:lnTo>
                  <a:pt x="0" y="11042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84453" y="5815988"/>
            <a:ext cx="1605599" cy="1599494"/>
          </a:xfrm>
          <a:custGeom>
            <a:avLst/>
            <a:gdLst/>
            <a:ahLst/>
            <a:cxnLst/>
            <a:rect l="l" t="t" r="r" b="b"/>
            <a:pathLst>
              <a:path w="1605599" h="1599494">
                <a:moveTo>
                  <a:pt x="0" y="0"/>
                </a:moveTo>
                <a:lnTo>
                  <a:pt x="1605599" y="0"/>
                </a:lnTo>
                <a:lnTo>
                  <a:pt x="1605599" y="1599494"/>
                </a:lnTo>
                <a:lnTo>
                  <a:pt x="0" y="15994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035480" y="5815988"/>
            <a:ext cx="1587431" cy="1563102"/>
          </a:xfrm>
          <a:custGeom>
            <a:avLst/>
            <a:gdLst/>
            <a:ahLst/>
            <a:cxnLst/>
            <a:rect l="l" t="t" r="r" b="b"/>
            <a:pathLst>
              <a:path w="1587431" h="1563102">
                <a:moveTo>
                  <a:pt x="0" y="0"/>
                </a:moveTo>
                <a:lnTo>
                  <a:pt x="1587430" y="0"/>
                </a:lnTo>
                <a:lnTo>
                  <a:pt x="1587430" y="1563102"/>
                </a:lnTo>
                <a:lnTo>
                  <a:pt x="0" y="15631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562245" y="5767878"/>
            <a:ext cx="1558234" cy="1552171"/>
          </a:xfrm>
          <a:custGeom>
            <a:avLst/>
            <a:gdLst/>
            <a:ahLst/>
            <a:cxnLst/>
            <a:rect l="l" t="t" r="r" b="b"/>
            <a:pathLst>
              <a:path w="1558234" h="1552171">
                <a:moveTo>
                  <a:pt x="0" y="0"/>
                </a:moveTo>
                <a:lnTo>
                  <a:pt x="1558234" y="0"/>
                </a:lnTo>
                <a:lnTo>
                  <a:pt x="1558234" y="1552171"/>
                </a:lnTo>
                <a:lnTo>
                  <a:pt x="0" y="15521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09750" y="3134951"/>
            <a:ext cx="1648507" cy="1654946"/>
          </a:xfrm>
          <a:custGeom>
            <a:avLst/>
            <a:gdLst/>
            <a:ahLst/>
            <a:cxnLst/>
            <a:rect l="l" t="t" r="r" b="b"/>
            <a:pathLst>
              <a:path w="1648507" h="1654946">
                <a:moveTo>
                  <a:pt x="0" y="0"/>
                </a:moveTo>
                <a:lnTo>
                  <a:pt x="1648507" y="0"/>
                </a:lnTo>
                <a:lnTo>
                  <a:pt x="1648507" y="1654946"/>
                </a:lnTo>
                <a:lnTo>
                  <a:pt x="0" y="16549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033254" y="3180769"/>
            <a:ext cx="1528979" cy="1609128"/>
          </a:xfrm>
          <a:custGeom>
            <a:avLst/>
            <a:gdLst/>
            <a:ahLst/>
            <a:cxnLst/>
            <a:rect l="l" t="t" r="r" b="b"/>
            <a:pathLst>
              <a:path w="1528979" h="1609128">
                <a:moveTo>
                  <a:pt x="0" y="0"/>
                </a:moveTo>
                <a:lnTo>
                  <a:pt x="1528980" y="0"/>
                </a:lnTo>
                <a:lnTo>
                  <a:pt x="1528980" y="1609128"/>
                </a:lnTo>
                <a:lnTo>
                  <a:pt x="0" y="16091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541442" y="3180769"/>
            <a:ext cx="1607383" cy="1645654"/>
          </a:xfrm>
          <a:custGeom>
            <a:avLst/>
            <a:gdLst/>
            <a:ahLst/>
            <a:cxnLst/>
            <a:rect l="l" t="t" r="r" b="b"/>
            <a:pathLst>
              <a:path w="1607383" h="1645654">
                <a:moveTo>
                  <a:pt x="0" y="0"/>
                </a:moveTo>
                <a:lnTo>
                  <a:pt x="1607383" y="0"/>
                </a:lnTo>
                <a:lnTo>
                  <a:pt x="1607383" y="1645654"/>
                </a:lnTo>
                <a:lnTo>
                  <a:pt x="0" y="1645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74024" y="616454"/>
            <a:ext cx="1705744" cy="1725578"/>
          </a:xfrm>
          <a:custGeom>
            <a:avLst/>
            <a:gdLst/>
            <a:ahLst/>
            <a:cxnLst/>
            <a:rect l="l" t="t" r="r" b="b"/>
            <a:pathLst>
              <a:path w="1705744" h="1725578">
                <a:moveTo>
                  <a:pt x="0" y="0"/>
                </a:moveTo>
                <a:lnTo>
                  <a:pt x="1705743" y="0"/>
                </a:lnTo>
                <a:lnTo>
                  <a:pt x="1705743" y="1725578"/>
                </a:lnTo>
                <a:lnTo>
                  <a:pt x="0" y="1725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2245" y="685989"/>
            <a:ext cx="1689191" cy="1708833"/>
          </a:xfrm>
          <a:custGeom>
            <a:avLst/>
            <a:gdLst/>
            <a:ahLst/>
            <a:cxnLst/>
            <a:rect l="l" t="t" r="r" b="b"/>
            <a:pathLst>
              <a:path w="1689191" h="1708833">
                <a:moveTo>
                  <a:pt x="0" y="0"/>
                </a:moveTo>
                <a:lnTo>
                  <a:pt x="1689191" y="0"/>
                </a:lnTo>
                <a:lnTo>
                  <a:pt x="1689191" y="1708832"/>
                </a:lnTo>
                <a:lnTo>
                  <a:pt x="0" y="17088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63810" y="616454"/>
            <a:ext cx="1711582" cy="1745142"/>
          </a:xfrm>
          <a:custGeom>
            <a:avLst/>
            <a:gdLst/>
            <a:ahLst/>
            <a:cxnLst/>
            <a:rect l="l" t="t" r="r" b="b"/>
            <a:pathLst>
              <a:path w="1711582" h="1745142">
                <a:moveTo>
                  <a:pt x="0" y="0"/>
                </a:moveTo>
                <a:lnTo>
                  <a:pt x="1711582" y="0"/>
                </a:lnTo>
                <a:lnTo>
                  <a:pt x="1711582" y="1745142"/>
                </a:lnTo>
                <a:lnTo>
                  <a:pt x="0" y="174514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8640" y="10674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703282" y="9490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158268" y="11395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8640" y="257504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703282" y="2563199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158268" y="2582249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8640" y="5123812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2703282" y="511197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158268" y="513102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8640" y="7611172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703282" y="759933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158268" y="761838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051" y="99358"/>
            <a:ext cx="341698" cy="325467"/>
          </a:xfrm>
          <a:custGeom>
            <a:avLst/>
            <a:gdLst/>
            <a:ahLst/>
            <a:cxnLst/>
            <a:rect l="l" t="t" r="r" b="b"/>
            <a:pathLst>
              <a:path w="341698" h="325467">
                <a:moveTo>
                  <a:pt x="0" y="0"/>
                </a:moveTo>
                <a:lnTo>
                  <a:pt x="341698" y="0"/>
                </a:lnTo>
                <a:lnTo>
                  <a:pt x="341698" y="325467"/>
                </a:lnTo>
                <a:lnTo>
                  <a:pt x="0" y="3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80244" y="130679"/>
            <a:ext cx="359999" cy="342899"/>
          </a:xfrm>
          <a:custGeom>
            <a:avLst/>
            <a:gdLst/>
            <a:ahLst/>
            <a:cxnLst/>
            <a:rect l="l" t="t" r="r" b="b"/>
            <a:pathLst>
              <a:path w="359999" h="342899">
                <a:moveTo>
                  <a:pt x="0" y="0"/>
                </a:moveTo>
                <a:lnTo>
                  <a:pt x="359999" y="0"/>
                </a:lnTo>
                <a:lnTo>
                  <a:pt x="359999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78218" y="99358"/>
            <a:ext cx="337822" cy="321775"/>
          </a:xfrm>
          <a:custGeom>
            <a:avLst/>
            <a:gdLst/>
            <a:ahLst/>
            <a:cxnLst/>
            <a:rect l="l" t="t" r="r" b="b"/>
            <a:pathLst>
              <a:path w="337822" h="321775">
                <a:moveTo>
                  <a:pt x="0" y="0"/>
                </a:moveTo>
                <a:lnTo>
                  <a:pt x="337822" y="0"/>
                </a:lnTo>
                <a:lnTo>
                  <a:pt x="337822" y="321776"/>
                </a:lnTo>
                <a:lnTo>
                  <a:pt x="0" y="32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051" y="2605394"/>
            <a:ext cx="330700" cy="314991"/>
          </a:xfrm>
          <a:custGeom>
            <a:avLst/>
            <a:gdLst/>
            <a:ahLst/>
            <a:cxnLst/>
            <a:rect l="l" t="t" r="r" b="b"/>
            <a:pathLst>
              <a:path w="330700" h="314991">
                <a:moveTo>
                  <a:pt x="0" y="0"/>
                </a:moveTo>
                <a:lnTo>
                  <a:pt x="330699" y="0"/>
                </a:lnTo>
                <a:lnTo>
                  <a:pt x="330699" y="314991"/>
                </a:lnTo>
                <a:lnTo>
                  <a:pt x="0" y="314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47044" y="2605394"/>
            <a:ext cx="334260" cy="318383"/>
          </a:xfrm>
          <a:custGeom>
            <a:avLst/>
            <a:gdLst/>
            <a:ahLst/>
            <a:cxnLst/>
            <a:rect l="l" t="t" r="r" b="b"/>
            <a:pathLst>
              <a:path w="334260" h="318383">
                <a:moveTo>
                  <a:pt x="0" y="0"/>
                </a:moveTo>
                <a:lnTo>
                  <a:pt x="334261" y="0"/>
                </a:lnTo>
                <a:lnTo>
                  <a:pt x="334261" y="318383"/>
                </a:lnTo>
                <a:lnTo>
                  <a:pt x="0" y="318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78218" y="2605394"/>
            <a:ext cx="312529" cy="297684"/>
          </a:xfrm>
          <a:custGeom>
            <a:avLst/>
            <a:gdLst/>
            <a:ahLst/>
            <a:cxnLst/>
            <a:rect l="l" t="t" r="r" b="b"/>
            <a:pathLst>
              <a:path w="312529" h="297684">
                <a:moveTo>
                  <a:pt x="0" y="0"/>
                </a:moveTo>
                <a:lnTo>
                  <a:pt x="312528" y="0"/>
                </a:lnTo>
                <a:lnTo>
                  <a:pt x="312528" y="297683"/>
                </a:lnTo>
                <a:lnTo>
                  <a:pt x="0" y="297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3497" y="5121329"/>
            <a:ext cx="316019" cy="301008"/>
          </a:xfrm>
          <a:custGeom>
            <a:avLst/>
            <a:gdLst/>
            <a:ahLst/>
            <a:cxnLst/>
            <a:rect l="l" t="t" r="r" b="b"/>
            <a:pathLst>
              <a:path w="316019" h="301008">
                <a:moveTo>
                  <a:pt x="0" y="0"/>
                </a:moveTo>
                <a:lnTo>
                  <a:pt x="316019" y="0"/>
                </a:lnTo>
                <a:lnTo>
                  <a:pt x="316019" y="301008"/>
                </a:lnTo>
                <a:lnTo>
                  <a:pt x="0" y="30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51491" y="5121329"/>
            <a:ext cx="320306" cy="305091"/>
          </a:xfrm>
          <a:custGeom>
            <a:avLst/>
            <a:gdLst/>
            <a:ahLst/>
            <a:cxnLst/>
            <a:rect l="l" t="t" r="r" b="b"/>
            <a:pathLst>
              <a:path w="320306" h="305091">
                <a:moveTo>
                  <a:pt x="0" y="0"/>
                </a:moveTo>
                <a:lnTo>
                  <a:pt x="320306" y="0"/>
                </a:lnTo>
                <a:lnTo>
                  <a:pt x="320306" y="305091"/>
                </a:lnTo>
                <a:lnTo>
                  <a:pt x="0" y="305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182665" y="5121329"/>
            <a:ext cx="290175" cy="276391"/>
          </a:xfrm>
          <a:custGeom>
            <a:avLst/>
            <a:gdLst/>
            <a:ahLst/>
            <a:cxnLst/>
            <a:rect l="l" t="t" r="r" b="b"/>
            <a:pathLst>
              <a:path w="290175" h="276391">
                <a:moveTo>
                  <a:pt x="0" y="0"/>
                </a:moveTo>
                <a:lnTo>
                  <a:pt x="290174" y="0"/>
                </a:lnTo>
                <a:lnTo>
                  <a:pt x="290174" y="276391"/>
                </a:lnTo>
                <a:lnTo>
                  <a:pt x="0" y="276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5721" y="764153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653715" y="764153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84888" y="7641539"/>
            <a:ext cx="305858" cy="291330"/>
          </a:xfrm>
          <a:custGeom>
            <a:avLst/>
            <a:gdLst/>
            <a:ahLst/>
            <a:cxnLst/>
            <a:rect l="l" t="t" r="r" b="b"/>
            <a:pathLst>
              <a:path w="305858" h="291330">
                <a:moveTo>
                  <a:pt x="0" y="0"/>
                </a:moveTo>
                <a:lnTo>
                  <a:pt x="305858" y="0"/>
                </a:lnTo>
                <a:lnTo>
                  <a:pt x="305858" y="291331"/>
                </a:lnTo>
                <a:lnTo>
                  <a:pt x="0" y="2913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20749" y="756000"/>
            <a:ext cx="1660068" cy="1579140"/>
          </a:xfrm>
          <a:custGeom>
            <a:avLst/>
            <a:gdLst/>
            <a:ahLst/>
            <a:cxnLst/>
            <a:rect l="l" t="t" r="r" b="b"/>
            <a:pathLst>
              <a:path w="1660068" h="1579140">
                <a:moveTo>
                  <a:pt x="0" y="0"/>
                </a:moveTo>
                <a:lnTo>
                  <a:pt x="1660067" y="0"/>
                </a:lnTo>
                <a:lnTo>
                  <a:pt x="1660067" y="1579140"/>
                </a:lnTo>
                <a:lnTo>
                  <a:pt x="0" y="1579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3045690" y="845489"/>
            <a:ext cx="1481961" cy="1409715"/>
          </a:xfrm>
          <a:custGeom>
            <a:avLst/>
            <a:gdLst/>
            <a:ahLst/>
            <a:cxnLst/>
            <a:rect l="l" t="t" r="r" b="b"/>
            <a:pathLst>
              <a:path w="1481961" h="1409715">
                <a:moveTo>
                  <a:pt x="0" y="0"/>
                </a:moveTo>
                <a:lnTo>
                  <a:pt x="1481961" y="0"/>
                </a:lnTo>
                <a:lnTo>
                  <a:pt x="1481961" y="1409715"/>
                </a:lnTo>
                <a:lnTo>
                  <a:pt x="0" y="14097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578268" y="756000"/>
            <a:ext cx="1662033" cy="1662033"/>
          </a:xfrm>
          <a:custGeom>
            <a:avLst/>
            <a:gdLst/>
            <a:ahLst/>
            <a:cxnLst/>
            <a:rect l="l" t="t" r="r" b="b"/>
            <a:pathLst>
              <a:path w="1662033" h="1662033">
                <a:moveTo>
                  <a:pt x="0" y="0"/>
                </a:moveTo>
                <a:lnTo>
                  <a:pt x="1662033" y="0"/>
                </a:lnTo>
                <a:lnTo>
                  <a:pt x="1662033" y="1662033"/>
                </a:lnTo>
                <a:lnTo>
                  <a:pt x="0" y="1662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23565" y="3268763"/>
            <a:ext cx="1801649" cy="1540410"/>
          </a:xfrm>
          <a:custGeom>
            <a:avLst/>
            <a:gdLst/>
            <a:ahLst/>
            <a:cxnLst/>
            <a:rect l="l" t="t" r="r" b="b"/>
            <a:pathLst>
              <a:path w="1801649" h="1540410">
                <a:moveTo>
                  <a:pt x="0" y="0"/>
                </a:moveTo>
                <a:lnTo>
                  <a:pt x="1801649" y="0"/>
                </a:lnTo>
                <a:lnTo>
                  <a:pt x="1801649" y="1540409"/>
                </a:lnTo>
                <a:lnTo>
                  <a:pt x="0" y="1540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940243" y="3178159"/>
            <a:ext cx="1808134" cy="1719987"/>
          </a:xfrm>
          <a:custGeom>
            <a:avLst/>
            <a:gdLst/>
            <a:ahLst/>
            <a:cxnLst/>
            <a:rect l="l" t="t" r="r" b="b"/>
            <a:pathLst>
              <a:path w="1808134" h="1719987">
                <a:moveTo>
                  <a:pt x="0" y="0"/>
                </a:moveTo>
                <a:lnTo>
                  <a:pt x="1808134" y="0"/>
                </a:lnTo>
                <a:lnTo>
                  <a:pt x="1808134" y="1719987"/>
                </a:lnTo>
                <a:lnTo>
                  <a:pt x="0" y="17199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578268" y="3268763"/>
            <a:ext cx="1563546" cy="1563546"/>
          </a:xfrm>
          <a:custGeom>
            <a:avLst/>
            <a:gdLst/>
            <a:ahLst/>
            <a:cxnLst/>
            <a:rect l="l" t="t" r="r" b="b"/>
            <a:pathLst>
              <a:path w="1563546" h="1563546">
                <a:moveTo>
                  <a:pt x="0" y="0"/>
                </a:moveTo>
                <a:lnTo>
                  <a:pt x="1563546" y="0"/>
                </a:lnTo>
                <a:lnTo>
                  <a:pt x="1563546" y="1563546"/>
                </a:lnTo>
                <a:lnTo>
                  <a:pt x="0" y="1563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628132" y="5928263"/>
            <a:ext cx="1245300" cy="1245300"/>
          </a:xfrm>
          <a:custGeom>
            <a:avLst/>
            <a:gdLst/>
            <a:ahLst/>
            <a:cxnLst/>
            <a:rect l="l" t="t" r="r" b="b"/>
            <a:pathLst>
              <a:path w="1245300" h="1245300">
                <a:moveTo>
                  <a:pt x="0" y="0"/>
                </a:moveTo>
                <a:lnTo>
                  <a:pt x="1245301" y="0"/>
                </a:lnTo>
                <a:lnTo>
                  <a:pt x="1245301" y="1245300"/>
                </a:lnTo>
                <a:lnTo>
                  <a:pt x="0" y="1245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106757" y="5841300"/>
            <a:ext cx="1355380" cy="1355380"/>
          </a:xfrm>
          <a:custGeom>
            <a:avLst/>
            <a:gdLst/>
            <a:ahLst/>
            <a:cxnLst/>
            <a:rect l="l" t="t" r="r" b="b"/>
            <a:pathLst>
              <a:path w="1355380" h="1355380">
                <a:moveTo>
                  <a:pt x="0" y="0"/>
                </a:moveTo>
                <a:lnTo>
                  <a:pt x="1355380" y="0"/>
                </a:lnTo>
                <a:lnTo>
                  <a:pt x="1355380" y="1355379"/>
                </a:lnTo>
                <a:lnTo>
                  <a:pt x="0" y="1355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622037" y="5796146"/>
            <a:ext cx="1519777" cy="1445688"/>
          </a:xfrm>
          <a:custGeom>
            <a:avLst/>
            <a:gdLst/>
            <a:ahLst/>
            <a:cxnLst/>
            <a:rect l="l" t="t" r="r" b="b"/>
            <a:pathLst>
              <a:path w="1519777" h="1445688">
                <a:moveTo>
                  <a:pt x="0" y="0"/>
                </a:moveTo>
                <a:lnTo>
                  <a:pt x="1519777" y="0"/>
                </a:lnTo>
                <a:lnTo>
                  <a:pt x="1519777" y="1445687"/>
                </a:lnTo>
                <a:lnTo>
                  <a:pt x="0" y="144568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99516" y="8389906"/>
            <a:ext cx="1548029" cy="1546094"/>
          </a:xfrm>
          <a:custGeom>
            <a:avLst/>
            <a:gdLst/>
            <a:ahLst/>
            <a:cxnLst/>
            <a:rect l="l" t="t" r="r" b="b"/>
            <a:pathLst>
              <a:path w="1548029" h="1546094">
                <a:moveTo>
                  <a:pt x="0" y="0"/>
                </a:moveTo>
                <a:lnTo>
                  <a:pt x="1548029" y="0"/>
                </a:lnTo>
                <a:lnTo>
                  <a:pt x="1548029" y="1546094"/>
                </a:lnTo>
                <a:lnTo>
                  <a:pt x="0" y="15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206883" y="8456581"/>
            <a:ext cx="1159575" cy="1159575"/>
          </a:xfrm>
          <a:custGeom>
            <a:avLst/>
            <a:gdLst/>
            <a:ahLst/>
            <a:cxnLst/>
            <a:rect l="l" t="t" r="r" b="b"/>
            <a:pathLst>
              <a:path w="1159575" h="1159575">
                <a:moveTo>
                  <a:pt x="0" y="0"/>
                </a:moveTo>
                <a:lnTo>
                  <a:pt x="1159575" y="0"/>
                </a:lnTo>
                <a:lnTo>
                  <a:pt x="1159575" y="1159575"/>
                </a:lnTo>
                <a:lnTo>
                  <a:pt x="0" y="115957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623038" y="8346389"/>
            <a:ext cx="1419173" cy="1419173"/>
          </a:xfrm>
          <a:custGeom>
            <a:avLst/>
            <a:gdLst/>
            <a:ahLst/>
            <a:cxnLst/>
            <a:rect l="l" t="t" r="r" b="b"/>
            <a:pathLst>
              <a:path w="1419173" h="1419173">
                <a:moveTo>
                  <a:pt x="0" y="0"/>
                </a:moveTo>
                <a:lnTo>
                  <a:pt x="1419173" y="0"/>
                </a:lnTo>
                <a:lnTo>
                  <a:pt x="1419173" y="1419173"/>
                </a:lnTo>
                <a:lnTo>
                  <a:pt x="0" y="141917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504607" y="70783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025968" y="70783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54140" y="70783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4607" y="2532090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025968" y="2576819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54140" y="2532090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04607" y="5035771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025968" y="5069775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16040" y="5022848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20749" y="7551706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025968" y="7551706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54140" y="7612964"/>
            <a:ext cx="18044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9398" y="1269513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4"/>
                </a:lnTo>
                <a:lnTo>
                  <a:pt x="0" y="75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16402" y="328092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1258" y="1193140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9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85603" y="1339138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152607" y="397718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97463" y="1262765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20" name="Freeform 20"/>
          <p:cNvSpPr/>
          <p:nvPr/>
        </p:nvSpPr>
        <p:spPr>
          <a:xfrm>
            <a:off x="3362538" y="1269513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4"/>
                </a:lnTo>
                <a:lnTo>
                  <a:pt x="0" y="75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629542" y="328092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74398" y="1193140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23" name="Freeform 23"/>
          <p:cNvSpPr/>
          <p:nvPr/>
        </p:nvSpPr>
        <p:spPr>
          <a:xfrm>
            <a:off x="5962643" y="3855073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229647" y="2913653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74504" y="3778701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26" name="Freeform 26"/>
          <p:cNvSpPr/>
          <p:nvPr/>
        </p:nvSpPr>
        <p:spPr>
          <a:xfrm>
            <a:off x="805328" y="3788398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72332" y="2846978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7189" y="3712026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29" name="Freeform 29"/>
          <p:cNvSpPr/>
          <p:nvPr/>
        </p:nvSpPr>
        <p:spPr>
          <a:xfrm>
            <a:off x="3474398" y="3778873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3" y="0"/>
                </a:lnTo>
                <a:lnTo>
                  <a:pt x="764493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741403" y="2837453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86259" y="3702501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10</a:t>
            </a:r>
          </a:p>
        </p:txBody>
      </p:sp>
      <p:sp>
        <p:nvSpPr>
          <p:cNvPr id="32" name="Freeform 32"/>
          <p:cNvSpPr/>
          <p:nvPr/>
        </p:nvSpPr>
        <p:spPr>
          <a:xfrm>
            <a:off x="5941533" y="6379736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208537" y="5438316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53394" y="6303363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35" name="Freeform 35"/>
          <p:cNvSpPr/>
          <p:nvPr/>
        </p:nvSpPr>
        <p:spPr>
          <a:xfrm>
            <a:off x="805328" y="6334582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072332" y="5393162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7189" y="6258209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38" name="Freeform 38"/>
          <p:cNvSpPr/>
          <p:nvPr/>
        </p:nvSpPr>
        <p:spPr>
          <a:xfrm>
            <a:off x="2969401" y="6379736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3236406" y="5438316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081262" y="6303363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56644" y="5843174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=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322664" y="5806722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43" name="Freeform 43"/>
          <p:cNvSpPr/>
          <p:nvPr/>
        </p:nvSpPr>
        <p:spPr>
          <a:xfrm>
            <a:off x="847215" y="8753886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114219" y="7812466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5302" y="8677686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46" name="Freeform 46"/>
          <p:cNvSpPr/>
          <p:nvPr/>
        </p:nvSpPr>
        <p:spPr>
          <a:xfrm>
            <a:off x="3435421" y="8797927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4"/>
                </a:lnTo>
                <a:lnTo>
                  <a:pt x="0" y="75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3702425" y="7856506"/>
            <a:ext cx="468338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463508" y="8721727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49" name="Freeform 49"/>
          <p:cNvSpPr/>
          <p:nvPr/>
        </p:nvSpPr>
        <p:spPr>
          <a:xfrm>
            <a:off x="6039350" y="8770424"/>
            <a:ext cx="764492" cy="75855"/>
          </a:xfrm>
          <a:custGeom>
            <a:avLst/>
            <a:gdLst/>
            <a:ahLst/>
            <a:cxnLst/>
            <a:rect l="l" t="t" r="r" b="b"/>
            <a:pathLst>
              <a:path w="764492" h="75855">
                <a:moveTo>
                  <a:pt x="0" y="0"/>
                </a:moveTo>
                <a:lnTo>
                  <a:pt x="764492" y="0"/>
                </a:lnTo>
                <a:lnTo>
                  <a:pt x="764492" y="75855"/>
                </a:lnTo>
                <a:lnTo>
                  <a:pt x="0" y="7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87" r="-96187"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6109324" y="7829004"/>
            <a:ext cx="616415" cy="9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067437" y="8694224"/>
            <a:ext cx="736405" cy="9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en-US" sz="5427">
                <a:solidFill>
                  <a:srgbClr val="000000"/>
                </a:solidFill>
                <a:latin typeface="A Day Without Sun Text Bold"/>
              </a:rPr>
              <a:t>12</a:t>
            </a:r>
          </a:p>
        </p:txBody>
      </p:sp>
      <p:sp>
        <p:nvSpPr>
          <p:cNvPr id="52" name="Freeform 52"/>
          <p:cNvSpPr/>
          <p:nvPr/>
        </p:nvSpPr>
        <p:spPr>
          <a:xfrm>
            <a:off x="98640" y="10674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2703282" y="9490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5158268" y="11395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98640" y="260472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2703282" y="259288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5158268" y="261193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98640" y="511428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03282" y="510244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5158268" y="512149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98640" y="763974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2703282" y="762790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5158268" y="764695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051" y="99358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41154" y="756000"/>
            <a:ext cx="1609328" cy="1614249"/>
          </a:xfrm>
          <a:custGeom>
            <a:avLst/>
            <a:gdLst/>
            <a:ahLst/>
            <a:cxnLst/>
            <a:rect l="l" t="t" r="r" b="b"/>
            <a:pathLst>
              <a:path w="1609328" h="1614249">
                <a:moveTo>
                  <a:pt x="0" y="0"/>
                </a:moveTo>
                <a:lnTo>
                  <a:pt x="1609328" y="0"/>
                </a:lnTo>
                <a:lnTo>
                  <a:pt x="1609328" y="1614249"/>
                </a:lnTo>
                <a:lnTo>
                  <a:pt x="0" y="1614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18301" y="3206167"/>
            <a:ext cx="1719688" cy="1730079"/>
          </a:xfrm>
          <a:custGeom>
            <a:avLst/>
            <a:gdLst/>
            <a:ahLst/>
            <a:cxnLst/>
            <a:rect l="l" t="t" r="r" b="b"/>
            <a:pathLst>
              <a:path w="1719688" h="1730079">
                <a:moveTo>
                  <a:pt x="0" y="0"/>
                </a:moveTo>
                <a:lnTo>
                  <a:pt x="1719687" y="0"/>
                </a:lnTo>
                <a:lnTo>
                  <a:pt x="1719687" y="1730079"/>
                </a:lnTo>
                <a:lnTo>
                  <a:pt x="0" y="17300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178218" y="3770655"/>
            <a:ext cx="2316569" cy="206753"/>
          </a:xfrm>
          <a:custGeom>
            <a:avLst/>
            <a:gdLst/>
            <a:ahLst/>
            <a:cxnLst/>
            <a:rect l="l" t="t" r="r" b="b"/>
            <a:pathLst>
              <a:path w="2316569" h="206753">
                <a:moveTo>
                  <a:pt x="0" y="0"/>
                </a:moveTo>
                <a:lnTo>
                  <a:pt x="2316569" y="0"/>
                </a:lnTo>
                <a:lnTo>
                  <a:pt x="2316569" y="206753"/>
                </a:lnTo>
                <a:lnTo>
                  <a:pt x="0" y="20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3920" y="6240654"/>
            <a:ext cx="2228449" cy="157567"/>
          </a:xfrm>
          <a:custGeom>
            <a:avLst/>
            <a:gdLst/>
            <a:ahLst/>
            <a:cxnLst/>
            <a:rect l="l" t="t" r="r" b="b"/>
            <a:pathLst>
              <a:path w="2228449" h="157567">
                <a:moveTo>
                  <a:pt x="0" y="0"/>
                </a:moveTo>
                <a:lnTo>
                  <a:pt x="2228449" y="0"/>
                </a:lnTo>
                <a:lnTo>
                  <a:pt x="2228449" y="157567"/>
                </a:lnTo>
                <a:lnTo>
                  <a:pt x="0" y="1575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03059" y="8361737"/>
            <a:ext cx="1685517" cy="1466400"/>
          </a:xfrm>
          <a:custGeom>
            <a:avLst/>
            <a:gdLst/>
            <a:ahLst/>
            <a:cxnLst/>
            <a:rect l="l" t="t" r="r" b="b"/>
            <a:pathLst>
              <a:path w="1685517" h="1466400">
                <a:moveTo>
                  <a:pt x="0" y="0"/>
                </a:moveTo>
                <a:lnTo>
                  <a:pt x="1685517" y="0"/>
                </a:lnTo>
                <a:lnTo>
                  <a:pt x="1685517" y="1466400"/>
                </a:lnTo>
                <a:lnTo>
                  <a:pt x="0" y="1466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954047" y="8123302"/>
            <a:ext cx="1905596" cy="1812698"/>
          </a:xfrm>
          <a:custGeom>
            <a:avLst/>
            <a:gdLst/>
            <a:ahLst/>
            <a:cxnLst/>
            <a:rect l="l" t="t" r="r" b="b"/>
            <a:pathLst>
              <a:path w="1905596" h="1812698">
                <a:moveTo>
                  <a:pt x="0" y="0"/>
                </a:moveTo>
                <a:lnTo>
                  <a:pt x="1905596" y="0"/>
                </a:lnTo>
                <a:lnTo>
                  <a:pt x="1905596" y="1812698"/>
                </a:lnTo>
                <a:lnTo>
                  <a:pt x="0" y="18126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390407" y="8190768"/>
            <a:ext cx="1971942" cy="1875810"/>
          </a:xfrm>
          <a:custGeom>
            <a:avLst/>
            <a:gdLst/>
            <a:ahLst/>
            <a:cxnLst/>
            <a:rect l="l" t="t" r="r" b="b"/>
            <a:pathLst>
              <a:path w="1971942" h="1875810">
                <a:moveTo>
                  <a:pt x="0" y="0"/>
                </a:moveTo>
                <a:lnTo>
                  <a:pt x="1971942" y="0"/>
                </a:lnTo>
                <a:lnTo>
                  <a:pt x="1971942" y="1875810"/>
                </a:lnTo>
                <a:lnTo>
                  <a:pt x="0" y="18758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59313" y="99358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991785" y="3247054"/>
            <a:ext cx="1664556" cy="1674614"/>
          </a:xfrm>
          <a:custGeom>
            <a:avLst/>
            <a:gdLst/>
            <a:ahLst/>
            <a:cxnLst/>
            <a:rect l="l" t="t" r="r" b="b"/>
            <a:pathLst>
              <a:path w="1664556" h="1674614">
                <a:moveTo>
                  <a:pt x="0" y="0"/>
                </a:moveTo>
                <a:lnTo>
                  <a:pt x="1664557" y="0"/>
                </a:lnTo>
                <a:lnTo>
                  <a:pt x="1664557" y="1674614"/>
                </a:lnTo>
                <a:lnTo>
                  <a:pt x="0" y="16746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974723" y="717900"/>
            <a:ext cx="1698681" cy="1721460"/>
          </a:xfrm>
          <a:custGeom>
            <a:avLst/>
            <a:gdLst/>
            <a:ahLst/>
            <a:cxnLst/>
            <a:rect l="l" t="t" r="r" b="b"/>
            <a:pathLst>
              <a:path w="1698681" h="1721460">
                <a:moveTo>
                  <a:pt x="0" y="0"/>
                </a:moveTo>
                <a:lnTo>
                  <a:pt x="1698681" y="0"/>
                </a:lnTo>
                <a:lnTo>
                  <a:pt x="1698681" y="1721460"/>
                </a:lnTo>
                <a:lnTo>
                  <a:pt x="0" y="172146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465676" y="643096"/>
            <a:ext cx="1821404" cy="1794619"/>
          </a:xfrm>
          <a:custGeom>
            <a:avLst/>
            <a:gdLst/>
            <a:ahLst/>
            <a:cxnLst/>
            <a:rect l="l" t="t" r="r" b="b"/>
            <a:pathLst>
              <a:path w="1821404" h="1794619">
                <a:moveTo>
                  <a:pt x="0" y="0"/>
                </a:moveTo>
                <a:lnTo>
                  <a:pt x="1821404" y="0"/>
                </a:lnTo>
                <a:lnTo>
                  <a:pt x="1821404" y="1794619"/>
                </a:lnTo>
                <a:lnTo>
                  <a:pt x="0" y="179461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634944" y="6248803"/>
            <a:ext cx="2290112" cy="149418"/>
          </a:xfrm>
          <a:custGeom>
            <a:avLst/>
            <a:gdLst/>
            <a:ahLst/>
            <a:cxnLst/>
            <a:rect l="l" t="t" r="r" b="b"/>
            <a:pathLst>
              <a:path w="2290112" h="149418">
                <a:moveTo>
                  <a:pt x="0" y="0"/>
                </a:moveTo>
                <a:lnTo>
                  <a:pt x="2290112" y="0"/>
                </a:lnTo>
                <a:lnTo>
                  <a:pt x="2290112" y="149418"/>
                </a:lnTo>
                <a:lnTo>
                  <a:pt x="0" y="1494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792025" y="137417"/>
            <a:ext cx="155651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carré</a:t>
            </a:r>
          </a:p>
        </p:txBody>
      </p:sp>
      <p:sp>
        <p:nvSpPr>
          <p:cNvPr id="28" name="Freeform 28"/>
          <p:cNvSpPr/>
          <p:nvPr/>
        </p:nvSpPr>
        <p:spPr>
          <a:xfrm>
            <a:off x="1316765" y="288027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641014" y="127642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3" y="0"/>
                </a:lnTo>
                <a:lnTo>
                  <a:pt x="280263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921277" y="127642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362060" y="136043"/>
            <a:ext cx="167042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</a:t>
            </a:r>
          </a:p>
        </p:txBody>
      </p:sp>
      <p:sp>
        <p:nvSpPr>
          <p:cNvPr id="32" name="Freeform 32"/>
          <p:cNvSpPr/>
          <p:nvPr/>
        </p:nvSpPr>
        <p:spPr>
          <a:xfrm>
            <a:off x="3886800" y="286653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187743" y="145443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468005" y="145443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5813538" y="194025"/>
            <a:ext cx="155961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</a:t>
            </a:r>
          </a:p>
        </p:txBody>
      </p:sp>
      <p:sp>
        <p:nvSpPr>
          <p:cNvPr id="36" name="Freeform 36"/>
          <p:cNvSpPr/>
          <p:nvPr/>
        </p:nvSpPr>
        <p:spPr>
          <a:xfrm>
            <a:off x="6376378" y="335693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79051" y="2630177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49"/>
                </a:lnTo>
                <a:lnTo>
                  <a:pt x="0" y="266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59313" y="2630177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4"/>
                </a:lnTo>
                <a:lnTo>
                  <a:pt x="0" y="274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316765" y="2818845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641014" y="2658460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3" y="0"/>
                </a:lnTo>
                <a:lnTo>
                  <a:pt x="280263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2921277" y="2658460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886800" y="2817472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5187743" y="2676262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49"/>
                </a:lnTo>
                <a:lnTo>
                  <a:pt x="0" y="266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5468005" y="2676262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5851638" y="2715901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46" name="Freeform 46"/>
          <p:cNvSpPr/>
          <p:nvPr/>
        </p:nvSpPr>
        <p:spPr>
          <a:xfrm>
            <a:off x="6376378" y="2866511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99096" y="5180060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379358" y="5180060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812070" y="5218119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50" name="Freeform 50"/>
          <p:cNvSpPr/>
          <p:nvPr/>
        </p:nvSpPr>
        <p:spPr>
          <a:xfrm>
            <a:off x="1336810" y="5368729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2661060" y="5208344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2941322" y="5208344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3382105" y="5216746"/>
            <a:ext cx="2014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l'unité.</a:t>
            </a:r>
          </a:p>
        </p:txBody>
      </p:sp>
      <p:sp>
        <p:nvSpPr>
          <p:cNvPr id="54" name="Freeform 54"/>
          <p:cNvSpPr/>
          <p:nvPr/>
        </p:nvSpPr>
        <p:spPr>
          <a:xfrm>
            <a:off x="3906845" y="5367356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4"/>
                </a:lnTo>
                <a:lnTo>
                  <a:pt x="0" y="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5207788" y="5226146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49"/>
                </a:lnTo>
                <a:lnTo>
                  <a:pt x="0" y="266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5488050" y="5226146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4"/>
                </a:lnTo>
                <a:lnTo>
                  <a:pt x="0" y="274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415473" y="5386947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7876" y="7647885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338138" y="7647885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295591" y="7836554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0" y="0"/>
                </a:lnTo>
                <a:lnTo>
                  <a:pt x="211290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2619840" y="7676169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49"/>
                </a:lnTo>
                <a:lnTo>
                  <a:pt x="0" y="266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2900102" y="7676169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3865625" y="7835180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5166568" y="7693970"/>
            <a:ext cx="280262" cy="266950"/>
          </a:xfrm>
          <a:custGeom>
            <a:avLst/>
            <a:gdLst/>
            <a:ahLst/>
            <a:cxnLst/>
            <a:rect l="l" t="t" r="r" b="b"/>
            <a:pathLst>
              <a:path w="280262" h="266950">
                <a:moveTo>
                  <a:pt x="0" y="0"/>
                </a:moveTo>
                <a:lnTo>
                  <a:pt x="280262" y="0"/>
                </a:lnTo>
                <a:lnTo>
                  <a:pt x="280262" y="266950"/>
                </a:lnTo>
                <a:lnTo>
                  <a:pt x="0" y="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5446830" y="7693970"/>
            <a:ext cx="288383" cy="274685"/>
          </a:xfrm>
          <a:custGeom>
            <a:avLst/>
            <a:gdLst/>
            <a:ahLst/>
            <a:cxnLst/>
            <a:rect l="l" t="t" r="r" b="b"/>
            <a:pathLst>
              <a:path w="288383" h="274685">
                <a:moveTo>
                  <a:pt x="0" y="0"/>
                </a:moveTo>
                <a:lnTo>
                  <a:pt x="288383" y="0"/>
                </a:lnTo>
                <a:lnTo>
                  <a:pt x="288383" y="274685"/>
                </a:lnTo>
                <a:lnTo>
                  <a:pt x="0" y="27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6355203" y="7884220"/>
            <a:ext cx="211290" cy="20965"/>
          </a:xfrm>
          <a:custGeom>
            <a:avLst/>
            <a:gdLst/>
            <a:ahLst/>
            <a:cxnLst/>
            <a:rect l="l" t="t" r="r" b="b"/>
            <a:pathLst>
              <a:path w="211290" h="20965">
                <a:moveTo>
                  <a:pt x="0" y="0"/>
                </a:moveTo>
                <a:lnTo>
                  <a:pt x="211291" y="0"/>
                </a:lnTo>
                <a:lnTo>
                  <a:pt x="211291" y="20965"/>
                </a:lnTo>
                <a:lnTo>
                  <a:pt x="0" y="2096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6187" r="-96187"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5410719" y="5797770"/>
            <a:ext cx="1851568" cy="1587719"/>
          </a:xfrm>
          <a:custGeom>
            <a:avLst/>
            <a:gdLst/>
            <a:ahLst/>
            <a:cxnLst/>
            <a:rect l="l" t="t" r="r" b="b"/>
            <a:pathLst>
              <a:path w="1851568" h="1587719">
                <a:moveTo>
                  <a:pt x="0" y="0"/>
                </a:moveTo>
                <a:lnTo>
                  <a:pt x="1851567" y="0"/>
                </a:lnTo>
                <a:lnTo>
                  <a:pt x="1851567" y="1587720"/>
                </a:lnTo>
                <a:lnTo>
                  <a:pt x="0" y="1587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8" name="TextBox 68"/>
          <p:cNvSpPr txBox="1"/>
          <p:nvPr/>
        </p:nvSpPr>
        <p:spPr>
          <a:xfrm>
            <a:off x="5187743" y="3941744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338858" y="3963344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22531" y="6399400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304706" y="639940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634944" y="6379171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813336" y="639940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87816" y="2311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81191" y="269934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3957851" y="21744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951225" y="268561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447429" y="7078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440804" y="31760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6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387816" y="2553936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381191" y="280075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957851" y="2552562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951225" y="2799379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447429" y="2601602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440804" y="2848419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407861" y="5103819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401236" y="535063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977896" y="5102446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971270" y="5349263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486524" y="512203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479899" y="5368854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4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366642" y="7571644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2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360016" y="7818461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936676" y="757027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1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930051" y="7817088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426255" y="7619310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6419629" y="7866127"/>
            <a:ext cx="12943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871683" y="5254846"/>
            <a:ext cx="155961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triangle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52634" y="7666894"/>
            <a:ext cx="155961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disque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69844" y="2649185"/>
            <a:ext cx="155651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carré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344486" y="2685079"/>
            <a:ext cx="155651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carré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339879" y="7732681"/>
            <a:ext cx="155651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de l'étoile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88238" y="7756652"/>
            <a:ext cx="155651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Colorier     de l'aire du carré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3889" y="3601642"/>
            <a:ext cx="2316569" cy="206753"/>
          </a:xfrm>
          <a:custGeom>
            <a:avLst/>
            <a:gdLst/>
            <a:ahLst/>
            <a:cxnLst/>
            <a:rect l="l" t="t" r="r" b="b"/>
            <a:pathLst>
              <a:path w="2316569" h="206753">
                <a:moveTo>
                  <a:pt x="0" y="0"/>
                </a:moveTo>
                <a:lnTo>
                  <a:pt x="2316570" y="0"/>
                </a:lnTo>
                <a:lnTo>
                  <a:pt x="2316570" y="206753"/>
                </a:lnTo>
                <a:lnTo>
                  <a:pt x="0" y="2067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634944" y="6248803"/>
            <a:ext cx="2290112" cy="149418"/>
          </a:xfrm>
          <a:custGeom>
            <a:avLst/>
            <a:gdLst/>
            <a:ahLst/>
            <a:cxnLst/>
            <a:rect l="l" t="t" r="r" b="b"/>
            <a:pathLst>
              <a:path w="2290112" h="149418">
                <a:moveTo>
                  <a:pt x="0" y="0"/>
                </a:moveTo>
                <a:lnTo>
                  <a:pt x="2290112" y="0"/>
                </a:lnTo>
                <a:lnTo>
                  <a:pt x="2290112" y="149418"/>
                </a:lnTo>
                <a:lnTo>
                  <a:pt x="0" y="14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657677" y="917622"/>
            <a:ext cx="1437401" cy="1416964"/>
          </a:xfrm>
          <a:custGeom>
            <a:avLst/>
            <a:gdLst/>
            <a:ahLst/>
            <a:cxnLst/>
            <a:rect l="l" t="t" r="r" b="b"/>
            <a:pathLst>
              <a:path w="1437401" h="1416964">
                <a:moveTo>
                  <a:pt x="0" y="0"/>
                </a:moveTo>
                <a:lnTo>
                  <a:pt x="1437401" y="0"/>
                </a:lnTo>
                <a:lnTo>
                  <a:pt x="1437401" y="1416963"/>
                </a:lnTo>
                <a:lnTo>
                  <a:pt x="0" y="1416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09531" y="659918"/>
            <a:ext cx="1767697" cy="1760392"/>
          </a:xfrm>
          <a:custGeom>
            <a:avLst/>
            <a:gdLst/>
            <a:ahLst/>
            <a:cxnLst/>
            <a:rect l="l" t="t" r="r" b="b"/>
            <a:pathLst>
              <a:path w="1767697" h="1760392">
                <a:moveTo>
                  <a:pt x="0" y="0"/>
                </a:moveTo>
                <a:lnTo>
                  <a:pt x="1767697" y="0"/>
                </a:lnTo>
                <a:lnTo>
                  <a:pt x="1767697" y="1760392"/>
                </a:lnTo>
                <a:lnTo>
                  <a:pt x="0" y="17603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926617" y="717900"/>
            <a:ext cx="1729725" cy="1646274"/>
          </a:xfrm>
          <a:custGeom>
            <a:avLst/>
            <a:gdLst/>
            <a:ahLst/>
            <a:cxnLst/>
            <a:rect l="l" t="t" r="r" b="b"/>
            <a:pathLst>
              <a:path w="1729725" h="1646274">
                <a:moveTo>
                  <a:pt x="0" y="0"/>
                </a:moveTo>
                <a:lnTo>
                  <a:pt x="1729725" y="0"/>
                </a:lnTo>
                <a:lnTo>
                  <a:pt x="1729725" y="1646274"/>
                </a:lnTo>
                <a:lnTo>
                  <a:pt x="0" y="16462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202318" y="6353580"/>
            <a:ext cx="2228449" cy="157567"/>
          </a:xfrm>
          <a:custGeom>
            <a:avLst/>
            <a:gdLst/>
            <a:ahLst/>
            <a:cxnLst/>
            <a:rect l="l" t="t" r="r" b="b"/>
            <a:pathLst>
              <a:path w="2228449" h="157567">
                <a:moveTo>
                  <a:pt x="0" y="0"/>
                </a:moveTo>
                <a:lnTo>
                  <a:pt x="2228449" y="0"/>
                </a:lnTo>
                <a:lnTo>
                  <a:pt x="2228449" y="157567"/>
                </a:lnTo>
                <a:lnTo>
                  <a:pt x="0" y="1575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3620" y="3734631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51225" y="3734631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50215" y="3734631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7553" y="3734631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8" y="0"/>
                </a:lnTo>
                <a:lnTo>
                  <a:pt x="418378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703690" y="6329768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812036" y="6329768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278573" y="643750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641280" y="643750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879148" y="6437500"/>
            <a:ext cx="418377" cy="47625"/>
          </a:xfrm>
          <a:custGeom>
            <a:avLst/>
            <a:gdLst/>
            <a:ahLst/>
            <a:cxnLst/>
            <a:rect l="l" t="t" r="r" b="b"/>
            <a:pathLst>
              <a:path w="418377" h="47625">
                <a:moveTo>
                  <a:pt x="0" y="0"/>
                </a:moveTo>
                <a:lnTo>
                  <a:pt x="418377" y="0"/>
                </a:lnTo>
                <a:lnTo>
                  <a:pt x="418377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61229" b="-78011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029924" y="2936103"/>
            <a:ext cx="1626417" cy="1641477"/>
          </a:xfrm>
          <a:custGeom>
            <a:avLst/>
            <a:gdLst/>
            <a:ahLst/>
            <a:cxnLst/>
            <a:rect l="l" t="t" r="r" b="b"/>
            <a:pathLst>
              <a:path w="1626417" h="1641477">
                <a:moveTo>
                  <a:pt x="0" y="0"/>
                </a:moveTo>
                <a:lnTo>
                  <a:pt x="1626418" y="0"/>
                </a:lnTo>
                <a:lnTo>
                  <a:pt x="1626418" y="1641476"/>
                </a:lnTo>
                <a:lnTo>
                  <a:pt x="0" y="16414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532952" y="2919406"/>
            <a:ext cx="1649619" cy="1664894"/>
          </a:xfrm>
          <a:custGeom>
            <a:avLst/>
            <a:gdLst/>
            <a:ahLst/>
            <a:cxnLst/>
            <a:rect l="l" t="t" r="r" b="b"/>
            <a:pathLst>
              <a:path w="1649619" h="1664894">
                <a:moveTo>
                  <a:pt x="0" y="0"/>
                </a:moveTo>
                <a:lnTo>
                  <a:pt x="1649620" y="0"/>
                </a:lnTo>
                <a:lnTo>
                  <a:pt x="1649620" y="1664894"/>
                </a:lnTo>
                <a:lnTo>
                  <a:pt x="0" y="16648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04549" y="5560847"/>
            <a:ext cx="2057855" cy="1743034"/>
          </a:xfrm>
          <a:custGeom>
            <a:avLst/>
            <a:gdLst/>
            <a:ahLst/>
            <a:cxnLst/>
            <a:rect l="l" t="t" r="r" b="b"/>
            <a:pathLst>
              <a:path w="2057855" h="1743034">
                <a:moveTo>
                  <a:pt x="0" y="0"/>
                </a:moveTo>
                <a:lnTo>
                  <a:pt x="2057855" y="0"/>
                </a:lnTo>
                <a:lnTo>
                  <a:pt x="2057855" y="1743034"/>
                </a:lnTo>
                <a:lnTo>
                  <a:pt x="0" y="17430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52506" y="8232582"/>
            <a:ext cx="2035855" cy="1758599"/>
          </a:xfrm>
          <a:custGeom>
            <a:avLst/>
            <a:gdLst/>
            <a:ahLst/>
            <a:cxnLst/>
            <a:rect l="l" t="t" r="r" b="b"/>
            <a:pathLst>
              <a:path w="2035855" h="1758599">
                <a:moveTo>
                  <a:pt x="0" y="0"/>
                </a:moveTo>
                <a:lnTo>
                  <a:pt x="2035855" y="0"/>
                </a:lnTo>
                <a:lnTo>
                  <a:pt x="2035855" y="1758598"/>
                </a:lnTo>
                <a:lnTo>
                  <a:pt x="0" y="17585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2901276" y="8085106"/>
            <a:ext cx="1883714" cy="1796099"/>
          </a:xfrm>
          <a:custGeom>
            <a:avLst/>
            <a:gdLst/>
            <a:ahLst/>
            <a:cxnLst/>
            <a:rect l="l" t="t" r="r" b="b"/>
            <a:pathLst>
              <a:path w="1883714" h="1796099">
                <a:moveTo>
                  <a:pt x="0" y="0"/>
                </a:moveTo>
                <a:lnTo>
                  <a:pt x="1883714" y="0"/>
                </a:lnTo>
                <a:lnTo>
                  <a:pt x="1883714" y="1796099"/>
                </a:lnTo>
                <a:lnTo>
                  <a:pt x="0" y="17960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532952" y="8232582"/>
            <a:ext cx="1706641" cy="1423411"/>
          </a:xfrm>
          <a:custGeom>
            <a:avLst/>
            <a:gdLst/>
            <a:ahLst/>
            <a:cxnLst/>
            <a:rect l="l" t="t" r="r" b="b"/>
            <a:pathLst>
              <a:path w="1706641" h="1423411">
                <a:moveTo>
                  <a:pt x="0" y="0"/>
                </a:moveTo>
                <a:lnTo>
                  <a:pt x="1706641" y="0"/>
                </a:lnTo>
                <a:lnTo>
                  <a:pt x="1706641" y="1423410"/>
                </a:lnTo>
                <a:lnTo>
                  <a:pt x="0" y="142341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8640" y="106741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703282" y="9490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158268" y="113950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8640" y="260472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703282" y="259288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158268" y="2611935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98640" y="511428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703282" y="510244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5158268" y="512149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98640" y="7639747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2703282" y="762790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5158268" y="7646956"/>
            <a:ext cx="473921" cy="481138"/>
          </a:xfrm>
          <a:custGeom>
            <a:avLst/>
            <a:gdLst/>
            <a:ahLst/>
            <a:cxnLst/>
            <a:rect l="l" t="t" r="r" b="b"/>
            <a:pathLst>
              <a:path w="473921" h="481138">
                <a:moveTo>
                  <a:pt x="0" y="0"/>
                </a:moveTo>
                <a:lnTo>
                  <a:pt x="473921" y="0"/>
                </a:lnTo>
                <a:lnTo>
                  <a:pt x="473921" y="481138"/>
                </a:lnTo>
                <a:lnTo>
                  <a:pt x="0" y="481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93414" y="3772731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244530" y="3794331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34944" y="6379171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813336" y="6399400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73140" y="6512327"/>
            <a:ext cx="159092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55315" y="6512327"/>
            <a:ext cx="87663" cy="31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4182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63918" y="0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34182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3918" y="2506035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47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38629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8365" y="502197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5"/>
                </a:lnTo>
                <a:lnTo>
                  <a:pt x="0" y="249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70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6" y="0"/>
                </a:lnTo>
                <a:lnTo>
                  <a:pt x="2491636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853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70588" y="7542181"/>
            <a:ext cx="2491635" cy="2491635"/>
          </a:xfrm>
          <a:custGeom>
            <a:avLst/>
            <a:gdLst/>
            <a:ahLst/>
            <a:cxnLst/>
            <a:rect l="l" t="t" r="r" b="b"/>
            <a:pathLst>
              <a:path w="2491635" h="2491635">
                <a:moveTo>
                  <a:pt x="0" y="0"/>
                </a:moveTo>
                <a:lnTo>
                  <a:pt x="2491635" y="0"/>
                </a:lnTo>
                <a:lnTo>
                  <a:pt x="2491635" y="2491636"/>
                </a:lnTo>
                <a:lnTo>
                  <a:pt x="0" y="249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9578" y="2635304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6873" y="2545471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16" name="Freeform 16"/>
          <p:cNvSpPr/>
          <p:nvPr/>
        </p:nvSpPr>
        <p:spPr>
          <a:xfrm>
            <a:off x="433607" y="2642504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44242" y="2642504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968271" y="2649704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194746" y="2642504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518775" y="2649704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531" y="11385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95825" y="24026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23" name="Freeform 23"/>
          <p:cNvSpPr/>
          <p:nvPr/>
        </p:nvSpPr>
        <p:spPr>
          <a:xfrm>
            <a:off x="432560" y="12105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643195" y="12105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67224" y="12825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193698" y="12105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517727" y="128259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2"/>
                </a:lnTo>
                <a:lnTo>
                  <a:pt x="0" y="30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5201" y="5120852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02495" y="5031019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30" name="Freeform 30"/>
          <p:cNvSpPr/>
          <p:nvPr/>
        </p:nvSpPr>
        <p:spPr>
          <a:xfrm>
            <a:off x="439230" y="5128052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649865" y="5128052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973894" y="5135252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200368" y="5128052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524398" y="5135252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5201" y="7634975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702495" y="7545141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37" name="Freeform 37"/>
          <p:cNvSpPr/>
          <p:nvPr/>
        </p:nvSpPr>
        <p:spPr>
          <a:xfrm>
            <a:off x="439230" y="7642175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649865" y="7642175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973894" y="7649375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200368" y="7642175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7" y="0"/>
                </a:lnTo>
                <a:lnTo>
                  <a:pt x="315687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5524398" y="7649375"/>
            <a:ext cx="315687" cy="300691"/>
          </a:xfrm>
          <a:custGeom>
            <a:avLst/>
            <a:gdLst/>
            <a:ahLst/>
            <a:cxnLst/>
            <a:rect l="l" t="t" r="r" b="b"/>
            <a:pathLst>
              <a:path w="315687" h="300691">
                <a:moveTo>
                  <a:pt x="0" y="0"/>
                </a:moveTo>
                <a:lnTo>
                  <a:pt x="315686" y="0"/>
                </a:lnTo>
                <a:lnTo>
                  <a:pt x="315686" y="300691"/>
                </a:lnTo>
                <a:lnTo>
                  <a:pt x="0" y="30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08135" y="1007075"/>
            <a:ext cx="1288707" cy="1288707"/>
          </a:xfrm>
          <a:custGeom>
            <a:avLst/>
            <a:gdLst/>
            <a:ahLst/>
            <a:cxnLst/>
            <a:rect l="l" t="t" r="r" b="b"/>
            <a:pathLst>
              <a:path w="1288707" h="1288707">
                <a:moveTo>
                  <a:pt x="0" y="0"/>
                </a:moveTo>
                <a:lnTo>
                  <a:pt x="1288706" y="0"/>
                </a:lnTo>
                <a:lnTo>
                  <a:pt x="1288706" y="1288706"/>
                </a:lnTo>
                <a:lnTo>
                  <a:pt x="0" y="1288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072748" y="1007075"/>
            <a:ext cx="1481272" cy="1288707"/>
          </a:xfrm>
          <a:custGeom>
            <a:avLst/>
            <a:gdLst/>
            <a:ahLst/>
            <a:cxnLst/>
            <a:rect l="l" t="t" r="r" b="b"/>
            <a:pathLst>
              <a:path w="1481272" h="1288707">
                <a:moveTo>
                  <a:pt x="0" y="0"/>
                </a:moveTo>
                <a:lnTo>
                  <a:pt x="1481272" y="0"/>
                </a:lnTo>
                <a:lnTo>
                  <a:pt x="1481272" y="1288706"/>
                </a:lnTo>
                <a:lnTo>
                  <a:pt x="0" y="12887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5785610" y="935637"/>
            <a:ext cx="1431583" cy="1431583"/>
          </a:xfrm>
          <a:custGeom>
            <a:avLst/>
            <a:gdLst/>
            <a:ahLst/>
            <a:cxnLst/>
            <a:rect l="l" t="t" r="r" b="b"/>
            <a:pathLst>
              <a:path w="1431583" h="1431583">
                <a:moveTo>
                  <a:pt x="0" y="0"/>
                </a:moveTo>
                <a:lnTo>
                  <a:pt x="1431582" y="0"/>
                </a:lnTo>
                <a:lnTo>
                  <a:pt x="1431582" y="1431582"/>
                </a:lnTo>
                <a:lnTo>
                  <a:pt x="0" y="1431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42376" y="3460006"/>
            <a:ext cx="1420224" cy="1420224"/>
          </a:xfrm>
          <a:custGeom>
            <a:avLst/>
            <a:gdLst/>
            <a:ahLst/>
            <a:cxnLst/>
            <a:rect l="l" t="t" r="r" b="b"/>
            <a:pathLst>
              <a:path w="1420224" h="1420224">
                <a:moveTo>
                  <a:pt x="0" y="0"/>
                </a:moveTo>
                <a:lnTo>
                  <a:pt x="1420224" y="0"/>
                </a:lnTo>
                <a:lnTo>
                  <a:pt x="1420224" y="1420225"/>
                </a:lnTo>
                <a:lnTo>
                  <a:pt x="0" y="14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2973894" y="3358656"/>
            <a:ext cx="1688479" cy="1606165"/>
          </a:xfrm>
          <a:custGeom>
            <a:avLst/>
            <a:gdLst/>
            <a:ahLst/>
            <a:cxnLst/>
            <a:rect l="l" t="t" r="r" b="b"/>
            <a:pathLst>
              <a:path w="1688479" h="1606165">
                <a:moveTo>
                  <a:pt x="0" y="0"/>
                </a:moveTo>
                <a:lnTo>
                  <a:pt x="1688479" y="0"/>
                </a:lnTo>
                <a:lnTo>
                  <a:pt x="1688479" y="1606165"/>
                </a:lnTo>
                <a:lnTo>
                  <a:pt x="0" y="1606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5675571" y="3455856"/>
            <a:ext cx="1424375" cy="1424375"/>
          </a:xfrm>
          <a:custGeom>
            <a:avLst/>
            <a:gdLst/>
            <a:ahLst/>
            <a:cxnLst/>
            <a:rect l="l" t="t" r="r" b="b"/>
            <a:pathLst>
              <a:path w="1424375" h="1424375">
                <a:moveTo>
                  <a:pt x="0" y="0"/>
                </a:moveTo>
                <a:lnTo>
                  <a:pt x="1424375" y="0"/>
                </a:lnTo>
                <a:lnTo>
                  <a:pt x="1424375" y="1424375"/>
                </a:lnTo>
                <a:lnTo>
                  <a:pt x="0" y="14243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695825" y="6013363"/>
            <a:ext cx="1355382" cy="1355382"/>
          </a:xfrm>
          <a:custGeom>
            <a:avLst/>
            <a:gdLst/>
            <a:ahLst/>
            <a:cxnLst/>
            <a:rect l="l" t="t" r="r" b="b"/>
            <a:pathLst>
              <a:path w="1355382" h="1355382">
                <a:moveTo>
                  <a:pt x="0" y="0"/>
                </a:moveTo>
                <a:lnTo>
                  <a:pt x="1355382" y="0"/>
                </a:lnTo>
                <a:lnTo>
                  <a:pt x="1355382" y="1355382"/>
                </a:lnTo>
                <a:lnTo>
                  <a:pt x="0" y="135538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3138963" y="6010403"/>
            <a:ext cx="1358342" cy="1358342"/>
          </a:xfrm>
          <a:custGeom>
            <a:avLst/>
            <a:gdLst/>
            <a:ahLst/>
            <a:cxnLst/>
            <a:rect l="l" t="t" r="r" b="b"/>
            <a:pathLst>
              <a:path w="1358342" h="1358342">
                <a:moveTo>
                  <a:pt x="0" y="0"/>
                </a:moveTo>
                <a:lnTo>
                  <a:pt x="1358341" y="0"/>
                </a:lnTo>
                <a:lnTo>
                  <a:pt x="1358341" y="1358342"/>
                </a:lnTo>
                <a:lnTo>
                  <a:pt x="0" y="13583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792280" y="5989028"/>
            <a:ext cx="1362875" cy="1362875"/>
          </a:xfrm>
          <a:custGeom>
            <a:avLst/>
            <a:gdLst/>
            <a:ahLst/>
            <a:cxnLst/>
            <a:rect l="l" t="t" r="r" b="b"/>
            <a:pathLst>
              <a:path w="1362875" h="1362875">
                <a:moveTo>
                  <a:pt x="0" y="0"/>
                </a:moveTo>
                <a:lnTo>
                  <a:pt x="1362875" y="0"/>
                </a:lnTo>
                <a:lnTo>
                  <a:pt x="1362875" y="1362875"/>
                </a:lnTo>
                <a:lnTo>
                  <a:pt x="0" y="13628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439230" y="8375086"/>
            <a:ext cx="1649568" cy="1569152"/>
          </a:xfrm>
          <a:custGeom>
            <a:avLst/>
            <a:gdLst/>
            <a:ahLst/>
            <a:cxnLst/>
            <a:rect l="l" t="t" r="r" b="b"/>
            <a:pathLst>
              <a:path w="1649568" h="1569152">
                <a:moveTo>
                  <a:pt x="0" y="0"/>
                </a:moveTo>
                <a:lnTo>
                  <a:pt x="1649568" y="0"/>
                </a:lnTo>
                <a:lnTo>
                  <a:pt x="1649568" y="1569152"/>
                </a:lnTo>
                <a:lnTo>
                  <a:pt x="0" y="15691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3041902" y="8448326"/>
            <a:ext cx="1489536" cy="1487674"/>
          </a:xfrm>
          <a:custGeom>
            <a:avLst/>
            <a:gdLst/>
            <a:ahLst/>
            <a:cxnLst/>
            <a:rect l="l" t="t" r="r" b="b"/>
            <a:pathLst>
              <a:path w="1489536" h="1487674">
                <a:moveTo>
                  <a:pt x="0" y="0"/>
                </a:moveTo>
                <a:lnTo>
                  <a:pt x="1489536" y="0"/>
                </a:lnTo>
                <a:lnTo>
                  <a:pt x="1489536" y="1487674"/>
                </a:lnTo>
                <a:lnTo>
                  <a:pt x="0" y="148767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5748881" y="8503151"/>
            <a:ext cx="1406274" cy="1404516"/>
          </a:xfrm>
          <a:custGeom>
            <a:avLst/>
            <a:gdLst/>
            <a:ahLst/>
            <a:cxnLst/>
            <a:rect l="l" t="t" r="r" b="b"/>
            <a:pathLst>
              <a:path w="1406274" h="1404516">
                <a:moveTo>
                  <a:pt x="0" y="0"/>
                </a:moveTo>
                <a:lnTo>
                  <a:pt x="1406274" y="0"/>
                </a:lnTo>
                <a:lnTo>
                  <a:pt x="1406274" y="1404516"/>
                </a:lnTo>
                <a:lnTo>
                  <a:pt x="0" y="140451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3232534" y="2542511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786657" y="2549711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231487" y="21066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785610" y="28266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238157" y="5028059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92280" y="5035259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238157" y="7542181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792280" y="7549381"/>
            <a:ext cx="16658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 Day Without Sun Text"/>
              </a:rPr>
              <a:t>Quelle fraction de la surface est coloriée ?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 Day Without Sun Text"/>
              </a:rPr>
              <a:t>Plusieurs réponses possibles.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578</Words>
  <Application>Microsoft Office PowerPoint</Application>
  <PresentationFormat>Personnalisé</PresentationFormat>
  <Paragraphs>224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 Day Without Sun Text Bold</vt:lpstr>
      <vt:lpstr>Arial</vt:lpstr>
      <vt:lpstr>Calibri</vt:lpstr>
      <vt:lpstr>Now</vt:lpstr>
      <vt:lpstr>A Day Without Sun Text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carte_flash_fractions_partage</dc:title>
  <dc:creator>joanm</dc:creator>
  <cp:lastModifiedBy>Nadège Richelot</cp:lastModifiedBy>
  <cp:revision>3</cp:revision>
  <dcterms:created xsi:type="dcterms:W3CDTF">2006-08-16T00:00:00Z</dcterms:created>
  <dcterms:modified xsi:type="dcterms:W3CDTF">2023-06-29T07:24:22Z</dcterms:modified>
  <dc:identifier>DAFeZ8SXkuE</dc:identifier>
</cp:coreProperties>
</file>