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5"/>
  </p:notesMasterIdLst>
  <p:sldIdLst>
    <p:sldId id="265" r:id="rId2"/>
    <p:sldId id="269" r:id="rId3"/>
    <p:sldId id="270" r:id="rId4"/>
    <p:sldId id="274" r:id="rId5"/>
    <p:sldId id="283" r:id="rId6"/>
    <p:sldId id="284" r:id="rId7"/>
    <p:sldId id="285" r:id="rId8"/>
    <p:sldId id="282" r:id="rId9"/>
    <p:sldId id="275" r:id="rId10"/>
    <p:sldId id="286" r:id="rId11"/>
    <p:sldId id="287" r:id="rId12"/>
    <p:sldId id="293" r:id="rId13"/>
    <p:sldId id="290" r:id="rId14"/>
    <p:sldId id="291" r:id="rId15"/>
    <p:sldId id="289" r:id="rId16"/>
    <p:sldId id="276" r:id="rId17"/>
    <p:sldId id="277" r:id="rId18"/>
    <p:sldId id="271" r:id="rId19"/>
    <p:sldId id="272" r:id="rId20"/>
    <p:sldId id="278" r:id="rId21"/>
    <p:sldId id="294" r:id="rId22"/>
    <p:sldId id="295" r:id="rId23"/>
    <p:sldId id="303" r:id="rId24"/>
    <p:sldId id="296" r:id="rId25"/>
    <p:sldId id="302" r:id="rId26"/>
    <p:sldId id="298" r:id="rId27"/>
    <p:sldId id="301" r:id="rId28"/>
    <p:sldId id="297" r:id="rId29"/>
    <p:sldId id="300" r:id="rId30"/>
    <p:sldId id="292" r:id="rId31"/>
    <p:sldId id="273" r:id="rId32"/>
    <p:sldId id="304" r:id="rId33"/>
    <p:sldId id="258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1CA5-C5AA-6C4A-8395-13EA9D18821F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F44C-EFAE-2D44-829D-DAE10B7E6B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95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29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61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445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253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78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07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48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3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4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45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86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878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80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94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23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17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35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6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4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7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7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1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3EA1DB-01EB-B649-B1D5-68BC67B8D632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5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E365E-AA76-9443-AFF8-38195325F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de systématisation des relations du système décimal 1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93A4A5-7101-9B4D-B826-9AAB75766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Matériel : avec </a:t>
            </a:r>
            <a:r>
              <a:rPr lang="fr-FR"/>
              <a:t>les bandes</a:t>
            </a:r>
          </a:p>
        </p:txBody>
      </p:sp>
    </p:spTree>
    <p:extLst>
      <p:ext uri="{BB962C8B-B14F-4D97-AF65-F5344CB8AC3E}">
        <p14:creationId xmlns:p14="http://schemas.microsoft.com/office/powerpoint/2010/main" val="211690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C31D0D-52FA-5541-BD59-81E1C9B18BA1}"/>
              </a:ext>
            </a:extLst>
          </p:cNvPr>
          <p:cNvSpPr/>
          <p:nvPr/>
        </p:nvSpPr>
        <p:spPr>
          <a:xfrm>
            <a:off x="923977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57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25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C31D0D-52FA-5541-BD59-81E1C9B18BA1}"/>
              </a:ext>
            </a:extLst>
          </p:cNvPr>
          <p:cNvSpPr/>
          <p:nvPr/>
        </p:nvSpPr>
        <p:spPr>
          <a:xfrm>
            <a:off x="923977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73FAD-E8D6-3E4A-8983-3F0E918E5B0B}"/>
              </a:ext>
            </a:extLst>
          </p:cNvPr>
          <p:cNvSpPr/>
          <p:nvPr/>
        </p:nvSpPr>
        <p:spPr>
          <a:xfrm>
            <a:off x="9239771" y="1029461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AEB7F3-64A7-8A4C-80CE-5C9758EFB35F}"/>
              </a:ext>
            </a:extLst>
          </p:cNvPr>
          <p:cNvSpPr/>
          <p:nvPr/>
        </p:nvSpPr>
        <p:spPr>
          <a:xfrm>
            <a:off x="9239771" y="1534130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2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4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102CD2DE-354D-CC47-926F-8124EA5B78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142" y="141874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87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2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1013918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10139180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49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75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15162"/>
              </p:ext>
            </p:extLst>
          </p:nvPr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2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1013918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10139180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4BFFEF-F491-B947-B73A-B31D56AA2753}"/>
              </a:ext>
            </a:extLst>
          </p:cNvPr>
          <p:cNvSpPr/>
          <p:nvPr/>
        </p:nvSpPr>
        <p:spPr>
          <a:xfrm>
            <a:off x="9060721" y="349874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A28455-3B61-AE49-8DD3-B7A66DB0E1D5}"/>
              </a:ext>
            </a:extLst>
          </p:cNvPr>
          <p:cNvSpPr/>
          <p:nvPr/>
        </p:nvSpPr>
        <p:spPr>
          <a:xfrm>
            <a:off x="10195809" y="255145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BF6CDD-2C32-EB41-B415-E4F01905844D}"/>
              </a:ext>
            </a:extLst>
          </p:cNvPr>
          <p:cNvSpPr/>
          <p:nvPr/>
        </p:nvSpPr>
        <p:spPr>
          <a:xfrm>
            <a:off x="10155003" y="194185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304A5D-70BD-A443-BA77-2518055090AD}"/>
              </a:ext>
            </a:extLst>
          </p:cNvPr>
          <p:cNvSpPr/>
          <p:nvPr/>
        </p:nvSpPr>
        <p:spPr>
          <a:xfrm>
            <a:off x="9060721" y="196230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F11C17-1F1D-5443-A3F6-969DF9AFB976}"/>
              </a:ext>
            </a:extLst>
          </p:cNvPr>
          <p:cNvSpPr/>
          <p:nvPr/>
        </p:nvSpPr>
        <p:spPr>
          <a:xfrm>
            <a:off x="9060721" y="258434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594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02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B964FEC-D687-DF47-9D43-23C20C202967}"/>
              </a:ext>
            </a:extLst>
          </p:cNvPr>
          <p:cNvGraphicFramePr>
            <a:graphicFrameLocks noGrp="1"/>
          </p:cNvGraphicFramePr>
          <p:nvPr/>
        </p:nvGraphicFramePr>
        <p:xfrm>
          <a:off x="622925" y="71966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83EA5CE-2F65-F443-822C-7024C1D5D8CF}"/>
              </a:ext>
            </a:extLst>
          </p:cNvPr>
          <p:cNvSpPr/>
          <p:nvPr/>
        </p:nvSpPr>
        <p:spPr>
          <a:xfrm>
            <a:off x="7919804" y="151137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8E6C7C-447C-E443-AC38-CDFDCD1ED6F2}"/>
              </a:ext>
            </a:extLst>
          </p:cNvPr>
          <p:cNvSpPr/>
          <p:nvPr/>
        </p:nvSpPr>
        <p:spPr>
          <a:xfrm>
            <a:off x="8695128" y="230384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470AF0-1FB7-3A4B-BC69-8C8B93E94F41}"/>
              </a:ext>
            </a:extLst>
          </p:cNvPr>
          <p:cNvSpPr txBox="1"/>
          <p:nvPr/>
        </p:nvSpPr>
        <p:spPr>
          <a:xfrm>
            <a:off x="9353862" y="581919"/>
            <a:ext cx="116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unité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3B22C0-56D0-344E-8271-FF9B455E3294}"/>
              </a:ext>
            </a:extLst>
          </p:cNvPr>
          <p:cNvSpPr txBox="1"/>
          <p:nvPr/>
        </p:nvSpPr>
        <p:spPr>
          <a:xfrm>
            <a:off x="9353862" y="1448786"/>
            <a:ext cx="176883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dixième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1CFB86-59FB-9A42-B757-8018A6744690}"/>
              </a:ext>
            </a:extLst>
          </p:cNvPr>
          <p:cNvSpPr txBox="1"/>
          <p:nvPr/>
        </p:nvSpPr>
        <p:spPr>
          <a:xfrm>
            <a:off x="9353862" y="2304596"/>
            <a:ext cx="173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centième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D4641714-5ECC-C540-998B-6C832048CBBB}"/>
              </a:ext>
            </a:extLst>
          </p:cNvPr>
          <p:cNvGraphicFramePr>
            <a:graphicFrameLocks noGrp="1"/>
          </p:cNvGraphicFramePr>
          <p:nvPr/>
        </p:nvGraphicFramePr>
        <p:xfrm>
          <a:off x="678722" y="309555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4059988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344352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502563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25161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526206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67142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231649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8019034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59857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838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54002"/>
                  </a:ext>
                </a:extLst>
              </a:tr>
            </a:tbl>
          </a:graphicData>
        </a:graphic>
      </p:graphicFrame>
      <p:sp>
        <p:nvSpPr>
          <p:cNvPr id="6" name="Titre 5">
            <a:extLst>
              <a:ext uri="{FF2B5EF4-FFF2-40B4-BE49-F238E27FC236}">
                <a16:creationId xmlns:a16="http://schemas.microsoft.com/office/drawing/2014/main" id="{578ADF80-9279-4346-B735-2DD7D65771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10561638" cy="566738"/>
          </a:xfrm>
        </p:spPr>
        <p:txBody>
          <a:bodyPr/>
          <a:lstStyle/>
          <a:p>
            <a:r>
              <a:rPr lang="fr-FR" dirty="0"/>
              <a:t>Le matériel</a:t>
            </a:r>
          </a:p>
        </p:txBody>
      </p:sp>
    </p:spTree>
    <p:extLst>
      <p:ext uri="{BB962C8B-B14F-4D97-AF65-F5344CB8AC3E}">
        <p14:creationId xmlns:p14="http://schemas.microsoft.com/office/powerpoint/2010/main" val="328369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102CD2DE-354D-CC47-926F-8124EA5B7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17431"/>
              </p:ext>
            </p:extLst>
          </p:nvPr>
        </p:nvGraphicFramePr>
        <p:xfrm>
          <a:off x="293142" y="141874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48F88A1-AA06-6945-8601-E2A9FDD71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62854"/>
              </p:ext>
            </p:extLst>
          </p:nvPr>
        </p:nvGraphicFramePr>
        <p:xfrm>
          <a:off x="293142" y="24555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26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centièmes?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5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21EA5-904A-FF41-8576-BE53DFDD9CB8}"/>
              </a:ext>
            </a:extLst>
          </p:cNvPr>
          <p:cNvSpPr/>
          <p:nvPr/>
        </p:nvSpPr>
        <p:spPr>
          <a:xfrm>
            <a:off x="11590728" y="200436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41F23A-20CA-E642-B101-68DA94B5AD03}"/>
              </a:ext>
            </a:extLst>
          </p:cNvPr>
          <p:cNvSpPr/>
          <p:nvPr/>
        </p:nvSpPr>
        <p:spPr>
          <a:xfrm>
            <a:off x="11590728" y="250998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48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335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21EA5-904A-FF41-8576-BE53DFDD9CB8}"/>
              </a:ext>
            </a:extLst>
          </p:cNvPr>
          <p:cNvSpPr/>
          <p:nvPr/>
        </p:nvSpPr>
        <p:spPr>
          <a:xfrm>
            <a:off x="11590728" y="200436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41F23A-20CA-E642-B101-68DA94B5AD03}"/>
              </a:ext>
            </a:extLst>
          </p:cNvPr>
          <p:cNvSpPr/>
          <p:nvPr/>
        </p:nvSpPr>
        <p:spPr>
          <a:xfrm>
            <a:off x="11590728" y="250998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ED3C09-9F48-A04A-AAEA-15F7FE01AF3F}"/>
              </a:ext>
            </a:extLst>
          </p:cNvPr>
          <p:cNvSpPr/>
          <p:nvPr/>
        </p:nvSpPr>
        <p:spPr>
          <a:xfrm>
            <a:off x="10978630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25711A-C9EB-2A4E-BAAE-2FD3834012DA}"/>
              </a:ext>
            </a:extLst>
          </p:cNvPr>
          <p:cNvSpPr/>
          <p:nvPr/>
        </p:nvSpPr>
        <p:spPr>
          <a:xfrm>
            <a:off x="10978630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578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370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146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946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21EA5-904A-FF41-8576-BE53DFDD9CB8}"/>
              </a:ext>
            </a:extLst>
          </p:cNvPr>
          <p:cNvSpPr/>
          <p:nvPr/>
        </p:nvSpPr>
        <p:spPr>
          <a:xfrm>
            <a:off x="11590728" y="200436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41F23A-20CA-E642-B101-68DA94B5AD03}"/>
              </a:ext>
            </a:extLst>
          </p:cNvPr>
          <p:cNvSpPr/>
          <p:nvPr/>
        </p:nvSpPr>
        <p:spPr>
          <a:xfrm>
            <a:off x="11590728" y="250998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91F7964-0B2D-0144-8463-F0ECC07571D2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49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6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dixièmes?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34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102CD2DE-354D-CC47-926F-8124EA5B78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142" y="141874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31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13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B5514C-7A8C-024D-A9A4-1E083B25B982}"/>
              </a:ext>
            </a:extLst>
          </p:cNvPr>
          <p:cNvSpPr/>
          <p:nvPr/>
        </p:nvSpPr>
        <p:spPr>
          <a:xfrm>
            <a:off x="11590728" y="98371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49B83C-D95B-E64E-8938-DE323F3D58A7}"/>
              </a:ext>
            </a:extLst>
          </p:cNvPr>
          <p:cNvSpPr/>
          <p:nvPr/>
        </p:nvSpPr>
        <p:spPr>
          <a:xfrm>
            <a:off x="10085358" y="2545553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A9DEF-E50E-3542-AFED-4C692FD1FAFA}"/>
              </a:ext>
            </a:extLst>
          </p:cNvPr>
          <p:cNvSpPr/>
          <p:nvPr/>
        </p:nvSpPr>
        <p:spPr>
          <a:xfrm>
            <a:off x="10532671" y="2545553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6D2A51-868D-334A-B626-1EDFC66BDCF5}"/>
              </a:ext>
            </a:extLst>
          </p:cNvPr>
          <p:cNvSpPr/>
          <p:nvPr/>
        </p:nvSpPr>
        <p:spPr>
          <a:xfrm>
            <a:off x="10532671" y="2028993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AAB3E0-4E76-944A-AF7A-33E827D148CF}"/>
              </a:ext>
            </a:extLst>
          </p:cNvPr>
          <p:cNvSpPr/>
          <p:nvPr/>
        </p:nvSpPr>
        <p:spPr>
          <a:xfrm>
            <a:off x="10532671" y="1539977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425E2F-1B97-4842-914A-128FC97B2C85}"/>
              </a:ext>
            </a:extLst>
          </p:cNvPr>
          <p:cNvSpPr/>
          <p:nvPr/>
        </p:nvSpPr>
        <p:spPr>
          <a:xfrm>
            <a:off x="10532671" y="1055540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85050B-61EF-1249-A529-4C4206F9D998}"/>
              </a:ext>
            </a:extLst>
          </p:cNvPr>
          <p:cNvSpPr/>
          <p:nvPr/>
        </p:nvSpPr>
        <p:spPr>
          <a:xfrm>
            <a:off x="10532671" y="548160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E625EE-2465-8E4D-AEC5-BECEFE730811}"/>
              </a:ext>
            </a:extLst>
          </p:cNvPr>
          <p:cNvSpPr/>
          <p:nvPr/>
        </p:nvSpPr>
        <p:spPr>
          <a:xfrm>
            <a:off x="11315703" y="246048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F0A092-58E8-3A4A-A72E-14021FA7080F}"/>
              </a:ext>
            </a:extLst>
          </p:cNvPr>
          <p:cNvSpPr/>
          <p:nvPr/>
        </p:nvSpPr>
        <p:spPr>
          <a:xfrm>
            <a:off x="11326734" y="199568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95FB0D-69D7-6C49-BBAD-0D1A71AF1388}"/>
              </a:ext>
            </a:extLst>
          </p:cNvPr>
          <p:cNvSpPr/>
          <p:nvPr/>
        </p:nvSpPr>
        <p:spPr>
          <a:xfrm>
            <a:off x="11326734" y="14391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3CFE10-D5D6-1F4A-9C9E-DA824AAAA892}"/>
              </a:ext>
            </a:extLst>
          </p:cNvPr>
          <p:cNvSpPr/>
          <p:nvPr/>
        </p:nvSpPr>
        <p:spPr>
          <a:xfrm>
            <a:off x="11326734" y="9819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514EFA-093E-C345-A9C0-7AF734601C88}"/>
              </a:ext>
            </a:extLst>
          </p:cNvPr>
          <p:cNvSpPr/>
          <p:nvPr/>
        </p:nvSpPr>
        <p:spPr>
          <a:xfrm>
            <a:off x="11326734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36EA69-8C49-174D-8869-FB1DC6A8A730}"/>
              </a:ext>
            </a:extLst>
          </p:cNvPr>
          <p:cNvSpPr/>
          <p:nvPr/>
        </p:nvSpPr>
        <p:spPr>
          <a:xfrm>
            <a:off x="11590728" y="246805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BD5B28-9E62-1D43-9F20-A634CE7A030D}"/>
              </a:ext>
            </a:extLst>
          </p:cNvPr>
          <p:cNvSpPr/>
          <p:nvPr/>
        </p:nvSpPr>
        <p:spPr>
          <a:xfrm>
            <a:off x="11581785" y="199568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BB5046-8A3F-E24F-93D6-FE5C0B9FD777}"/>
              </a:ext>
            </a:extLst>
          </p:cNvPr>
          <p:cNvSpPr/>
          <p:nvPr/>
        </p:nvSpPr>
        <p:spPr>
          <a:xfrm>
            <a:off x="11581785" y="14391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44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00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9434643" y="233151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1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34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9434643" y="233151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5275D-0692-894B-BA7C-A4DEEA9EF46F}"/>
              </a:ext>
            </a:extLst>
          </p:cNvPr>
          <p:cNvSpPr/>
          <p:nvPr/>
        </p:nvSpPr>
        <p:spPr>
          <a:xfrm>
            <a:off x="8088026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E2464-FD1C-E74C-95A6-13E1EBC80957}"/>
              </a:ext>
            </a:extLst>
          </p:cNvPr>
          <p:cNvSpPr/>
          <p:nvPr/>
        </p:nvSpPr>
        <p:spPr>
          <a:xfrm>
            <a:off x="8088026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5583A-F29F-F44D-811F-E7959CF42A96}"/>
              </a:ext>
            </a:extLst>
          </p:cNvPr>
          <p:cNvSpPr/>
          <p:nvPr/>
        </p:nvSpPr>
        <p:spPr>
          <a:xfrm>
            <a:off x="8118839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32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7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249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{F21C646D-ED27-5D47-A7E9-68F684AA20D4}tf10001121</Template>
  <TotalTime>1619</TotalTime>
  <Words>59</Words>
  <Application>Microsoft Macintosh PowerPoint</Application>
  <PresentationFormat>Grand écran</PresentationFormat>
  <Paragraphs>25</Paragraphs>
  <Slides>33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Calibri</vt:lpstr>
      <vt:lpstr>Century Gothic</vt:lpstr>
      <vt:lpstr>Wingdings 2</vt:lpstr>
      <vt:lpstr>Concis</vt:lpstr>
      <vt:lpstr>Diaporama de systématisation des relations du système décimal 1 </vt:lpstr>
      <vt:lpstr>Le matériel</vt:lpstr>
      <vt:lpstr>Combien de dixièmes?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de centièmes?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Ingrid Claracq</dc:creator>
  <cp:lastModifiedBy>Ingrid Claracq</cp:lastModifiedBy>
  <cp:revision>10</cp:revision>
  <dcterms:created xsi:type="dcterms:W3CDTF">2018-01-22T13:06:18Z</dcterms:created>
  <dcterms:modified xsi:type="dcterms:W3CDTF">2018-02-07T14:17:14Z</dcterms:modified>
</cp:coreProperties>
</file>