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79" r:id="rId3"/>
    <p:sldId id="275" r:id="rId4"/>
    <p:sldId id="276" r:id="rId5"/>
    <p:sldId id="277" r:id="rId6"/>
    <p:sldId id="259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26EAB-EB1C-4D1B-B061-715ADA757E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1E324606-8950-4C34-BEF5-CB0CCE6ECBBA}">
      <dgm:prSet phldrT="[Texte]"/>
      <dgm:spPr/>
      <dgm:t>
        <a:bodyPr/>
        <a:lstStyle/>
        <a:p>
          <a:r>
            <a:rPr lang="fr-FR" dirty="0"/>
            <a:t>webdocumentaire</a:t>
          </a:r>
        </a:p>
      </dgm:t>
    </dgm:pt>
    <dgm:pt modelId="{8C865434-BEEF-4B98-A70E-037D25384C06}" type="parTrans" cxnId="{BE3657B7-9690-4CCC-AC00-6D6BC0F6302A}">
      <dgm:prSet/>
      <dgm:spPr/>
      <dgm:t>
        <a:bodyPr/>
        <a:lstStyle/>
        <a:p>
          <a:endParaRPr lang="fr-FR"/>
        </a:p>
      </dgm:t>
    </dgm:pt>
    <dgm:pt modelId="{83725868-B17E-4D86-B98E-E30BFD2A6FC9}" type="sibTrans" cxnId="{BE3657B7-9690-4CCC-AC00-6D6BC0F6302A}">
      <dgm:prSet/>
      <dgm:spPr/>
      <dgm:t>
        <a:bodyPr/>
        <a:lstStyle/>
        <a:p>
          <a:endParaRPr lang="fr-FR"/>
        </a:p>
      </dgm:t>
    </dgm:pt>
    <dgm:pt modelId="{B05EFA45-98F9-4108-B0F0-61542A27B6C7}">
      <dgm:prSet phldrT="[Texte]"/>
      <dgm:spPr/>
      <dgm:t>
        <a:bodyPr/>
        <a:lstStyle/>
        <a:p>
          <a:r>
            <a:rPr lang="fr-FR" dirty="0"/>
            <a:t>Articulation entre film documentaire et les  spécificités du web.</a:t>
          </a:r>
        </a:p>
      </dgm:t>
    </dgm:pt>
    <dgm:pt modelId="{EA7D0270-07F6-4987-9430-E77AC0953576}" type="parTrans" cxnId="{38EC1692-3F42-4B7C-A64F-6D8B8AAFE19F}">
      <dgm:prSet/>
      <dgm:spPr/>
      <dgm:t>
        <a:bodyPr/>
        <a:lstStyle/>
        <a:p>
          <a:endParaRPr lang="fr-FR"/>
        </a:p>
      </dgm:t>
    </dgm:pt>
    <dgm:pt modelId="{320DE6A9-BAD0-4502-9205-358CBBF80D4F}" type="sibTrans" cxnId="{38EC1692-3F42-4B7C-A64F-6D8B8AAFE19F}">
      <dgm:prSet/>
      <dgm:spPr/>
      <dgm:t>
        <a:bodyPr/>
        <a:lstStyle/>
        <a:p>
          <a:endParaRPr lang="fr-FR"/>
        </a:p>
      </dgm:t>
    </dgm:pt>
    <dgm:pt modelId="{C313DD11-1EFD-4727-B1A9-F2DFB3554CFE}">
      <dgm:prSet phldrT="[Texte]"/>
      <dgm:spPr/>
      <dgm:t>
        <a:bodyPr/>
        <a:lstStyle/>
        <a:p>
          <a:r>
            <a:rPr lang="fr-FR" dirty="0"/>
            <a:t>Récit </a:t>
          </a:r>
          <a:r>
            <a:rPr lang="fr-FR" dirty="0" err="1"/>
            <a:t>multisupport</a:t>
          </a:r>
          <a:endParaRPr lang="fr-FR" dirty="0"/>
        </a:p>
      </dgm:t>
    </dgm:pt>
    <dgm:pt modelId="{79368DC7-D1BF-4852-B419-8DA67DC8201B}" type="parTrans" cxnId="{6DE280F5-5679-4B63-ADF5-F059655A6925}">
      <dgm:prSet/>
      <dgm:spPr/>
      <dgm:t>
        <a:bodyPr/>
        <a:lstStyle/>
        <a:p>
          <a:endParaRPr lang="fr-FR"/>
        </a:p>
      </dgm:t>
    </dgm:pt>
    <dgm:pt modelId="{1FD343ED-8F75-4E73-9049-E81073A2E183}" type="sibTrans" cxnId="{6DE280F5-5679-4B63-ADF5-F059655A6925}">
      <dgm:prSet/>
      <dgm:spPr/>
      <dgm:t>
        <a:bodyPr/>
        <a:lstStyle/>
        <a:p>
          <a:endParaRPr lang="fr-FR"/>
        </a:p>
      </dgm:t>
    </dgm:pt>
    <dgm:pt modelId="{63F239DA-B0A0-4756-910D-B90784CD6531}">
      <dgm:prSet phldrT="[Texte]"/>
      <dgm:spPr/>
      <dgm:t>
        <a:bodyPr/>
        <a:lstStyle/>
        <a:p>
          <a:r>
            <a:rPr lang="fr-FR" dirty="0"/>
            <a:t>Sons</a:t>
          </a:r>
        </a:p>
      </dgm:t>
    </dgm:pt>
    <dgm:pt modelId="{3D71BB45-B6CC-432A-8C08-09188A726476}" type="parTrans" cxnId="{816E2A78-089D-41A7-A525-861B2CC25C1E}">
      <dgm:prSet/>
      <dgm:spPr/>
      <dgm:t>
        <a:bodyPr/>
        <a:lstStyle/>
        <a:p>
          <a:endParaRPr lang="fr-FR"/>
        </a:p>
      </dgm:t>
    </dgm:pt>
    <dgm:pt modelId="{65E417BE-1AEF-4806-B4F6-3BE9DE251B27}" type="sibTrans" cxnId="{816E2A78-089D-41A7-A525-861B2CC25C1E}">
      <dgm:prSet/>
      <dgm:spPr/>
      <dgm:t>
        <a:bodyPr/>
        <a:lstStyle/>
        <a:p>
          <a:endParaRPr lang="fr-FR"/>
        </a:p>
      </dgm:t>
    </dgm:pt>
    <dgm:pt modelId="{D966986E-BF00-455F-B915-0739F145494F}">
      <dgm:prSet/>
      <dgm:spPr/>
      <dgm:t>
        <a:bodyPr/>
        <a:lstStyle/>
        <a:p>
          <a:r>
            <a:rPr lang="fr-FR" dirty="0"/>
            <a:t>Scénarisation d‘un documentaire thématique</a:t>
          </a:r>
        </a:p>
      </dgm:t>
    </dgm:pt>
    <dgm:pt modelId="{60EA3F4C-056B-4971-A0EC-47751AC3848F}" type="parTrans" cxnId="{B695FF45-7A6F-478A-86F7-8D47EFF61816}">
      <dgm:prSet/>
      <dgm:spPr/>
      <dgm:t>
        <a:bodyPr/>
        <a:lstStyle/>
        <a:p>
          <a:endParaRPr lang="fr-FR"/>
        </a:p>
      </dgm:t>
    </dgm:pt>
    <dgm:pt modelId="{DEC521C5-D9B5-4195-808A-F0E321C3CFB7}" type="sibTrans" cxnId="{B695FF45-7A6F-478A-86F7-8D47EFF61816}">
      <dgm:prSet/>
      <dgm:spPr/>
      <dgm:t>
        <a:bodyPr/>
        <a:lstStyle/>
        <a:p>
          <a:endParaRPr lang="fr-FR"/>
        </a:p>
      </dgm:t>
    </dgm:pt>
    <dgm:pt modelId="{4403AB46-983D-4511-A27B-504CAA52CBB8}">
      <dgm:prSet/>
      <dgm:spPr/>
      <dgm:t>
        <a:bodyPr/>
        <a:lstStyle/>
        <a:p>
          <a:r>
            <a:rPr lang="fr-FR" dirty="0"/>
            <a:t>Caractère interactif</a:t>
          </a:r>
        </a:p>
      </dgm:t>
    </dgm:pt>
    <dgm:pt modelId="{E234ADF3-E1AD-4992-A5B5-85658F276A72}" type="parTrans" cxnId="{2F41CF51-B8B7-4303-A3B9-D60891DEA914}">
      <dgm:prSet/>
      <dgm:spPr/>
      <dgm:t>
        <a:bodyPr/>
        <a:lstStyle/>
        <a:p>
          <a:endParaRPr lang="fr-FR"/>
        </a:p>
      </dgm:t>
    </dgm:pt>
    <dgm:pt modelId="{9886EB53-31B3-416B-BC7C-4498B9DCFA25}" type="sibTrans" cxnId="{2F41CF51-B8B7-4303-A3B9-D60891DEA914}">
      <dgm:prSet/>
      <dgm:spPr/>
      <dgm:t>
        <a:bodyPr/>
        <a:lstStyle/>
        <a:p>
          <a:endParaRPr lang="fr-FR"/>
        </a:p>
      </dgm:t>
    </dgm:pt>
    <dgm:pt modelId="{2714A06F-91F2-41D5-8F0C-A4B609A9FDDC}">
      <dgm:prSet/>
      <dgm:spPr/>
      <dgm:t>
        <a:bodyPr/>
        <a:lstStyle/>
        <a:p>
          <a:r>
            <a:rPr lang="fr-FR" dirty="0"/>
            <a:t>Caractère ludique</a:t>
          </a:r>
        </a:p>
      </dgm:t>
    </dgm:pt>
    <dgm:pt modelId="{6140F17B-D4B6-47C9-AD0F-300B1F0EF6F7}" type="parTrans" cxnId="{F99CFAD1-CD70-410F-8B3C-4FA0F0526B42}">
      <dgm:prSet/>
      <dgm:spPr/>
      <dgm:t>
        <a:bodyPr/>
        <a:lstStyle/>
        <a:p>
          <a:endParaRPr lang="fr-FR"/>
        </a:p>
      </dgm:t>
    </dgm:pt>
    <dgm:pt modelId="{D7963E22-B273-421F-984C-1DA3DCB38456}" type="sibTrans" cxnId="{F99CFAD1-CD70-410F-8B3C-4FA0F0526B42}">
      <dgm:prSet/>
      <dgm:spPr/>
      <dgm:t>
        <a:bodyPr/>
        <a:lstStyle/>
        <a:p>
          <a:endParaRPr lang="fr-FR"/>
        </a:p>
      </dgm:t>
    </dgm:pt>
    <dgm:pt modelId="{E87BF5B0-2F5F-4001-8919-12DFAB1AD8CD}">
      <dgm:prSet/>
      <dgm:spPr/>
      <dgm:t>
        <a:bodyPr/>
        <a:lstStyle/>
        <a:p>
          <a:r>
            <a:rPr lang="fr-FR" dirty="0"/>
            <a:t>Vidéos</a:t>
          </a:r>
        </a:p>
      </dgm:t>
    </dgm:pt>
    <dgm:pt modelId="{683C5CEA-BFDB-4308-8091-8F1C64FACF94}" type="parTrans" cxnId="{4F3E4FE6-5122-4254-915A-9F892CD57A58}">
      <dgm:prSet/>
      <dgm:spPr/>
      <dgm:t>
        <a:bodyPr/>
        <a:lstStyle/>
        <a:p>
          <a:endParaRPr lang="fr-FR"/>
        </a:p>
      </dgm:t>
    </dgm:pt>
    <dgm:pt modelId="{606FB225-4F90-4C98-AA8A-DF528456DD2E}" type="sibTrans" cxnId="{4F3E4FE6-5122-4254-915A-9F892CD57A58}">
      <dgm:prSet/>
      <dgm:spPr/>
      <dgm:t>
        <a:bodyPr/>
        <a:lstStyle/>
        <a:p>
          <a:endParaRPr lang="fr-FR"/>
        </a:p>
      </dgm:t>
    </dgm:pt>
    <dgm:pt modelId="{01B51E44-3444-4770-8288-CDB5649C30EA}">
      <dgm:prSet/>
      <dgm:spPr/>
      <dgm:t>
        <a:bodyPr/>
        <a:lstStyle/>
        <a:p>
          <a:r>
            <a:rPr lang="fr-FR" dirty="0"/>
            <a:t>Images</a:t>
          </a:r>
        </a:p>
      </dgm:t>
    </dgm:pt>
    <dgm:pt modelId="{1C87BF90-AF1B-42FD-A5B7-D925BABE2448}" type="parTrans" cxnId="{CA41807B-4721-4DA4-8758-E69C3E93F9EC}">
      <dgm:prSet/>
      <dgm:spPr/>
      <dgm:t>
        <a:bodyPr/>
        <a:lstStyle/>
        <a:p>
          <a:endParaRPr lang="fr-FR"/>
        </a:p>
      </dgm:t>
    </dgm:pt>
    <dgm:pt modelId="{8740D7EC-39F3-44E6-A915-0F13C89DBF21}" type="sibTrans" cxnId="{CA41807B-4721-4DA4-8758-E69C3E93F9EC}">
      <dgm:prSet/>
      <dgm:spPr/>
      <dgm:t>
        <a:bodyPr/>
        <a:lstStyle/>
        <a:p>
          <a:endParaRPr lang="fr-FR"/>
        </a:p>
      </dgm:t>
    </dgm:pt>
    <dgm:pt modelId="{1822165C-19D7-42F3-AFFF-2D056C97D7AB}">
      <dgm:prSet/>
      <dgm:spPr/>
      <dgm:t>
        <a:bodyPr/>
        <a:lstStyle/>
        <a:p>
          <a:r>
            <a:rPr lang="fr-FR" dirty="0"/>
            <a:t>Textes</a:t>
          </a:r>
        </a:p>
      </dgm:t>
    </dgm:pt>
    <dgm:pt modelId="{28A4460D-3F1F-4EAF-BF93-0A594B7356F9}" type="parTrans" cxnId="{E7D6F8BB-896A-45D4-922C-F49BF24B2560}">
      <dgm:prSet/>
      <dgm:spPr/>
      <dgm:t>
        <a:bodyPr/>
        <a:lstStyle/>
        <a:p>
          <a:endParaRPr lang="fr-FR"/>
        </a:p>
      </dgm:t>
    </dgm:pt>
    <dgm:pt modelId="{941FA0BF-2FBB-4CBD-8D9F-5AB888962FBC}" type="sibTrans" cxnId="{E7D6F8BB-896A-45D4-922C-F49BF24B2560}">
      <dgm:prSet/>
      <dgm:spPr/>
      <dgm:t>
        <a:bodyPr/>
        <a:lstStyle/>
        <a:p>
          <a:endParaRPr lang="fr-FR"/>
        </a:p>
      </dgm:t>
    </dgm:pt>
    <dgm:pt modelId="{FEA1DC32-AE57-4EA7-8EDB-57510F52EDC6}">
      <dgm:prSet/>
      <dgm:spPr/>
      <dgm:t>
        <a:bodyPr/>
        <a:lstStyle/>
        <a:p>
          <a:r>
            <a:rPr lang="fr-FR" dirty="0"/>
            <a:t>Position active de l’utilisateur grâce aux clics et aux choix.</a:t>
          </a:r>
        </a:p>
      </dgm:t>
    </dgm:pt>
    <dgm:pt modelId="{5ABEFEC5-7D4B-42A8-BD7C-4DA2B032D2F9}" type="parTrans" cxnId="{59F7061E-43A6-4CF9-8B29-6F3691B58F5B}">
      <dgm:prSet/>
      <dgm:spPr/>
      <dgm:t>
        <a:bodyPr/>
        <a:lstStyle/>
        <a:p>
          <a:endParaRPr lang="fr-FR"/>
        </a:p>
      </dgm:t>
    </dgm:pt>
    <dgm:pt modelId="{0F98E665-86C6-4CD5-96DA-06A69DC7ECE4}" type="sibTrans" cxnId="{59F7061E-43A6-4CF9-8B29-6F3691B58F5B}">
      <dgm:prSet/>
      <dgm:spPr/>
      <dgm:t>
        <a:bodyPr/>
        <a:lstStyle/>
        <a:p>
          <a:endParaRPr lang="fr-FR"/>
        </a:p>
      </dgm:t>
    </dgm:pt>
    <dgm:pt modelId="{9508DF36-AE27-4416-B7C9-E6B18DC1E89F}">
      <dgm:prSet/>
      <dgm:spPr/>
      <dgm:t>
        <a:bodyPr/>
        <a:lstStyle/>
        <a:p>
          <a:r>
            <a:rPr lang="fr-FR" dirty="0"/>
            <a:t>Spectateur actant :</a:t>
          </a:r>
        </a:p>
        <a:p>
          <a:r>
            <a:rPr lang="fr-FR" dirty="0"/>
            <a:t>Maintien du sujet dans une constante simulation cérébrale.</a:t>
          </a:r>
        </a:p>
      </dgm:t>
    </dgm:pt>
    <dgm:pt modelId="{54A1DDDF-7A3E-46A9-9C2C-D1003E2CFEFC}" type="parTrans" cxnId="{FC8548F4-4B7B-4925-AEBA-3EB14352D57A}">
      <dgm:prSet/>
      <dgm:spPr/>
      <dgm:t>
        <a:bodyPr/>
        <a:lstStyle/>
        <a:p>
          <a:endParaRPr lang="fr-FR"/>
        </a:p>
      </dgm:t>
    </dgm:pt>
    <dgm:pt modelId="{D023260C-2D57-4A79-888F-95EFD3B4E3B0}" type="sibTrans" cxnId="{FC8548F4-4B7B-4925-AEBA-3EB14352D57A}">
      <dgm:prSet/>
      <dgm:spPr/>
      <dgm:t>
        <a:bodyPr/>
        <a:lstStyle/>
        <a:p>
          <a:endParaRPr lang="fr-FR"/>
        </a:p>
      </dgm:t>
    </dgm:pt>
    <dgm:pt modelId="{CBC13E06-CAD5-4337-8EA7-A5A551B61150}">
      <dgm:prSet/>
      <dgm:spPr/>
      <dgm:t>
        <a:bodyPr/>
        <a:lstStyle/>
        <a:p>
          <a:r>
            <a:rPr lang="fr-FR" dirty="0"/>
            <a:t>Favorable à l‘apprentissage</a:t>
          </a:r>
        </a:p>
      </dgm:t>
    </dgm:pt>
    <dgm:pt modelId="{A6CCA912-13F9-422F-8EFF-F484C7947A19}" type="parTrans" cxnId="{F2760BD1-76F9-457F-9501-4E166E9C724D}">
      <dgm:prSet/>
      <dgm:spPr/>
      <dgm:t>
        <a:bodyPr/>
        <a:lstStyle/>
        <a:p>
          <a:endParaRPr lang="fr-FR"/>
        </a:p>
      </dgm:t>
    </dgm:pt>
    <dgm:pt modelId="{E7503736-0DEC-4248-A5AE-E25A4FAC078E}" type="sibTrans" cxnId="{F2760BD1-76F9-457F-9501-4E166E9C724D}">
      <dgm:prSet/>
      <dgm:spPr/>
      <dgm:t>
        <a:bodyPr/>
        <a:lstStyle/>
        <a:p>
          <a:endParaRPr lang="fr-FR"/>
        </a:p>
      </dgm:t>
    </dgm:pt>
    <dgm:pt modelId="{98DFC32C-39E6-4359-B99A-E731F81049DF}">
      <dgm:prSet/>
      <dgm:spPr/>
      <dgm:t>
        <a:bodyPr/>
        <a:lstStyle/>
        <a:p>
          <a:endParaRPr lang="fr-FR"/>
        </a:p>
      </dgm:t>
    </dgm:pt>
    <dgm:pt modelId="{C004E264-F341-46E3-B02E-448F824C1FE2}" type="parTrans" cxnId="{BF7BBD36-C779-4CAF-916D-49FD5D164A2E}">
      <dgm:prSet/>
      <dgm:spPr/>
      <dgm:t>
        <a:bodyPr/>
        <a:lstStyle/>
        <a:p>
          <a:endParaRPr lang="fr-FR"/>
        </a:p>
      </dgm:t>
    </dgm:pt>
    <dgm:pt modelId="{7668B279-54F6-422C-935D-3EDE6F153EAE}" type="sibTrans" cxnId="{BF7BBD36-C779-4CAF-916D-49FD5D164A2E}">
      <dgm:prSet/>
      <dgm:spPr/>
      <dgm:t>
        <a:bodyPr/>
        <a:lstStyle/>
        <a:p>
          <a:endParaRPr lang="fr-FR"/>
        </a:p>
      </dgm:t>
    </dgm:pt>
    <dgm:pt modelId="{8D690AA3-720A-406B-AD44-24A63122F3D3}" type="pres">
      <dgm:prSet presAssocID="{F3F26EAB-EB1C-4D1B-B061-715ADA757E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33B5BC-51C9-4D0E-97DF-47CE9742AA12}" type="pres">
      <dgm:prSet presAssocID="{1E324606-8950-4C34-BEF5-CB0CCE6ECBBA}" presName="hierRoot1" presStyleCnt="0">
        <dgm:presLayoutVars>
          <dgm:hierBranch val="init"/>
        </dgm:presLayoutVars>
      </dgm:prSet>
      <dgm:spPr/>
    </dgm:pt>
    <dgm:pt modelId="{88D69062-8F76-4FD6-888F-DD127A9899AF}" type="pres">
      <dgm:prSet presAssocID="{1E324606-8950-4C34-BEF5-CB0CCE6ECBBA}" presName="rootComposite1" presStyleCnt="0"/>
      <dgm:spPr/>
    </dgm:pt>
    <dgm:pt modelId="{D5D17B26-85F1-4C44-8763-4C508F469B11}" type="pres">
      <dgm:prSet presAssocID="{1E324606-8950-4C34-BEF5-CB0CCE6ECBBA}" presName="rootText1" presStyleLbl="node0" presStyleIdx="0" presStyleCnt="2">
        <dgm:presLayoutVars>
          <dgm:chPref val="3"/>
        </dgm:presLayoutVars>
      </dgm:prSet>
      <dgm:spPr/>
    </dgm:pt>
    <dgm:pt modelId="{34E0E623-CDB1-4267-A9FD-432FE3199230}" type="pres">
      <dgm:prSet presAssocID="{1E324606-8950-4C34-BEF5-CB0CCE6ECBBA}" presName="rootConnector1" presStyleLbl="node1" presStyleIdx="0" presStyleCnt="0"/>
      <dgm:spPr/>
    </dgm:pt>
    <dgm:pt modelId="{29CB000B-21C1-4E74-B436-2389C0AB5AA0}" type="pres">
      <dgm:prSet presAssocID="{1E324606-8950-4C34-BEF5-CB0CCE6ECBBA}" presName="hierChild2" presStyleCnt="0"/>
      <dgm:spPr/>
    </dgm:pt>
    <dgm:pt modelId="{B9DFDDEB-D2CD-4982-B1B9-DD6417CE00F1}" type="pres">
      <dgm:prSet presAssocID="{EA7D0270-07F6-4987-9430-E77AC0953576}" presName="Name37" presStyleLbl="parChTrans1D2" presStyleIdx="0" presStyleCnt="2"/>
      <dgm:spPr/>
    </dgm:pt>
    <dgm:pt modelId="{D67AD8F0-6A06-4BBD-857B-E3E7CF801C10}" type="pres">
      <dgm:prSet presAssocID="{B05EFA45-98F9-4108-B0F0-61542A27B6C7}" presName="hierRoot2" presStyleCnt="0">
        <dgm:presLayoutVars>
          <dgm:hierBranch val="init"/>
        </dgm:presLayoutVars>
      </dgm:prSet>
      <dgm:spPr/>
    </dgm:pt>
    <dgm:pt modelId="{4D8CB61E-7BD4-4047-989F-F45D4960FB30}" type="pres">
      <dgm:prSet presAssocID="{B05EFA45-98F9-4108-B0F0-61542A27B6C7}" presName="rootComposite" presStyleCnt="0"/>
      <dgm:spPr/>
    </dgm:pt>
    <dgm:pt modelId="{993FA4BE-5437-4117-A7D1-25061A2E120B}" type="pres">
      <dgm:prSet presAssocID="{B05EFA45-98F9-4108-B0F0-61542A27B6C7}" presName="rootText" presStyleLbl="node2" presStyleIdx="0" presStyleCnt="2" custLinFactNeighborX="-91222" custLinFactNeighborY="-13067">
        <dgm:presLayoutVars>
          <dgm:chPref val="3"/>
        </dgm:presLayoutVars>
      </dgm:prSet>
      <dgm:spPr/>
    </dgm:pt>
    <dgm:pt modelId="{088AD06F-74D4-480A-8D07-F6C5F45A4F71}" type="pres">
      <dgm:prSet presAssocID="{B05EFA45-98F9-4108-B0F0-61542A27B6C7}" presName="rootConnector" presStyleLbl="node2" presStyleIdx="0" presStyleCnt="2"/>
      <dgm:spPr/>
    </dgm:pt>
    <dgm:pt modelId="{D6AFCD7B-79B5-4A71-808C-180193BF193E}" type="pres">
      <dgm:prSet presAssocID="{B05EFA45-98F9-4108-B0F0-61542A27B6C7}" presName="hierChild4" presStyleCnt="0"/>
      <dgm:spPr/>
    </dgm:pt>
    <dgm:pt modelId="{0CAEEEC5-3B7F-4D55-B94F-A231A90CCFD3}" type="pres">
      <dgm:prSet presAssocID="{6140F17B-D4B6-47C9-AD0F-300B1F0EF6F7}" presName="Name37" presStyleLbl="parChTrans1D3" presStyleIdx="0" presStyleCnt="6"/>
      <dgm:spPr/>
    </dgm:pt>
    <dgm:pt modelId="{842D80D5-9E76-4D35-A61B-D3857BF71F71}" type="pres">
      <dgm:prSet presAssocID="{2714A06F-91F2-41D5-8F0C-A4B609A9FDDC}" presName="hierRoot2" presStyleCnt="0">
        <dgm:presLayoutVars>
          <dgm:hierBranch val="init"/>
        </dgm:presLayoutVars>
      </dgm:prSet>
      <dgm:spPr/>
    </dgm:pt>
    <dgm:pt modelId="{D795C94E-FD01-4626-A81F-CB6EFAE77680}" type="pres">
      <dgm:prSet presAssocID="{2714A06F-91F2-41D5-8F0C-A4B609A9FDDC}" presName="rootComposite" presStyleCnt="0"/>
      <dgm:spPr/>
    </dgm:pt>
    <dgm:pt modelId="{F3E08B87-591F-487A-91AA-C509B59EC2D9}" type="pres">
      <dgm:prSet presAssocID="{2714A06F-91F2-41D5-8F0C-A4B609A9FDDC}" presName="rootText" presStyleLbl="node3" presStyleIdx="0" presStyleCnt="6" custLinFactX="-100000" custLinFactNeighborX="-123600" custLinFactNeighborY="-4466">
        <dgm:presLayoutVars>
          <dgm:chPref val="3"/>
        </dgm:presLayoutVars>
      </dgm:prSet>
      <dgm:spPr/>
    </dgm:pt>
    <dgm:pt modelId="{90D6BF33-7403-429E-85E3-1674BF59A41F}" type="pres">
      <dgm:prSet presAssocID="{2714A06F-91F2-41D5-8F0C-A4B609A9FDDC}" presName="rootConnector" presStyleLbl="node3" presStyleIdx="0" presStyleCnt="6"/>
      <dgm:spPr/>
    </dgm:pt>
    <dgm:pt modelId="{3F37E9C9-261D-4A2B-A1A7-1EC85F05F90D}" type="pres">
      <dgm:prSet presAssocID="{2714A06F-91F2-41D5-8F0C-A4B609A9FDDC}" presName="hierChild4" presStyleCnt="0"/>
      <dgm:spPr/>
    </dgm:pt>
    <dgm:pt modelId="{1A160051-99C6-4A9A-9B9E-5ABCD5851F15}" type="pres">
      <dgm:prSet presAssocID="{C004E264-F341-46E3-B02E-448F824C1FE2}" presName="Name37" presStyleLbl="parChTrans1D4" presStyleIdx="0" presStyleCnt="4"/>
      <dgm:spPr/>
    </dgm:pt>
    <dgm:pt modelId="{DA0BDB67-1842-4D41-80A6-D83624CA8FD3}" type="pres">
      <dgm:prSet presAssocID="{98DFC32C-39E6-4359-B99A-E731F81049DF}" presName="hierRoot2" presStyleCnt="0">
        <dgm:presLayoutVars>
          <dgm:hierBranch val="init"/>
        </dgm:presLayoutVars>
      </dgm:prSet>
      <dgm:spPr/>
    </dgm:pt>
    <dgm:pt modelId="{40BA6455-D20B-4128-8344-E91951636143}" type="pres">
      <dgm:prSet presAssocID="{98DFC32C-39E6-4359-B99A-E731F81049DF}" presName="rootComposite" presStyleCnt="0"/>
      <dgm:spPr/>
    </dgm:pt>
    <dgm:pt modelId="{53BAFB17-3B94-428B-A18E-F5E6F829B7F1}" type="pres">
      <dgm:prSet presAssocID="{98DFC32C-39E6-4359-B99A-E731F81049DF}" presName="rootText" presStyleLbl="node4" presStyleIdx="0" presStyleCnt="4" custLinFactY="100000" custLinFactNeighborX="-72083" custLinFactNeighborY="155063">
        <dgm:presLayoutVars>
          <dgm:chPref val="3"/>
        </dgm:presLayoutVars>
      </dgm:prSet>
      <dgm:spPr/>
    </dgm:pt>
    <dgm:pt modelId="{51BF79AC-3389-46C2-BC53-DA3179259DD5}" type="pres">
      <dgm:prSet presAssocID="{98DFC32C-39E6-4359-B99A-E731F81049DF}" presName="rootConnector" presStyleLbl="node4" presStyleIdx="0" presStyleCnt="4"/>
      <dgm:spPr/>
    </dgm:pt>
    <dgm:pt modelId="{8521FC74-0317-44D1-81DA-F0EBF02AF030}" type="pres">
      <dgm:prSet presAssocID="{98DFC32C-39E6-4359-B99A-E731F81049DF}" presName="hierChild4" presStyleCnt="0"/>
      <dgm:spPr/>
    </dgm:pt>
    <dgm:pt modelId="{1D5289AA-4B9C-48F6-A799-3385FB16F80B}" type="pres">
      <dgm:prSet presAssocID="{98DFC32C-39E6-4359-B99A-E731F81049DF}" presName="hierChild5" presStyleCnt="0"/>
      <dgm:spPr/>
    </dgm:pt>
    <dgm:pt modelId="{FDB276B6-E3FB-448B-AFCE-0FA1B96360F8}" type="pres">
      <dgm:prSet presAssocID="{2714A06F-91F2-41D5-8F0C-A4B609A9FDDC}" presName="hierChild5" presStyleCnt="0"/>
      <dgm:spPr/>
    </dgm:pt>
    <dgm:pt modelId="{088DD5E7-7587-47E6-B558-612FBD45E441}" type="pres">
      <dgm:prSet presAssocID="{E234ADF3-E1AD-4992-A5B5-85658F276A72}" presName="Name37" presStyleLbl="parChTrans1D3" presStyleIdx="1" presStyleCnt="6"/>
      <dgm:spPr/>
    </dgm:pt>
    <dgm:pt modelId="{38357C90-9260-4B1A-A6D6-54BC712996EA}" type="pres">
      <dgm:prSet presAssocID="{4403AB46-983D-4511-A27B-504CAA52CBB8}" presName="hierRoot2" presStyleCnt="0">
        <dgm:presLayoutVars>
          <dgm:hierBranch val="init"/>
        </dgm:presLayoutVars>
      </dgm:prSet>
      <dgm:spPr/>
    </dgm:pt>
    <dgm:pt modelId="{D5CA8ECA-09DC-4A62-ABCE-6C66EE74971B}" type="pres">
      <dgm:prSet presAssocID="{4403AB46-983D-4511-A27B-504CAA52CBB8}" presName="rootComposite" presStyleCnt="0"/>
      <dgm:spPr/>
    </dgm:pt>
    <dgm:pt modelId="{CDC8E296-D231-44E0-9D81-A71AECDD8830}" type="pres">
      <dgm:prSet presAssocID="{4403AB46-983D-4511-A27B-504CAA52CBB8}" presName="rootText" presStyleLbl="node3" presStyleIdx="1" presStyleCnt="6" custLinFactNeighborX="-94967" custLinFactNeighborY="12731">
        <dgm:presLayoutVars>
          <dgm:chPref val="3"/>
        </dgm:presLayoutVars>
      </dgm:prSet>
      <dgm:spPr/>
    </dgm:pt>
    <dgm:pt modelId="{DFF2FA8A-36F8-45CE-8C26-E632843B3D24}" type="pres">
      <dgm:prSet presAssocID="{4403AB46-983D-4511-A27B-504CAA52CBB8}" presName="rootConnector" presStyleLbl="node3" presStyleIdx="1" presStyleCnt="6"/>
      <dgm:spPr/>
    </dgm:pt>
    <dgm:pt modelId="{06227B13-BAA8-4C86-B385-6BF9AC9E2491}" type="pres">
      <dgm:prSet presAssocID="{4403AB46-983D-4511-A27B-504CAA52CBB8}" presName="hierChild4" presStyleCnt="0"/>
      <dgm:spPr/>
    </dgm:pt>
    <dgm:pt modelId="{2F95FDD7-DB1B-47EA-B098-3232191BCD3C}" type="pres">
      <dgm:prSet presAssocID="{5ABEFEC5-7D4B-42A8-BD7C-4DA2B032D2F9}" presName="Name37" presStyleLbl="parChTrans1D4" presStyleIdx="1" presStyleCnt="4"/>
      <dgm:spPr/>
    </dgm:pt>
    <dgm:pt modelId="{7CB8BA12-7540-4B27-BF7C-671D50692C46}" type="pres">
      <dgm:prSet presAssocID="{FEA1DC32-AE57-4EA7-8EDB-57510F52EDC6}" presName="hierRoot2" presStyleCnt="0">
        <dgm:presLayoutVars>
          <dgm:hierBranch val="init"/>
        </dgm:presLayoutVars>
      </dgm:prSet>
      <dgm:spPr/>
    </dgm:pt>
    <dgm:pt modelId="{4BEBE76C-05BC-4B3C-9C66-9A9A7D0CFA1F}" type="pres">
      <dgm:prSet presAssocID="{FEA1DC32-AE57-4EA7-8EDB-57510F52EDC6}" presName="rootComposite" presStyleCnt="0"/>
      <dgm:spPr/>
    </dgm:pt>
    <dgm:pt modelId="{69352BB1-1EC3-44C5-B325-498D04370275}" type="pres">
      <dgm:prSet presAssocID="{FEA1DC32-AE57-4EA7-8EDB-57510F52EDC6}" presName="rootText" presStyleLbl="node4" presStyleIdx="1" presStyleCnt="4" custLinFactX="-52483" custLinFactNeighborX="-100000" custLinFactNeighborY="29573">
        <dgm:presLayoutVars>
          <dgm:chPref val="3"/>
        </dgm:presLayoutVars>
      </dgm:prSet>
      <dgm:spPr/>
    </dgm:pt>
    <dgm:pt modelId="{76DECDB2-84F5-4114-9382-7F44238823F2}" type="pres">
      <dgm:prSet presAssocID="{FEA1DC32-AE57-4EA7-8EDB-57510F52EDC6}" presName="rootConnector" presStyleLbl="node4" presStyleIdx="1" presStyleCnt="4"/>
      <dgm:spPr/>
    </dgm:pt>
    <dgm:pt modelId="{BD55CF86-FCCF-4807-947F-E731CE86D8D1}" type="pres">
      <dgm:prSet presAssocID="{FEA1DC32-AE57-4EA7-8EDB-57510F52EDC6}" presName="hierChild4" presStyleCnt="0"/>
      <dgm:spPr/>
    </dgm:pt>
    <dgm:pt modelId="{374B1B0C-34A9-4350-B5EA-A66745C3B285}" type="pres">
      <dgm:prSet presAssocID="{54A1DDDF-7A3E-46A9-9C2C-D1003E2CFEFC}" presName="Name37" presStyleLbl="parChTrans1D4" presStyleIdx="2" presStyleCnt="4"/>
      <dgm:spPr/>
    </dgm:pt>
    <dgm:pt modelId="{07AE0E75-CD4D-4345-9D93-BB1CF760723A}" type="pres">
      <dgm:prSet presAssocID="{9508DF36-AE27-4416-B7C9-E6B18DC1E89F}" presName="hierRoot2" presStyleCnt="0">
        <dgm:presLayoutVars>
          <dgm:hierBranch val="init"/>
        </dgm:presLayoutVars>
      </dgm:prSet>
      <dgm:spPr/>
    </dgm:pt>
    <dgm:pt modelId="{32B4640E-1019-4E2B-BE2A-73DF5DE267D2}" type="pres">
      <dgm:prSet presAssocID="{9508DF36-AE27-4416-B7C9-E6B18DC1E89F}" presName="rootComposite" presStyleCnt="0"/>
      <dgm:spPr/>
    </dgm:pt>
    <dgm:pt modelId="{D446AB78-A37E-4FCE-A6DD-C3C65E2E143F}" type="pres">
      <dgm:prSet presAssocID="{9508DF36-AE27-4416-B7C9-E6B18DC1E89F}" presName="rootText" presStyleLbl="node4" presStyleIdx="2" presStyleCnt="4">
        <dgm:presLayoutVars>
          <dgm:chPref val="3"/>
        </dgm:presLayoutVars>
      </dgm:prSet>
      <dgm:spPr/>
    </dgm:pt>
    <dgm:pt modelId="{9AE3911D-06F5-4E91-A4E6-19C45BD11282}" type="pres">
      <dgm:prSet presAssocID="{9508DF36-AE27-4416-B7C9-E6B18DC1E89F}" presName="rootConnector" presStyleLbl="node4" presStyleIdx="2" presStyleCnt="4"/>
      <dgm:spPr/>
    </dgm:pt>
    <dgm:pt modelId="{52E04962-E7DF-41A1-80E3-0F111AAF3CF8}" type="pres">
      <dgm:prSet presAssocID="{9508DF36-AE27-4416-B7C9-E6B18DC1E89F}" presName="hierChild4" presStyleCnt="0"/>
      <dgm:spPr/>
    </dgm:pt>
    <dgm:pt modelId="{E03DDC54-96F4-4645-8AA7-78EE8043B2C4}" type="pres">
      <dgm:prSet presAssocID="{A6CCA912-13F9-422F-8EFF-F484C7947A19}" presName="Name37" presStyleLbl="parChTrans1D4" presStyleIdx="3" presStyleCnt="4"/>
      <dgm:spPr/>
    </dgm:pt>
    <dgm:pt modelId="{A79181E5-99CD-48B5-8262-F2971C3E764F}" type="pres">
      <dgm:prSet presAssocID="{CBC13E06-CAD5-4337-8EA7-A5A551B61150}" presName="hierRoot2" presStyleCnt="0">
        <dgm:presLayoutVars>
          <dgm:hierBranch val="init"/>
        </dgm:presLayoutVars>
      </dgm:prSet>
      <dgm:spPr/>
    </dgm:pt>
    <dgm:pt modelId="{EA597FFC-DA0F-4448-95C9-208A9F13A860}" type="pres">
      <dgm:prSet presAssocID="{CBC13E06-CAD5-4337-8EA7-A5A551B61150}" presName="rootComposite" presStyleCnt="0"/>
      <dgm:spPr/>
    </dgm:pt>
    <dgm:pt modelId="{66401B33-1BB4-40E3-89C1-B1FBD3D21123}" type="pres">
      <dgm:prSet presAssocID="{CBC13E06-CAD5-4337-8EA7-A5A551B61150}" presName="rootText" presStyleLbl="node4" presStyleIdx="3" presStyleCnt="4" custLinFactX="-100000" custLinFactNeighborX="-118097" custLinFactNeighborY="-27724">
        <dgm:presLayoutVars>
          <dgm:chPref val="3"/>
        </dgm:presLayoutVars>
      </dgm:prSet>
      <dgm:spPr/>
    </dgm:pt>
    <dgm:pt modelId="{1CC06C51-3ABA-4ABA-B592-723924CF5FD3}" type="pres">
      <dgm:prSet presAssocID="{CBC13E06-CAD5-4337-8EA7-A5A551B61150}" presName="rootConnector" presStyleLbl="node4" presStyleIdx="3" presStyleCnt="4"/>
      <dgm:spPr/>
    </dgm:pt>
    <dgm:pt modelId="{F7424660-340F-472F-AD56-6A9F8B88740D}" type="pres">
      <dgm:prSet presAssocID="{CBC13E06-CAD5-4337-8EA7-A5A551B61150}" presName="hierChild4" presStyleCnt="0"/>
      <dgm:spPr/>
    </dgm:pt>
    <dgm:pt modelId="{8D2348E7-71BD-4BF5-83C7-128DDBD4E308}" type="pres">
      <dgm:prSet presAssocID="{CBC13E06-CAD5-4337-8EA7-A5A551B61150}" presName="hierChild5" presStyleCnt="0"/>
      <dgm:spPr/>
    </dgm:pt>
    <dgm:pt modelId="{BB6C40A5-EC4F-4D1F-AA8B-7D0AFE75E281}" type="pres">
      <dgm:prSet presAssocID="{9508DF36-AE27-4416-B7C9-E6B18DC1E89F}" presName="hierChild5" presStyleCnt="0"/>
      <dgm:spPr/>
    </dgm:pt>
    <dgm:pt modelId="{09B3EAE1-4103-4FC6-84F2-1EFAFAF24A6E}" type="pres">
      <dgm:prSet presAssocID="{FEA1DC32-AE57-4EA7-8EDB-57510F52EDC6}" presName="hierChild5" presStyleCnt="0"/>
      <dgm:spPr/>
    </dgm:pt>
    <dgm:pt modelId="{8473DCB2-442F-4626-BE86-876CE1B9E85D}" type="pres">
      <dgm:prSet presAssocID="{4403AB46-983D-4511-A27B-504CAA52CBB8}" presName="hierChild5" presStyleCnt="0"/>
      <dgm:spPr/>
    </dgm:pt>
    <dgm:pt modelId="{95CA0C1B-1BF2-4807-81BC-95750559C8BA}" type="pres">
      <dgm:prSet presAssocID="{B05EFA45-98F9-4108-B0F0-61542A27B6C7}" presName="hierChild5" presStyleCnt="0"/>
      <dgm:spPr/>
    </dgm:pt>
    <dgm:pt modelId="{3832850A-C7A2-42F2-8252-1C77CF75D254}" type="pres">
      <dgm:prSet presAssocID="{79368DC7-D1BF-4852-B419-8DA67DC8201B}" presName="Name37" presStyleLbl="parChTrans1D2" presStyleIdx="1" presStyleCnt="2"/>
      <dgm:spPr/>
    </dgm:pt>
    <dgm:pt modelId="{C0DE5EC0-475D-4D05-9476-66383CFA891A}" type="pres">
      <dgm:prSet presAssocID="{C313DD11-1EFD-4727-B1A9-F2DFB3554CFE}" presName="hierRoot2" presStyleCnt="0">
        <dgm:presLayoutVars>
          <dgm:hierBranch val="init"/>
        </dgm:presLayoutVars>
      </dgm:prSet>
      <dgm:spPr/>
    </dgm:pt>
    <dgm:pt modelId="{5CCCF44A-226E-4BAE-B952-2C5183F76D6F}" type="pres">
      <dgm:prSet presAssocID="{C313DD11-1EFD-4727-B1A9-F2DFB3554CFE}" presName="rootComposite" presStyleCnt="0"/>
      <dgm:spPr/>
    </dgm:pt>
    <dgm:pt modelId="{12932D71-85E9-4B9E-B2E0-87906A4C20DF}" type="pres">
      <dgm:prSet presAssocID="{C313DD11-1EFD-4727-B1A9-F2DFB3554CFE}" presName="rootText" presStyleLbl="node2" presStyleIdx="1" presStyleCnt="2" custLinFactX="30831" custLinFactNeighborX="100000" custLinFactNeighborY="-13067">
        <dgm:presLayoutVars>
          <dgm:chPref val="3"/>
        </dgm:presLayoutVars>
      </dgm:prSet>
      <dgm:spPr/>
    </dgm:pt>
    <dgm:pt modelId="{BF6D07BE-CD1F-4048-95F9-FFE35734BBA8}" type="pres">
      <dgm:prSet presAssocID="{C313DD11-1EFD-4727-B1A9-F2DFB3554CFE}" presName="rootConnector" presStyleLbl="node2" presStyleIdx="1" presStyleCnt="2"/>
      <dgm:spPr/>
    </dgm:pt>
    <dgm:pt modelId="{B2D04932-7271-4ADD-BB7B-545607E08996}" type="pres">
      <dgm:prSet presAssocID="{C313DD11-1EFD-4727-B1A9-F2DFB3554CFE}" presName="hierChild4" presStyleCnt="0"/>
      <dgm:spPr/>
    </dgm:pt>
    <dgm:pt modelId="{88B28A5E-3307-4EDA-94EA-9B212059AE7D}" type="pres">
      <dgm:prSet presAssocID="{28A4460D-3F1F-4EAF-BF93-0A594B7356F9}" presName="Name37" presStyleLbl="parChTrans1D3" presStyleIdx="2" presStyleCnt="6"/>
      <dgm:spPr/>
    </dgm:pt>
    <dgm:pt modelId="{8D8A0AA8-609B-4DA7-AE80-D4893F21C3C5}" type="pres">
      <dgm:prSet presAssocID="{1822165C-19D7-42F3-AFFF-2D056C97D7AB}" presName="hierRoot2" presStyleCnt="0">
        <dgm:presLayoutVars>
          <dgm:hierBranch val="init"/>
        </dgm:presLayoutVars>
      </dgm:prSet>
      <dgm:spPr/>
    </dgm:pt>
    <dgm:pt modelId="{3778FA67-8141-4D4C-B171-5946D12FF225}" type="pres">
      <dgm:prSet presAssocID="{1822165C-19D7-42F3-AFFF-2D056C97D7AB}" presName="rootComposite" presStyleCnt="0"/>
      <dgm:spPr/>
    </dgm:pt>
    <dgm:pt modelId="{3D3F2105-5D55-4FA8-99CD-6F6AFCAB48E2}" type="pres">
      <dgm:prSet presAssocID="{1822165C-19D7-42F3-AFFF-2D056C97D7AB}" presName="rootText" presStyleLbl="node3" presStyleIdx="2" presStyleCnt="6">
        <dgm:presLayoutVars>
          <dgm:chPref val="3"/>
        </dgm:presLayoutVars>
      </dgm:prSet>
      <dgm:spPr/>
    </dgm:pt>
    <dgm:pt modelId="{7E403E4B-D28D-4D92-AA5E-876BE54FB7D0}" type="pres">
      <dgm:prSet presAssocID="{1822165C-19D7-42F3-AFFF-2D056C97D7AB}" presName="rootConnector" presStyleLbl="node3" presStyleIdx="2" presStyleCnt="6"/>
      <dgm:spPr/>
    </dgm:pt>
    <dgm:pt modelId="{B509C4A7-8605-4F53-955D-2A8D817C7A13}" type="pres">
      <dgm:prSet presAssocID="{1822165C-19D7-42F3-AFFF-2D056C97D7AB}" presName="hierChild4" presStyleCnt="0"/>
      <dgm:spPr/>
    </dgm:pt>
    <dgm:pt modelId="{1A1FC829-264C-41B8-B2B2-4A881A9AB56C}" type="pres">
      <dgm:prSet presAssocID="{1822165C-19D7-42F3-AFFF-2D056C97D7AB}" presName="hierChild5" presStyleCnt="0"/>
      <dgm:spPr/>
    </dgm:pt>
    <dgm:pt modelId="{35098108-4D58-4A36-AF48-27EA2224C015}" type="pres">
      <dgm:prSet presAssocID="{1C87BF90-AF1B-42FD-A5B7-D925BABE2448}" presName="Name37" presStyleLbl="parChTrans1D3" presStyleIdx="3" presStyleCnt="6"/>
      <dgm:spPr/>
    </dgm:pt>
    <dgm:pt modelId="{2D670F4E-2CC5-4152-87E3-49559DF7C398}" type="pres">
      <dgm:prSet presAssocID="{01B51E44-3444-4770-8288-CDB5649C30EA}" presName="hierRoot2" presStyleCnt="0">
        <dgm:presLayoutVars>
          <dgm:hierBranch val="init"/>
        </dgm:presLayoutVars>
      </dgm:prSet>
      <dgm:spPr/>
    </dgm:pt>
    <dgm:pt modelId="{A97C58BA-5F9E-475B-BF95-3917F12D2292}" type="pres">
      <dgm:prSet presAssocID="{01B51E44-3444-4770-8288-CDB5649C30EA}" presName="rootComposite" presStyleCnt="0"/>
      <dgm:spPr/>
    </dgm:pt>
    <dgm:pt modelId="{44871196-79E1-4141-BB6B-06048EAD9E46}" type="pres">
      <dgm:prSet presAssocID="{01B51E44-3444-4770-8288-CDB5649C30EA}" presName="rootText" presStyleLbl="node3" presStyleIdx="3" presStyleCnt="6">
        <dgm:presLayoutVars>
          <dgm:chPref val="3"/>
        </dgm:presLayoutVars>
      </dgm:prSet>
      <dgm:spPr/>
    </dgm:pt>
    <dgm:pt modelId="{4D4033A5-0AAD-41A8-A1DC-553D08A99473}" type="pres">
      <dgm:prSet presAssocID="{01B51E44-3444-4770-8288-CDB5649C30EA}" presName="rootConnector" presStyleLbl="node3" presStyleIdx="3" presStyleCnt="6"/>
      <dgm:spPr/>
    </dgm:pt>
    <dgm:pt modelId="{2545B0C2-F6C1-490B-B930-34F20D9B981E}" type="pres">
      <dgm:prSet presAssocID="{01B51E44-3444-4770-8288-CDB5649C30EA}" presName="hierChild4" presStyleCnt="0"/>
      <dgm:spPr/>
    </dgm:pt>
    <dgm:pt modelId="{7E39E005-FD8F-44AB-9AE0-16079E99FBB5}" type="pres">
      <dgm:prSet presAssocID="{01B51E44-3444-4770-8288-CDB5649C30EA}" presName="hierChild5" presStyleCnt="0"/>
      <dgm:spPr/>
    </dgm:pt>
    <dgm:pt modelId="{1785E51B-9238-4C1E-B1EE-FDE1FCE31E75}" type="pres">
      <dgm:prSet presAssocID="{683C5CEA-BFDB-4308-8091-8F1C64FACF94}" presName="Name37" presStyleLbl="parChTrans1D3" presStyleIdx="4" presStyleCnt="6"/>
      <dgm:spPr/>
    </dgm:pt>
    <dgm:pt modelId="{B1E4E803-276D-4988-A929-9CC4AA79D141}" type="pres">
      <dgm:prSet presAssocID="{E87BF5B0-2F5F-4001-8919-12DFAB1AD8CD}" presName="hierRoot2" presStyleCnt="0">
        <dgm:presLayoutVars>
          <dgm:hierBranch val="init"/>
        </dgm:presLayoutVars>
      </dgm:prSet>
      <dgm:spPr/>
    </dgm:pt>
    <dgm:pt modelId="{B7C30FF9-9F68-46A7-A91C-4EB2817A90EB}" type="pres">
      <dgm:prSet presAssocID="{E87BF5B0-2F5F-4001-8919-12DFAB1AD8CD}" presName="rootComposite" presStyleCnt="0"/>
      <dgm:spPr/>
    </dgm:pt>
    <dgm:pt modelId="{4FE37E79-4C5C-4F59-9788-8F22037BB96D}" type="pres">
      <dgm:prSet presAssocID="{E87BF5B0-2F5F-4001-8919-12DFAB1AD8CD}" presName="rootText" presStyleLbl="node3" presStyleIdx="4" presStyleCnt="6">
        <dgm:presLayoutVars>
          <dgm:chPref val="3"/>
        </dgm:presLayoutVars>
      </dgm:prSet>
      <dgm:spPr/>
    </dgm:pt>
    <dgm:pt modelId="{CA4AA87A-035B-40E5-9363-927AF99463CE}" type="pres">
      <dgm:prSet presAssocID="{E87BF5B0-2F5F-4001-8919-12DFAB1AD8CD}" presName="rootConnector" presStyleLbl="node3" presStyleIdx="4" presStyleCnt="6"/>
      <dgm:spPr/>
    </dgm:pt>
    <dgm:pt modelId="{F82C32EE-2D00-45A5-A091-3556E6B1BBFB}" type="pres">
      <dgm:prSet presAssocID="{E87BF5B0-2F5F-4001-8919-12DFAB1AD8CD}" presName="hierChild4" presStyleCnt="0"/>
      <dgm:spPr/>
    </dgm:pt>
    <dgm:pt modelId="{5D52D971-0FF2-4482-BC0E-97BFEFE951E1}" type="pres">
      <dgm:prSet presAssocID="{E87BF5B0-2F5F-4001-8919-12DFAB1AD8CD}" presName="hierChild5" presStyleCnt="0"/>
      <dgm:spPr/>
    </dgm:pt>
    <dgm:pt modelId="{C0DDED0F-0A6A-4317-A558-4CEC95D84588}" type="pres">
      <dgm:prSet presAssocID="{3D71BB45-B6CC-432A-8C08-09188A726476}" presName="Name37" presStyleLbl="parChTrans1D3" presStyleIdx="5" presStyleCnt="6"/>
      <dgm:spPr/>
    </dgm:pt>
    <dgm:pt modelId="{82BD60B2-17ED-42B8-B27E-9AC5AB7AE9E1}" type="pres">
      <dgm:prSet presAssocID="{63F239DA-B0A0-4756-910D-B90784CD6531}" presName="hierRoot2" presStyleCnt="0">
        <dgm:presLayoutVars>
          <dgm:hierBranch val="init"/>
        </dgm:presLayoutVars>
      </dgm:prSet>
      <dgm:spPr/>
    </dgm:pt>
    <dgm:pt modelId="{54F81B4B-1DB2-4E3B-9991-2A60B8BB0A1C}" type="pres">
      <dgm:prSet presAssocID="{63F239DA-B0A0-4756-910D-B90784CD6531}" presName="rootComposite" presStyleCnt="0"/>
      <dgm:spPr/>
    </dgm:pt>
    <dgm:pt modelId="{4234F6CB-1486-4F35-9E21-2D48B2C081FB}" type="pres">
      <dgm:prSet presAssocID="{63F239DA-B0A0-4756-910D-B90784CD6531}" presName="rootText" presStyleLbl="node3" presStyleIdx="5" presStyleCnt="6" custLinFactNeighborX="62614" custLinFactNeighborY="-15604">
        <dgm:presLayoutVars>
          <dgm:chPref val="3"/>
        </dgm:presLayoutVars>
      </dgm:prSet>
      <dgm:spPr/>
    </dgm:pt>
    <dgm:pt modelId="{972F4DA6-3C1F-4B32-8059-9FD6DFD86DB9}" type="pres">
      <dgm:prSet presAssocID="{63F239DA-B0A0-4756-910D-B90784CD6531}" presName="rootConnector" presStyleLbl="node3" presStyleIdx="5" presStyleCnt="6"/>
      <dgm:spPr/>
    </dgm:pt>
    <dgm:pt modelId="{54E7608F-0EFF-48A7-BFAA-68F19DE8ADEB}" type="pres">
      <dgm:prSet presAssocID="{63F239DA-B0A0-4756-910D-B90784CD6531}" presName="hierChild4" presStyleCnt="0"/>
      <dgm:spPr/>
    </dgm:pt>
    <dgm:pt modelId="{24BD0DE3-C17C-42C5-8D93-FE25F52C101E}" type="pres">
      <dgm:prSet presAssocID="{63F239DA-B0A0-4756-910D-B90784CD6531}" presName="hierChild5" presStyleCnt="0"/>
      <dgm:spPr/>
    </dgm:pt>
    <dgm:pt modelId="{619B36D4-AE66-4530-89BF-2A0948D371A6}" type="pres">
      <dgm:prSet presAssocID="{C313DD11-1EFD-4727-B1A9-F2DFB3554CFE}" presName="hierChild5" presStyleCnt="0"/>
      <dgm:spPr/>
    </dgm:pt>
    <dgm:pt modelId="{A8B636CB-1282-4943-B4DF-C209EA095089}" type="pres">
      <dgm:prSet presAssocID="{1E324606-8950-4C34-BEF5-CB0CCE6ECBBA}" presName="hierChild3" presStyleCnt="0"/>
      <dgm:spPr/>
    </dgm:pt>
    <dgm:pt modelId="{EEA0671C-DF4B-4294-9B64-A01147752DD1}" type="pres">
      <dgm:prSet presAssocID="{D966986E-BF00-455F-B915-0739F145494F}" presName="hierRoot1" presStyleCnt="0">
        <dgm:presLayoutVars>
          <dgm:hierBranch val="init"/>
        </dgm:presLayoutVars>
      </dgm:prSet>
      <dgm:spPr/>
    </dgm:pt>
    <dgm:pt modelId="{70D3063A-5B17-495F-B193-22D7648A0020}" type="pres">
      <dgm:prSet presAssocID="{D966986E-BF00-455F-B915-0739F145494F}" presName="rootComposite1" presStyleCnt="0"/>
      <dgm:spPr/>
    </dgm:pt>
    <dgm:pt modelId="{E427848C-2E91-489F-825E-3C7598F40CD2}" type="pres">
      <dgm:prSet presAssocID="{D966986E-BF00-455F-B915-0739F145494F}" presName="rootText1" presStyleLbl="node0" presStyleIdx="1" presStyleCnt="2" custLinFactX="-20947" custLinFactY="6127" custLinFactNeighborX="-100000" custLinFactNeighborY="100000">
        <dgm:presLayoutVars>
          <dgm:chPref val="3"/>
        </dgm:presLayoutVars>
      </dgm:prSet>
      <dgm:spPr/>
    </dgm:pt>
    <dgm:pt modelId="{05CF33DF-01B0-4123-BBD7-3C663F236115}" type="pres">
      <dgm:prSet presAssocID="{D966986E-BF00-455F-B915-0739F145494F}" presName="rootConnector1" presStyleLbl="node1" presStyleIdx="0" presStyleCnt="0"/>
      <dgm:spPr/>
    </dgm:pt>
    <dgm:pt modelId="{9DB7CBC8-B512-41F4-B246-35AB82A1A425}" type="pres">
      <dgm:prSet presAssocID="{D966986E-BF00-455F-B915-0739F145494F}" presName="hierChild2" presStyleCnt="0"/>
      <dgm:spPr/>
    </dgm:pt>
    <dgm:pt modelId="{B4CAF031-DB4C-463C-83CB-E2B218894B26}" type="pres">
      <dgm:prSet presAssocID="{D966986E-BF00-455F-B915-0739F145494F}" presName="hierChild3" presStyleCnt="0"/>
      <dgm:spPr/>
    </dgm:pt>
  </dgm:ptLst>
  <dgm:cxnLst>
    <dgm:cxn modelId="{4C95EC15-B642-4F2C-AB06-D3EF7AF083A7}" type="presOf" srcId="{98DFC32C-39E6-4359-B99A-E731F81049DF}" destId="{53BAFB17-3B94-428B-A18E-F5E6F829B7F1}" srcOrd="0" destOrd="0" presId="urn:microsoft.com/office/officeart/2005/8/layout/orgChart1"/>
    <dgm:cxn modelId="{D446B716-51DC-442C-B01D-8402785E00EA}" type="presOf" srcId="{E87BF5B0-2F5F-4001-8919-12DFAB1AD8CD}" destId="{4FE37E79-4C5C-4F59-9788-8F22037BB96D}" srcOrd="0" destOrd="0" presId="urn:microsoft.com/office/officeart/2005/8/layout/orgChart1"/>
    <dgm:cxn modelId="{16B0191A-A502-4F61-91CF-F322AF9305B2}" type="presOf" srcId="{1822165C-19D7-42F3-AFFF-2D056C97D7AB}" destId="{3D3F2105-5D55-4FA8-99CD-6F6AFCAB48E2}" srcOrd="0" destOrd="0" presId="urn:microsoft.com/office/officeart/2005/8/layout/orgChart1"/>
    <dgm:cxn modelId="{5851651B-76BA-4B7B-9AD9-DA6698F2D225}" type="presOf" srcId="{6140F17B-D4B6-47C9-AD0F-300B1F0EF6F7}" destId="{0CAEEEC5-3B7F-4D55-B94F-A231A90CCFD3}" srcOrd="0" destOrd="0" presId="urn:microsoft.com/office/officeart/2005/8/layout/orgChart1"/>
    <dgm:cxn modelId="{617E821D-1AFA-4362-A549-043E990DBD4A}" type="presOf" srcId="{9508DF36-AE27-4416-B7C9-E6B18DC1E89F}" destId="{D446AB78-A37E-4FCE-A6DD-C3C65E2E143F}" srcOrd="0" destOrd="0" presId="urn:microsoft.com/office/officeart/2005/8/layout/orgChart1"/>
    <dgm:cxn modelId="{59F7061E-43A6-4CF9-8B29-6F3691B58F5B}" srcId="{4403AB46-983D-4511-A27B-504CAA52CBB8}" destId="{FEA1DC32-AE57-4EA7-8EDB-57510F52EDC6}" srcOrd="0" destOrd="0" parTransId="{5ABEFEC5-7D4B-42A8-BD7C-4DA2B032D2F9}" sibTransId="{0F98E665-86C6-4CD5-96DA-06A69DC7ECE4}"/>
    <dgm:cxn modelId="{C871F225-7D65-4DCD-8FE1-0FDB637B492A}" type="presOf" srcId="{CBC13E06-CAD5-4337-8EA7-A5A551B61150}" destId="{66401B33-1BB4-40E3-89C1-B1FBD3D21123}" srcOrd="0" destOrd="0" presId="urn:microsoft.com/office/officeart/2005/8/layout/orgChart1"/>
    <dgm:cxn modelId="{0E9F8226-BB37-4642-B421-4087BF86F62F}" type="presOf" srcId="{D966986E-BF00-455F-B915-0739F145494F}" destId="{05CF33DF-01B0-4123-BBD7-3C663F236115}" srcOrd="1" destOrd="0" presId="urn:microsoft.com/office/officeart/2005/8/layout/orgChart1"/>
    <dgm:cxn modelId="{B86E622B-DAF9-4F3C-A384-3F14D5E1D565}" type="presOf" srcId="{2714A06F-91F2-41D5-8F0C-A4B609A9FDDC}" destId="{F3E08B87-591F-487A-91AA-C509B59EC2D9}" srcOrd="0" destOrd="0" presId="urn:microsoft.com/office/officeart/2005/8/layout/orgChart1"/>
    <dgm:cxn modelId="{B04C4733-ED01-438E-8763-ED516DFF0959}" type="presOf" srcId="{FEA1DC32-AE57-4EA7-8EDB-57510F52EDC6}" destId="{76DECDB2-84F5-4114-9382-7F44238823F2}" srcOrd="1" destOrd="0" presId="urn:microsoft.com/office/officeart/2005/8/layout/orgChart1"/>
    <dgm:cxn modelId="{BF7BBD36-C779-4CAF-916D-49FD5D164A2E}" srcId="{2714A06F-91F2-41D5-8F0C-A4B609A9FDDC}" destId="{98DFC32C-39E6-4359-B99A-E731F81049DF}" srcOrd="0" destOrd="0" parTransId="{C004E264-F341-46E3-B02E-448F824C1FE2}" sibTransId="{7668B279-54F6-422C-935D-3EDE6F153EAE}"/>
    <dgm:cxn modelId="{36CCCC38-A175-4505-B718-672EA28D9361}" type="presOf" srcId="{2714A06F-91F2-41D5-8F0C-A4B609A9FDDC}" destId="{90D6BF33-7403-429E-85E3-1674BF59A41F}" srcOrd="1" destOrd="0" presId="urn:microsoft.com/office/officeart/2005/8/layout/orgChart1"/>
    <dgm:cxn modelId="{7F1A663E-83F5-47CB-9BB8-DB13D6A3C3C6}" type="presOf" srcId="{9508DF36-AE27-4416-B7C9-E6B18DC1E89F}" destId="{9AE3911D-06F5-4E91-A4E6-19C45BD11282}" srcOrd="1" destOrd="0" presId="urn:microsoft.com/office/officeart/2005/8/layout/orgChart1"/>
    <dgm:cxn modelId="{46AD9C63-9D5A-4385-B6EB-57D36E3A0AFD}" type="presOf" srcId="{E87BF5B0-2F5F-4001-8919-12DFAB1AD8CD}" destId="{CA4AA87A-035B-40E5-9363-927AF99463CE}" srcOrd="1" destOrd="0" presId="urn:microsoft.com/office/officeart/2005/8/layout/orgChart1"/>
    <dgm:cxn modelId="{671CA765-34DD-496F-860A-CA051B482A9E}" type="presOf" srcId="{01B51E44-3444-4770-8288-CDB5649C30EA}" destId="{44871196-79E1-4141-BB6B-06048EAD9E46}" srcOrd="0" destOrd="0" presId="urn:microsoft.com/office/officeart/2005/8/layout/orgChart1"/>
    <dgm:cxn modelId="{B695FF45-7A6F-478A-86F7-8D47EFF61816}" srcId="{F3F26EAB-EB1C-4D1B-B061-715ADA757E89}" destId="{D966986E-BF00-455F-B915-0739F145494F}" srcOrd="1" destOrd="0" parTransId="{60EA3F4C-056B-4971-A0EC-47751AC3848F}" sibTransId="{DEC521C5-D9B5-4195-808A-F0E321C3CFB7}"/>
    <dgm:cxn modelId="{5B05D768-EC27-4BE2-B75C-9BA15EF041B6}" type="presOf" srcId="{4403AB46-983D-4511-A27B-504CAA52CBB8}" destId="{CDC8E296-D231-44E0-9D81-A71AECDD8830}" srcOrd="0" destOrd="0" presId="urn:microsoft.com/office/officeart/2005/8/layout/orgChart1"/>
    <dgm:cxn modelId="{34FD154C-1242-42E0-958D-3A277828E20E}" type="presOf" srcId="{1E324606-8950-4C34-BEF5-CB0CCE6ECBBA}" destId="{D5D17B26-85F1-4C44-8763-4C508F469B11}" srcOrd="0" destOrd="0" presId="urn:microsoft.com/office/officeart/2005/8/layout/orgChart1"/>
    <dgm:cxn modelId="{5E41F36D-C63D-4E7B-9425-C3F58274A276}" type="presOf" srcId="{CBC13E06-CAD5-4337-8EA7-A5A551B61150}" destId="{1CC06C51-3ABA-4ABA-B592-723924CF5FD3}" srcOrd="1" destOrd="0" presId="urn:microsoft.com/office/officeart/2005/8/layout/orgChart1"/>
    <dgm:cxn modelId="{E2EE734E-09C6-426A-9F41-2B10CAACCC76}" type="presOf" srcId="{C313DD11-1EFD-4727-B1A9-F2DFB3554CFE}" destId="{BF6D07BE-CD1F-4048-95F9-FFE35734BBA8}" srcOrd="1" destOrd="0" presId="urn:microsoft.com/office/officeart/2005/8/layout/orgChart1"/>
    <dgm:cxn modelId="{7D2A4951-F50E-4BD4-8087-6F908A0546D6}" type="presOf" srcId="{63F239DA-B0A0-4756-910D-B90784CD6531}" destId="{4234F6CB-1486-4F35-9E21-2D48B2C081FB}" srcOrd="0" destOrd="0" presId="urn:microsoft.com/office/officeart/2005/8/layout/orgChart1"/>
    <dgm:cxn modelId="{2F41CF51-B8B7-4303-A3B9-D60891DEA914}" srcId="{B05EFA45-98F9-4108-B0F0-61542A27B6C7}" destId="{4403AB46-983D-4511-A27B-504CAA52CBB8}" srcOrd="1" destOrd="0" parTransId="{E234ADF3-E1AD-4992-A5B5-85658F276A72}" sibTransId="{9886EB53-31B3-416B-BC7C-4498B9DCFA25}"/>
    <dgm:cxn modelId="{F4288873-CAF6-4B9C-A624-E0D858C3ACDE}" type="presOf" srcId="{F3F26EAB-EB1C-4D1B-B061-715ADA757E89}" destId="{8D690AA3-720A-406B-AD44-24A63122F3D3}" srcOrd="0" destOrd="0" presId="urn:microsoft.com/office/officeart/2005/8/layout/orgChart1"/>
    <dgm:cxn modelId="{49119377-D384-4D7A-A001-31FBB2E4E7FC}" type="presOf" srcId="{28A4460D-3F1F-4EAF-BF93-0A594B7356F9}" destId="{88B28A5E-3307-4EDA-94EA-9B212059AE7D}" srcOrd="0" destOrd="0" presId="urn:microsoft.com/office/officeart/2005/8/layout/orgChart1"/>
    <dgm:cxn modelId="{816E2A78-089D-41A7-A525-861B2CC25C1E}" srcId="{C313DD11-1EFD-4727-B1A9-F2DFB3554CFE}" destId="{63F239DA-B0A0-4756-910D-B90784CD6531}" srcOrd="3" destOrd="0" parTransId="{3D71BB45-B6CC-432A-8C08-09188A726476}" sibTransId="{65E417BE-1AEF-4806-B4F6-3BE9DE251B27}"/>
    <dgm:cxn modelId="{CA41807B-4721-4DA4-8758-E69C3E93F9EC}" srcId="{C313DD11-1EFD-4727-B1A9-F2DFB3554CFE}" destId="{01B51E44-3444-4770-8288-CDB5649C30EA}" srcOrd="1" destOrd="0" parTransId="{1C87BF90-AF1B-42FD-A5B7-D925BABE2448}" sibTransId="{8740D7EC-39F3-44E6-A915-0F13C89DBF21}"/>
    <dgm:cxn modelId="{ABEBFB8B-1452-47AE-9CE2-6831C999929D}" type="presOf" srcId="{B05EFA45-98F9-4108-B0F0-61542A27B6C7}" destId="{993FA4BE-5437-4117-A7D1-25061A2E120B}" srcOrd="0" destOrd="0" presId="urn:microsoft.com/office/officeart/2005/8/layout/orgChart1"/>
    <dgm:cxn modelId="{38EC1692-3F42-4B7C-A64F-6D8B8AAFE19F}" srcId="{1E324606-8950-4C34-BEF5-CB0CCE6ECBBA}" destId="{B05EFA45-98F9-4108-B0F0-61542A27B6C7}" srcOrd="0" destOrd="0" parTransId="{EA7D0270-07F6-4987-9430-E77AC0953576}" sibTransId="{320DE6A9-BAD0-4502-9205-358CBBF80D4F}"/>
    <dgm:cxn modelId="{1D3912AF-FCBE-49D9-811C-3AEAD56F7AEC}" type="presOf" srcId="{C004E264-F341-46E3-B02E-448F824C1FE2}" destId="{1A160051-99C6-4A9A-9B9E-5ABCD5851F15}" srcOrd="0" destOrd="0" presId="urn:microsoft.com/office/officeart/2005/8/layout/orgChart1"/>
    <dgm:cxn modelId="{68DBCCB0-8AAA-4DBD-B21D-E4716E387F30}" type="presOf" srcId="{D966986E-BF00-455F-B915-0739F145494F}" destId="{E427848C-2E91-489F-825E-3C7598F40CD2}" srcOrd="0" destOrd="0" presId="urn:microsoft.com/office/officeart/2005/8/layout/orgChart1"/>
    <dgm:cxn modelId="{C3C9A7B1-B27A-4381-A3E2-6E3A52E941B8}" type="presOf" srcId="{B05EFA45-98F9-4108-B0F0-61542A27B6C7}" destId="{088AD06F-74D4-480A-8D07-F6C5F45A4F71}" srcOrd="1" destOrd="0" presId="urn:microsoft.com/office/officeart/2005/8/layout/orgChart1"/>
    <dgm:cxn modelId="{A25D1EB2-28B2-4BAB-9212-ADC36982FD0E}" type="presOf" srcId="{1E324606-8950-4C34-BEF5-CB0CCE6ECBBA}" destId="{34E0E623-CDB1-4267-A9FD-432FE3199230}" srcOrd="1" destOrd="0" presId="urn:microsoft.com/office/officeart/2005/8/layout/orgChart1"/>
    <dgm:cxn modelId="{4BD886B2-37E0-4DFB-B6A2-F7E35015F31E}" type="presOf" srcId="{FEA1DC32-AE57-4EA7-8EDB-57510F52EDC6}" destId="{69352BB1-1EC3-44C5-B325-498D04370275}" srcOrd="0" destOrd="0" presId="urn:microsoft.com/office/officeart/2005/8/layout/orgChart1"/>
    <dgm:cxn modelId="{8D1A7FB3-49DF-4E40-8141-2630AC997505}" type="presOf" srcId="{98DFC32C-39E6-4359-B99A-E731F81049DF}" destId="{51BF79AC-3389-46C2-BC53-DA3179259DD5}" srcOrd="1" destOrd="0" presId="urn:microsoft.com/office/officeart/2005/8/layout/orgChart1"/>
    <dgm:cxn modelId="{BE3657B7-9690-4CCC-AC00-6D6BC0F6302A}" srcId="{F3F26EAB-EB1C-4D1B-B061-715ADA757E89}" destId="{1E324606-8950-4C34-BEF5-CB0CCE6ECBBA}" srcOrd="0" destOrd="0" parTransId="{8C865434-BEEF-4B98-A70E-037D25384C06}" sibTransId="{83725868-B17E-4D86-B98E-E30BFD2A6FC9}"/>
    <dgm:cxn modelId="{E7D6F8BB-896A-45D4-922C-F49BF24B2560}" srcId="{C313DD11-1EFD-4727-B1A9-F2DFB3554CFE}" destId="{1822165C-19D7-42F3-AFFF-2D056C97D7AB}" srcOrd="0" destOrd="0" parTransId="{28A4460D-3F1F-4EAF-BF93-0A594B7356F9}" sibTransId="{941FA0BF-2FBB-4CBD-8D9F-5AB888962FBC}"/>
    <dgm:cxn modelId="{F577B4BD-F8CB-4906-9221-215A1678E1D9}" type="presOf" srcId="{63F239DA-B0A0-4756-910D-B90784CD6531}" destId="{972F4DA6-3C1F-4B32-8059-9FD6DFD86DB9}" srcOrd="1" destOrd="0" presId="urn:microsoft.com/office/officeart/2005/8/layout/orgChart1"/>
    <dgm:cxn modelId="{6CF9F6BD-31B8-46CC-99F4-D59EEC9A482A}" type="presOf" srcId="{EA7D0270-07F6-4987-9430-E77AC0953576}" destId="{B9DFDDEB-D2CD-4982-B1B9-DD6417CE00F1}" srcOrd="0" destOrd="0" presId="urn:microsoft.com/office/officeart/2005/8/layout/orgChart1"/>
    <dgm:cxn modelId="{279375C1-88D3-4421-87C3-A8F55C536DCC}" type="presOf" srcId="{A6CCA912-13F9-422F-8EFF-F484C7947A19}" destId="{E03DDC54-96F4-4645-8AA7-78EE8043B2C4}" srcOrd="0" destOrd="0" presId="urn:microsoft.com/office/officeart/2005/8/layout/orgChart1"/>
    <dgm:cxn modelId="{0C206ECC-F689-40D2-93D5-49AB7CC6B64A}" type="presOf" srcId="{E234ADF3-E1AD-4992-A5B5-85658F276A72}" destId="{088DD5E7-7587-47E6-B558-612FBD45E441}" srcOrd="0" destOrd="0" presId="urn:microsoft.com/office/officeart/2005/8/layout/orgChart1"/>
    <dgm:cxn modelId="{F2760BD1-76F9-457F-9501-4E166E9C724D}" srcId="{9508DF36-AE27-4416-B7C9-E6B18DC1E89F}" destId="{CBC13E06-CAD5-4337-8EA7-A5A551B61150}" srcOrd="0" destOrd="0" parTransId="{A6CCA912-13F9-422F-8EFF-F484C7947A19}" sibTransId="{E7503736-0DEC-4248-A5AE-E25A4FAC078E}"/>
    <dgm:cxn modelId="{F99CFAD1-CD70-410F-8B3C-4FA0F0526B42}" srcId="{B05EFA45-98F9-4108-B0F0-61542A27B6C7}" destId="{2714A06F-91F2-41D5-8F0C-A4B609A9FDDC}" srcOrd="0" destOrd="0" parTransId="{6140F17B-D4B6-47C9-AD0F-300B1F0EF6F7}" sibTransId="{D7963E22-B273-421F-984C-1DA3DCB38456}"/>
    <dgm:cxn modelId="{C1DF63D3-3E15-49D2-8E30-FA8B55B3B719}" type="presOf" srcId="{5ABEFEC5-7D4B-42A8-BD7C-4DA2B032D2F9}" destId="{2F95FDD7-DB1B-47EA-B098-3232191BCD3C}" srcOrd="0" destOrd="0" presId="urn:microsoft.com/office/officeart/2005/8/layout/orgChart1"/>
    <dgm:cxn modelId="{DCF646D4-BF56-4F28-8E88-80A7BF2CBE1B}" type="presOf" srcId="{C313DD11-1EFD-4727-B1A9-F2DFB3554CFE}" destId="{12932D71-85E9-4B9E-B2E0-87906A4C20DF}" srcOrd="0" destOrd="0" presId="urn:microsoft.com/office/officeart/2005/8/layout/orgChart1"/>
    <dgm:cxn modelId="{9576E7D9-AA81-4A3D-B17E-A8B69BC26188}" type="presOf" srcId="{79368DC7-D1BF-4852-B419-8DA67DC8201B}" destId="{3832850A-C7A2-42F2-8252-1C77CF75D254}" srcOrd="0" destOrd="0" presId="urn:microsoft.com/office/officeart/2005/8/layout/orgChart1"/>
    <dgm:cxn modelId="{B9A0A3DC-E11D-4113-AE52-E8F2964A23AE}" type="presOf" srcId="{1C87BF90-AF1B-42FD-A5B7-D925BABE2448}" destId="{35098108-4D58-4A36-AF48-27EA2224C015}" srcOrd="0" destOrd="0" presId="urn:microsoft.com/office/officeart/2005/8/layout/orgChart1"/>
    <dgm:cxn modelId="{3FE2D3DF-A53E-4E54-96CD-49FCCFF7C162}" type="presOf" srcId="{3D71BB45-B6CC-432A-8C08-09188A726476}" destId="{C0DDED0F-0A6A-4317-A558-4CEC95D84588}" srcOrd="0" destOrd="0" presId="urn:microsoft.com/office/officeart/2005/8/layout/orgChart1"/>
    <dgm:cxn modelId="{4F3E4FE6-5122-4254-915A-9F892CD57A58}" srcId="{C313DD11-1EFD-4727-B1A9-F2DFB3554CFE}" destId="{E87BF5B0-2F5F-4001-8919-12DFAB1AD8CD}" srcOrd="2" destOrd="0" parTransId="{683C5CEA-BFDB-4308-8091-8F1C64FACF94}" sibTransId="{606FB225-4F90-4C98-AA8A-DF528456DD2E}"/>
    <dgm:cxn modelId="{3A77F3E9-238F-46FF-BDEE-AFD251FF6CB2}" type="presOf" srcId="{683C5CEA-BFDB-4308-8091-8F1C64FACF94}" destId="{1785E51B-9238-4C1E-B1EE-FDE1FCE31E75}" srcOrd="0" destOrd="0" presId="urn:microsoft.com/office/officeart/2005/8/layout/orgChart1"/>
    <dgm:cxn modelId="{455178EA-2553-4E7A-9B7A-E4BFD0BBEBEF}" type="presOf" srcId="{1822165C-19D7-42F3-AFFF-2D056C97D7AB}" destId="{7E403E4B-D28D-4D92-AA5E-876BE54FB7D0}" srcOrd="1" destOrd="0" presId="urn:microsoft.com/office/officeart/2005/8/layout/orgChart1"/>
    <dgm:cxn modelId="{1D19B3EA-41EB-4658-91F4-8AFDB877CFB3}" type="presOf" srcId="{4403AB46-983D-4511-A27B-504CAA52CBB8}" destId="{DFF2FA8A-36F8-45CE-8C26-E632843B3D24}" srcOrd="1" destOrd="0" presId="urn:microsoft.com/office/officeart/2005/8/layout/orgChart1"/>
    <dgm:cxn modelId="{FC8548F4-4B7B-4925-AEBA-3EB14352D57A}" srcId="{FEA1DC32-AE57-4EA7-8EDB-57510F52EDC6}" destId="{9508DF36-AE27-4416-B7C9-E6B18DC1E89F}" srcOrd="0" destOrd="0" parTransId="{54A1DDDF-7A3E-46A9-9C2C-D1003E2CFEFC}" sibTransId="{D023260C-2D57-4A79-888F-95EFD3B4E3B0}"/>
    <dgm:cxn modelId="{6DE280F5-5679-4B63-ADF5-F059655A6925}" srcId="{1E324606-8950-4C34-BEF5-CB0CCE6ECBBA}" destId="{C313DD11-1EFD-4727-B1A9-F2DFB3554CFE}" srcOrd="1" destOrd="0" parTransId="{79368DC7-D1BF-4852-B419-8DA67DC8201B}" sibTransId="{1FD343ED-8F75-4E73-9049-E81073A2E183}"/>
    <dgm:cxn modelId="{725920F8-CA52-4650-8301-049B17065F5C}" type="presOf" srcId="{01B51E44-3444-4770-8288-CDB5649C30EA}" destId="{4D4033A5-0AAD-41A8-A1DC-553D08A99473}" srcOrd="1" destOrd="0" presId="urn:microsoft.com/office/officeart/2005/8/layout/orgChart1"/>
    <dgm:cxn modelId="{97BF6FFC-2F28-4B7F-90A5-70B601725057}" type="presOf" srcId="{54A1DDDF-7A3E-46A9-9C2C-D1003E2CFEFC}" destId="{374B1B0C-34A9-4350-B5EA-A66745C3B285}" srcOrd="0" destOrd="0" presId="urn:microsoft.com/office/officeart/2005/8/layout/orgChart1"/>
    <dgm:cxn modelId="{F5D3D9B8-2E21-44EF-BAB1-581226BD005C}" type="presParOf" srcId="{8D690AA3-720A-406B-AD44-24A63122F3D3}" destId="{CE33B5BC-51C9-4D0E-97DF-47CE9742AA12}" srcOrd="0" destOrd="0" presId="urn:microsoft.com/office/officeart/2005/8/layout/orgChart1"/>
    <dgm:cxn modelId="{417C5528-8641-4DDF-8F20-B61753323306}" type="presParOf" srcId="{CE33B5BC-51C9-4D0E-97DF-47CE9742AA12}" destId="{88D69062-8F76-4FD6-888F-DD127A9899AF}" srcOrd="0" destOrd="0" presId="urn:microsoft.com/office/officeart/2005/8/layout/orgChart1"/>
    <dgm:cxn modelId="{C4F40110-B817-4944-904E-CC7D62E82DC7}" type="presParOf" srcId="{88D69062-8F76-4FD6-888F-DD127A9899AF}" destId="{D5D17B26-85F1-4C44-8763-4C508F469B11}" srcOrd="0" destOrd="0" presId="urn:microsoft.com/office/officeart/2005/8/layout/orgChart1"/>
    <dgm:cxn modelId="{6955B89F-EFAC-4407-9A14-8FF71A9F0E62}" type="presParOf" srcId="{88D69062-8F76-4FD6-888F-DD127A9899AF}" destId="{34E0E623-CDB1-4267-A9FD-432FE3199230}" srcOrd="1" destOrd="0" presId="urn:microsoft.com/office/officeart/2005/8/layout/orgChart1"/>
    <dgm:cxn modelId="{3BC17BC3-6867-41FE-A6F5-5591FFD9D2A3}" type="presParOf" srcId="{CE33B5BC-51C9-4D0E-97DF-47CE9742AA12}" destId="{29CB000B-21C1-4E74-B436-2389C0AB5AA0}" srcOrd="1" destOrd="0" presId="urn:microsoft.com/office/officeart/2005/8/layout/orgChart1"/>
    <dgm:cxn modelId="{4C4C1DDA-86FB-43D4-84D5-FCFF93809254}" type="presParOf" srcId="{29CB000B-21C1-4E74-B436-2389C0AB5AA0}" destId="{B9DFDDEB-D2CD-4982-B1B9-DD6417CE00F1}" srcOrd="0" destOrd="0" presId="urn:microsoft.com/office/officeart/2005/8/layout/orgChart1"/>
    <dgm:cxn modelId="{777F341F-14D5-49D3-9216-2A11EA6E09FF}" type="presParOf" srcId="{29CB000B-21C1-4E74-B436-2389C0AB5AA0}" destId="{D67AD8F0-6A06-4BBD-857B-E3E7CF801C10}" srcOrd="1" destOrd="0" presId="urn:microsoft.com/office/officeart/2005/8/layout/orgChart1"/>
    <dgm:cxn modelId="{DCFABE48-E3B1-4481-BA53-2FE3DB3B813F}" type="presParOf" srcId="{D67AD8F0-6A06-4BBD-857B-E3E7CF801C10}" destId="{4D8CB61E-7BD4-4047-989F-F45D4960FB30}" srcOrd="0" destOrd="0" presId="urn:microsoft.com/office/officeart/2005/8/layout/orgChart1"/>
    <dgm:cxn modelId="{ED766A0E-8CDC-4FC2-A4FB-F99783C3EB3E}" type="presParOf" srcId="{4D8CB61E-7BD4-4047-989F-F45D4960FB30}" destId="{993FA4BE-5437-4117-A7D1-25061A2E120B}" srcOrd="0" destOrd="0" presId="urn:microsoft.com/office/officeart/2005/8/layout/orgChart1"/>
    <dgm:cxn modelId="{BCC3C4AD-1039-4B03-9E04-AE3316057031}" type="presParOf" srcId="{4D8CB61E-7BD4-4047-989F-F45D4960FB30}" destId="{088AD06F-74D4-480A-8D07-F6C5F45A4F71}" srcOrd="1" destOrd="0" presId="urn:microsoft.com/office/officeart/2005/8/layout/orgChart1"/>
    <dgm:cxn modelId="{0A8AB3E8-1942-4689-BB1B-7EB30FBE1575}" type="presParOf" srcId="{D67AD8F0-6A06-4BBD-857B-E3E7CF801C10}" destId="{D6AFCD7B-79B5-4A71-808C-180193BF193E}" srcOrd="1" destOrd="0" presId="urn:microsoft.com/office/officeart/2005/8/layout/orgChart1"/>
    <dgm:cxn modelId="{7979C314-0E1F-492E-996F-BC117E5F1AAB}" type="presParOf" srcId="{D6AFCD7B-79B5-4A71-808C-180193BF193E}" destId="{0CAEEEC5-3B7F-4D55-B94F-A231A90CCFD3}" srcOrd="0" destOrd="0" presId="urn:microsoft.com/office/officeart/2005/8/layout/orgChart1"/>
    <dgm:cxn modelId="{F1FEF1F2-2CE7-4327-9485-F297AA577834}" type="presParOf" srcId="{D6AFCD7B-79B5-4A71-808C-180193BF193E}" destId="{842D80D5-9E76-4D35-A61B-D3857BF71F71}" srcOrd="1" destOrd="0" presId="urn:microsoft.com/office/officeart/2005/8/layout/orgChart1"/>
    <dgm:cxn modelId="{22D95509-B8AE-4C57-AB18-84EA48BDE570}" type="presParOf" srcId="{842D80D5-9E76-4D35-A61B-D3857BF71F71}" destId="{D795C94E-FD01-4626-A81F-CB6EFAE77680}" srcOrd="0" destOrd="0" presId="urn:microsoft.com/office/officeart/2005/8/layout/orgChart1"/>
    <dgm:cxn modelId="{07750AEB-CD4F-4D38-991A-ED635A9D7773}" type="presParOf" srcId="{D795C94E-FD01-4626-A81F-CB6EFAE77680}" destId="{F3E08B87-591F-487A-91AA-C509B59EC2D9}" srcOrd="0" destOrd="0" presId="urn:microsoft.com/office/officeart/2005/8/layout/orgChart1"/>
    <dgm:cxn modelId="{9BE0D27C-37A6-4642-A3CD-F98F6E142559}" type="presParOf" srcId="{D795C94E-FD01-4626-A81F-CB6EFAE77680}" destId="{90D6BF33-7403-429E-85E3-1674BF59A41F}" srcOrd="1" destOrd="0" presId="urn:microsoft.com/office/officeart/2005/8/layout/orgChart1"/>
    <dgm:cxn modelId="{5D015FBE-6681-46DB-A667-B47DA60119DA}" type="presParOf" srcId="{842D80D5-9E76-4D35-A61B-D3857BF71F71}" destId="{3F37E9C9-261D-4A2B-A1A7-1EC85F05F90D}" srcOrd="1" destOrd="0" presId="urn:microsoft.com/office/officeart/2005/8/layout/orgChart1"/>
    <dgm:cxn modelId="{086BA1CE-EDBF-4559-9BCA-EB82AD2ECFD5}" type="presParOf" srcId="{3F37E9C9-261D-4A2B-A1A7-1EC85F05F90D}" destId="{1A160051-99C6-4A9A-9B9E-5ABCD5851F15}" srcOrd="0" destOrd="0" presId="urn:microsoft.com/office/officeart/2005/8/layout/orgChart1"/>
    <dgm:cxn modelId="{84A0E050-32CC-41AA-A336-A75B2B0F48C2}" type="presParOf" srcId="{3F37E9C9-261D-4A2B-A1A7-1EC85F05F90D}" destId="{DA0BDB67-1842-4D41-80A6-D83624CA8FD3}" srcOrd="1" destOrd="0" presId="urn:microsoft.com/office/officeart/2005/8/layout/orgChart1"/>
    <dgm:cxn modelId="{0A8C07A9-025B-445A-9AE1-057B39FC19AC}" type="presParOf" srcId="{DA0BDB67-1842-4D41-80A6-D83624CA8FD3}" destId="{40BA6455-D20B-4128-8344-E91951636143}" srcOrd="0" destOrd="0" presId="urn:microsoft.com/office/officeart/2005/8/layout/orgChart1"/>
    <dgm:cxn modelId="{E42341B8-5779-403D-9A0C-790D4E087430}" type="presParOf" srcId="{40BA6455-D20B-4128-8344-E91951636143}" destId="{53BAFB17-3B94-428B-A18E-F5E6F829B7F1}" srcOrd="0" destOrd="0" presId="urn:microsoft.com/office/officeart/2005/8/layout/orgChart1"/>
    <dgm:cxn modelId="{752936B3-6D9A-4D99-80BE-3BD5C4666FE0}" type="presParOf" srcId="{40BA6455-D20B-4128-8344-E91951636143}" destId="{51BF79AC-3389-46C2-BC53-DA3179259DD5}" srcOrd="1" destOrd="0" presId="urn:microsoft.com/office/officeart/2005/8/layout/orgChart1"/>
    <dgm:cxn modelId="{8FC3A8B7-CAE5-4940-B8FF-16BB0D06A5A8}" type="presParOf" srcId="{DA0BDB67-1842-4D41-80A6-D83624CA8FD3}" destId="{8521FC74-0317-44D1-81DA-F0EBF02AF030}" srcOrd="1" destOrd="0" presId="urn:microsoft.com/office/officeart/2005/8/layout/orgChart1"/>
    <dgm:cxn modelId="{55A27449-B42A-48CD-9664-958C2DFB45D8}" type="presParOf" srcId="{DA0BDB67-1842-4D41-80A6-D83624CA8FD3}" destId="{1D5289AA-4B9C-48F6-A799-3385FB16F80B}" srcOrd="2" destOrd="0" presId="urn:microsoft.com/office/officeart/2005/8/layout/orgChart1"/>
    <dgm:cxn modelId="{B31A4A9F-DBDF-497C-B38C-94B3B34CB2C2}" type="presParOf" srcId="{842D80D5-9E76-4D35-A61B-D3857BF71F71}" destId="{FDB276B6-E3FB-448B-AFCE-0FA1B96360F8}" srcOrd="2" destOrd="0" presId="urn:microsoft.com/office/officeart/2005/8/layout/orgChart1"/>
    <dgm:cxn modelId="{032BEB2E-F402-45B0-A02E-718728CFCF6E}" type="presParOf" srcId="{D6AFCD7B-79B5-4A71-808C-180193BF193E}" destId="{088DD5E7-7587-47E6-B558-612FBD45E441}" srcOrd="2" destOrd="0" presId="urn:microsoft.com/office/officeart/2005/8/layout/orgChart1"/>
    <dgm:cxn modelId="{C9116D34-CEFA-4E4D-A87C-654D893681B7}" type="presParOf" srcId="{D6AFCD7B-79B5-4A71-808C-180193BF193E}" destId="{38357C90-9260-4B1A-A6D6-54BC712996EA}" srcOrd="3" destOrd="0" presId="urn:microsoft.com/office/officeart/2005/8/layout/orgChart1"/>
    <dgm:cxn modelId="{6C4CE302-CA42-4E16-9877-F14992AFFECF}" type="presParOf" srcId="{38357C90-9260-4B1A-A6D6-54BC712996EA}" destId="{D5CA8ECA-09DC-4A62-ABCE-6C66EE74971B}" srcOrd="0" destOrd="0" presId="urn:microsoft.com/office/officeart/2005/8/layout/orgChart1"/>
    <dgm:cxn modelId="{A3142A6C-B458-48AE-A078-1E053EF8042D}" type="presParOf" srcId="{D5CA8ECA-09DC-4A62-ABCE-6C66EE74971B}" destId="{CDC8E296-D231-44E0-9D81-A71AECDD8830}" srcOrd="0" destOrd="0" presId="urn:microsoft.com/office/officeart/2005/8/layout/orgChart1"/>
    <dgm:cxn modelId="{E7348858-56B2-4B99-9A62-08D6EA246480}" type="presParOf" srcId="{D5CA8ECA-09DC-4A62-ABCE-6C66EE74971B}" destId="{DFF2FA8A-36F8-45CE-8C26-E632843B3D24}" srcOrd="1" destOrd="0" presId="urn:microsoft.com/office/officeart/2005/8/layout/orgChart1"/>
    <dgm:cxn modelId="{3D347287-4FC3-4FF1-9138-7E1AA47C7839}" type="presParOf" srcId="{38357C90-9260-4B1A-A6D6-54BC712996EA}" destId="{06227B13-BAA8-4C86-B385-6BF9AC9E2491}" srcOrd="1" destOrd="0" presId="urn:microsoft.com/office/officeart/2005/8/layout/orgChart1"/>
    <dgm:cxn modelId="{CABC7FE9-148E-4EC8-955D-070D762B3F4B}" type="presParOf" srcId="{06227B13-BAA8-4C86-B385-6BF9AC9E2491}" destId="{2F95FDD7-DB1B-47EA-B098-3232191BCD3C}" srcOrd="0" destOrd="0" presId="urn:microsoft.com/office/officeart/2005/8/layout/orgChart1"/>
    <dgm:cxn modelId="{3C7F5EBB-59D7-4327-96B3-47617E90507C}" type="presParOf" srcId="{06227B13-BAA8-4C86-B385-6BF9AC9E2491}" destId="{7CB8BA12-7540-4B27-BF7C-671D50692C46}" srcOrd="1" destOrd="0" presId="urn:microsoft.com/office/officeart/2005/8/layout/orgChart1"/>
    <dgm:cxn modelId="{0A57D5C6-DA04-4302-88AF-F34AD342ECAA}" type="presParOf" srcId="{7CB8BA12-7540-4B27-BF7C-671D50692C46}" destId="{4BEBE76C-05BC-4B3C-9C66-9A9A7D0CFA1F}" srcOrd="0" destOrd="0" presId="urn:microsoft.com/office/officeart/2005/8/layout/orgChart1"/>
    <dgm:cxn modelId="{84E2402F-0164-4A0C-AF2B-81A276735C82}" type="presParOf" srcId="{4BEBE76C-05BC-4B3C-9C66-9A9A7D0CFA1F}" destId="{69352BB1-1EC3-44C5-B325-498D04370275}" srcOrd="0" destOrd="0" presId="urn:microsoft.com/office/officeart/2005/8/layout/orgChart1"/>
    <dgm:cxn modelId="{29A5B22C-21EE-4576-9079-3DE01036B656}" type="presParOf" srcId="{4BEBE76C-05BC-4B3C-9C66-9A9A7D0CFA1F}" destId="{76DECDB2-84F5-4114-9382-7F44238823F2}" srcOrd="1" destOrd="0" presId="urn:microsoft.com/office/officeart/2005/8/layout/orgChart1"/>
    <dgm:cxn modelId="{C7F31B17-A1C4-4050-8874-D678E5F1F13B}" type="presParOf" srcId="{7CB8BA12-7540-4B27-BF7C-671D50692C46}" destId="{BD55CF86-FCCF-4807-947F-E731CE86D8D1}" srcOrd="1" destOrd="0" presId="urn:microsoft.com/office/officeart/2005/8/layout/orgChart1"/>
    <dgm:cxn modelId="{9E2113A9-F247-4DFF-BCA4-7CACD8225DEB}" type="presParOf" srcId="{BD55CF86-FCCF-4807-947F-E731CE86D8D1}" destId="{374B1B0C-34A9-4350-B5EA-A66745C3B285}" srcOrd="0" destOrd="0" presId="urn:microsoft.com/office/officeart/2005/8/layout/orgChart1"/>
    <dgm:cxn modelId="{3DEF07AD-6B02-4872-B6F5-4BD4BF5DC750}" type="presParOf" srcId="{BD55CF86-FCCF-4807-947F-E731CE86D8D1}" destId="{07AE0E75-CD4D-4345-9D93-BB1CF760723A}" srcOrd="1" destOrd="0" presId="urn:microsoft.com/office/officeart/2005/8/layout/orgChart1"/>
    <dgm:cxn modelId="{5EE42393-8648-4DBF-BE84-7FFC94C51E66}" type="presParOf" srcId="{07AE0E75-CD4D-4345-9D93-BB1CF760723A}" destId="{32B4640E-1019-4E2B-BE2A-73DF5DE267D2}" srcOrd="0" destOrd="0" presId="urn:microsoft.com/office/officeart/2005/8/layout/orgChart1"/>
    <dgm:cxn modelId="{CD327241-527E-4AE0-A326-D880C62ADB9D}" type="presParOf" srcId="{32B4640E-1019-4E2B-BE2A-73DF5DE267D2}" destId="{D446AB78-A37E-4FCE-A6DD-C3C65E2E143F}" srcOrd="0" destOrd="0" presId="urn:microsoft.com/office/officeart/2005/8/layout/orgChart1"/>
    <dgm:cxn modelId="{7EB6F5CA-934F-4FA3-94B5-6F5AE508A92C}" type="presParOf" srcId="{32B4640E-1019-4E2B-BE2A-73DF5DE267D2}" destId="{9AE3911D-06F5-4E91-A4E6-19C45BD11282}" srcOrd="1" destOrd="0" presId="urn:microsoft.com/office/officeart/2005/8/layout/orgChart1"/>
    <dgm:cxn modelId="{9A8D88E0-319D-4EF2-BA65-2A0599B097C1}" type="presParOf" srcId="{07AE0E75-CD4D-4345-9D93-BB1CF760723A}" destId="{52E04962-E7DF-41A1-80E3-0F111AAF3CF8}" srcOrd="1" destOrd="0" presId="urn:microsoft.com/office/officeart/2005/8/layout/orgChart1"/>
    <dgm:cxn modelId="{8D36BBAF-3B55-4222-8682-88CA3D4F6A04}" type="presParOf" srcId="{52E04962-E7DF-41A1-80E3-0F111AAF3CF8}" destId="{E03DDC54-96F4-4645-8AA7-78EE8043B2C4}" srcOrd="0" destOrd="0" presId="urn:microsoft.com/office/officeart/2005/8/layout/orgChart1"/>
    <dgm:cxn modelId="{201511FE-201D-4FB5-9673-32880E82E754}" type="presParOf" srcId="{52E04962-E7DF-41A1-80E3-0F111AAF3CF8}" destId="{A79181E5-99CD-48B5-8262-F2971C3E764F}" srcOrd="1" destOrd="0" presId="urn:microsoft.com/office/officeart/2005/8/layout/orgChart1"/>
    <dgm:cxn modelId="{10E39D5E-ACCA-4F58-AD3A-82B25C9F1E39}" type="presParOf" srcId="{A79181E5-99CD-48B5-8262-F2971C3E764F}" destId="{EA597FFC-DA0F-4448-95C9-208A9F13A860}" srcOrd="0" destOrd="0" presId="urn:microsoft.com/office/officeart/2005/8/layout/orgChart1"/>
    <dgm:cxn modelId="{57F43BD7-61DB-433E-825B-83A057AF02D4}" type="presParOf" srcId="{EA597FFC-DA0F-4448-95C9-208A9F13A860}" destId="{66401B33-1BB4-40E3-89C1-B1FBD3D21123}" srcOrd="0" destOrd="0" presId="urn:microsoft.com/office/officeart/2005/8/layout/orgChart1"/>
    <dgm:cxn modelId="{5BCEEB0F-9908-4811-945C-0CCD681C5EA2}" type="presParOf" srcId="{EA597FFC-DA0F-4448-95C9-208A9F13A860}" destId="{1CC06C51-3ABA-4ABA-B592-723924CF5FD3}" srcOrd="1" destOrd="0" presId="urn:microsoft.com/office/officeart/2005/8/layout/orgChart1"/>
    <dgm:cxn modelId="{5198688B-C4B0-4630-81D5-607BA2CD4C1F}" type="presParOf" srcId="{A79181E5-99CD-48B5-8262-F2971C3E764F}" destId="{F7424660-340F-472F-AD56-6A9F8B88740D}" srcOrd="1" destOrd="0" presId="urn:microsoft.com/office/officeart/2005/8/layout/orgChart1"/>
    <dgm:cxn modelId="{7F6D61A3-25A8-4083-B3E9-4B70DEC5FEC0}" type="presParOf" srcId="{A79181E5-99CD-48B5-8262-F2971C3E764F}" destId="{8D2348E7-71BD-4BF5-83C7-128DDBD4E308}" srcOrd="2" destOrd="0" presId="urn:microsoft.com/office/officeart/2005/8/layout/orgChart1"/>
    <dgm:cxn modelId="{11C0F386-E1A8-4BF1-BF90-07D9867F98AE}" type="presParOf" srcId="{07AE0E75-CD4D-4345-9D93-BB1CF760723A}" destId="{BB6C40A5-EC4F-4D1F-AA8B-7D0AFE75E281}" srcOrd="2" destOrd="0" presId="urn:microsoft.com/office/officeart/2005/8/layout/orgChart1"/>
    <dgm:cxn modelId="{E9EA62B4-56F2-4EE6-AA97-9B6DC058D8C9}" type="presParOf" srcId="{7CB8BA12-7540-4B27-BF7C-671D50692C46}" destId="{09B3EAE1-4103-4FC6-84F2-1EFAFAF24A6E}" srcOrd="2" destOrd="0" presId="urn:microsoft.com/office/officeart/2005/8/layout/orgChart1"/>
    <dgm:cxn modelId="{828D38A4-8821-4386-AC71-CD1F83CA2085}" type="presParOf" srcId="{38357C90-9260-4B1A-A6D6-54BC712996EA}" destId="{8473DCB2-442F-4626-BE86-876CE1B9E85D}" srcOrd="2" destOrd="0" presId="urn:microsoft.com/office/officeart/2005/8/layout/orgChart1"/>
    <dgm:cxn modelId="{A533BAF9-7A2A-45FD-AD73-E9FB416AD878}" type="presParOf" srcId="{D67AD8F0-6A06-4BBD-857B-E3E7CF801C10}" destId="{95CA0C1B-1BF2-4807-81BC-95750559C8BA}" srcOrd="2" destOrd="0" presId="urn:microsoft.com/office/officeart/2005/8/layout/orgChart1"/>
    <dgm:cxn modelId="{F9DEE7E0-B9B5-4F52-BE20-48AB9F8B54D1}" type="presParOf" srcId="{29CB000B-21C1-4E74-B436-2389C0AB5AA0}" destId="{3832850A-C7A2-42F2-8252-1C77CF75D254}" srcOrd="2" destOrd="0" presId="urn:microsoft.com/office/officeart/2005/8/layout/orgChart1"/>
    <dgm:cxn modelId="{52FF625D-FB0A-4FE6-AEA5-1D47169EC6D0}" type="presParOf" srcId="{29CB000B-21C1-4E74-B436-2389C0AB5AA0}" destId="{C0DE5EC0-475D-4D05-9476-66383CFA891A}" srcOrd="3" destOrd="0" presId="urn:microsoft.com/office/officeart/2005/8/layout/orgChart1"/>
    <dgm:cxn modelId="{D3580953-CF02-4E82-8065-F36A1E2B009C}" type="presParOf" srcId="{C0DE5EC0-475D-4D05-9476-66383CFA891A}" destId="{5CCCF44A-226E-4BAE-B952-2C5183F76D6F}" srcOrd="0" destOrd="0" presId="urn:microsoft.com/office/officeart/2005/8/layout/orgChart1"/>
    <dgm:cxn modelId="{6A0F18AF-6B72-43BC-8F3C-B3F1470035C8}" type="presParOf" srcId="{5CCCF44A-226E-4BAE-B952-2C5183F76D6F}" destId="{12932D71-85E9-4B9E-B2E0-87906A4C20DF}" srcOrd="0" destOrd="0" presId="urn:microsoft.com/office/officeart/2005/8/layout/orgChart1"/>
    <dgm:cxn modelId="{9C245053-C3B4-4F80-B17F-2E2FFA6EB656}" type="presParOf" srcId="{5CCCF44A-226E-4BAE-B952-2C5183F76D6F}" destId="{BF6D07BE-CD1F-4048-95F9-FFE35734BBA8}" srcOrd="1" destOrd="0" presId="urn:microsoft.com/office/officeart/2005/8/layout/orgChart1"/>
    <dgm:cxn modelId="{DCE500BA-F0EC-4C0B-BFFD-62CDBF97780C}" type="presParOf" srcId="{C0DE5EC0-475D-4D05-9476-66383CFA891A}" destId="{B2D04932-7271-4ADD-BB7B-545607E08996}" srcOrd="1" destOrd="0" presId="urn:microsoft.com/office/officeart/2005/8/layout/orgChart1"/>
    <dgm:cxn modelId="{3A60D4D8-A461-4DAB-8DD9-92337D2947B4}" type="presParOf" srcId="{B2D04932-7271-4ADD-BB7B-545607E08996}" destId="{88B28A5E-3307-4EDA-94EA-9B212059AE7D}" srcOrd="0" destOrd="0" presId="urn:microsoft.com/office/officeart/2005/8/layout/orgChart1"/>
    <dgm:cxn modelId="{CA7AB5A0-226F-4209-A34A-FDB76D0E5C9E}" type="presParOf" srcId="{B2D04932-7271-4ADD-BB7B-545607E08996}" destId="{8D8A0AA8-609B-4DA7-AE80-D4893F21C3C5}" srcOrd="1" destOrd="0" presId="urn:microsoft.com/office/officeart/2005/8/layout/orgChart1"/>
    <dgm:cxn modelId="{1C02A8C0-A966-4E2C-94EE-FDA768DEA05D}" type="presParOf" srcId="{8D8A0AA8-609B-4DA7-AE80-D4893F21C3C5}" destId="{3778FA67-8141-4D4C-B171-5946D12FF225}" srcOrd="0" destOrd="0" presId="urn:microsoft.com/office/officeart/2005/8/layout/orgChart1"/>
    <dgm:cxn modelId="{FD38C489-8D3D-4DA0-972E-1EB5BAEC2982}" type="presParOf" srcId="{3778FA67-8141-4D4C-B171-5946D12FF225}" destId="{3D3F2105-5D55-4FA8-99CD-6F6AFCAB48E2}" srcOrd="0" destOrd="0" presId="urn:microsoft.com/office/officeart/2005/8/layout/orgChart1"/>
    <dgm:cxn modelId="{9F62516B-D0CD-496E-A0C8-48BFDFB888B8}" type="presParOf" srcId="{3778FA67-8141-4D4C-B171-5946D12FF225}" destId="{7E403E4B-D28D-4D92-AA5E-876BE54FB7D0}" srcOrd="1" destOrd="0" presId="urn:microsoft.com/office/officeart/2005/8/layout/orgChart1"/>
    <dgm:cxn modelId="{EBACAB46-13D5-4E4C-9E8A-9C242354576A}" type="presParOf" srcId="{8D8A0AA8-609B-4DA7-AE80-D4893F21C3C5}" destId="{B509C4A7-8605-4F53-955D-2A8D817C7A13}" srcOrd="1" destOrd="0" presId="urn:microsoft.com/office/officeart/2005/8/layout/orgChart1"/>
    <dgm:cxn modelId="{FC674EB4-944A-4666-9AC7-83378DED0D3F}" type="presParOf" srcId="{8D8A0AA8-609B-4DA7-AE80-D4893F21C3C5}" destId="{1A1FC829-264C-41B8-B2B2-4A881A9AB56C}" srcOrd="2" destOrd="0" presId="urn:microsoft.com/office/officeart/2005/8/layout/orgChart1"/>
    <dgm:cxn modelId="{102B5EAC-94B7-4A1A-9F4D-198D6820B78F}" type="presParOf" srcId="{B2D04932-7271-4ADD-BB7B-545607E08996}" destId="{35098108-4D58-4A36-AF48-27EA2224C015}" srcOrd="2" destOrd="0" presId="urn:microsoft.com/office/officeart/2005/8/layout/orgChart1"/>
    <dgm:cxn modelId="{5D5E3CDB-87C4-4D18-9581-45567A249395}" type="presParOf" srcId="{B2D04932-7271-4ADD-BB7B-545607E08996}" destId="{2D670F4E-2CC5-4152-87E3-49559DF7C398}" srcOrd="3" destOrd="0" presId="urn:microsoft.com/office/officeart/2005/8/layout/orgChart1"/>
    <dgm:cxn modelId="{C6752EE8-8EA0-4768-A240-C4B367DF3D2A}" type="presParOf" srcId="{2D670F4E-2CC5-4152-87E3-49559DF7C398}" destId="{A97C58BA-5F9E-475B-BF95-3917F12D2292}" srcOrd="0" destOrd="0" presId="urn:microsoft.com/office/officeart/2005/8/layout/orgChart1"/>
    <dgm:cxn modelId="{91D29AEE-14AF-4385-8033-0715B065C4BC}" type="presParOf" srcId="{A97C58BA-5F9E-475B-BF95-3917F12D2292}" destId="{44871196-79E1-4141-BB6B-06048EAD9E46}" srcOrd="0" destOrd="0" presId="urn:microsoft.com/office/officeart/2005/8/layout/orgChart1"/>
    <dgm:cxn modelId="{20819DD6-3D7B-4A13-AD73-71DB53AD7CB9}" type="presParOf" srcId="{A97C58BA-5F9E-475B-BF95-3917F12D2292}" destId="{4D4033A5-0AAD-41A8-A1DC-553D08A99473}" srcOrd="1" destOrd="0" presId="urn:microsoft.com/office/officeart/2005/8/layout/orgChart1"/>
    <dgm:cxn modelId="{9B8B47DC-6523-4BF1-B632-E5AC4D1EFC91}" type="presParOf" srcId="{2D670F4E-2CC5-4152-87E3-49559DF7C398}" destId="{2545B0C2-F6C1-490B-B930-34F20D9B981E}" srcOrd="1" destOrd="0" presId="urn:microsoft.com/office/officeart/2005/8/layout/orgChart1"/>
    <dgm:cxn modelId="{6675030A-BAD3-4543-BA9F-E65C7F091F8E}" type="presParOf" srcId="{2D670F4E-2CC5-4152-87E3-49559DF7C398}" destId="{7E39E005-FD8F-44AB-9AE0-16079E99FBB5}" srcOrd="2" destOrd="0" presId="urn:microsoft.com/office/officeart/2005/8/layout/orgChart1"/>
    <dgm:cxn modelId="{48F82DBE-C1B2-4219-96DD-E394FC83B38C}" type="presParOf" srcId="{B2D04932-7271-4ADD-BB7B-545607E08996}" destId="{1785E51B-9238-4C1E-B1EE-FDE1FCE31E75}" srcOrd="4" destOrd="0" presId="urn:microsoft.com/office/officeart/2005/8/layout/orgChart1"/>
    <dgm:cxn modelId="{6BBC8F0A-3B35-4E15-9DF5-B556B5365452}" type="presParOf" srcId="{B2D04932-7271-4ADD-BB7B-545607E08996}" destId="{B1E4E803-276D-4988-A929-9CC4AA79D141}" srcOrd="5" destOrd="0" presId="urn:microsoft.com/office/officeart/2005/8/layout/orgChart1"/>
    <dgm:cxn modelId="{A01C3A32-16A8-44EA-B42F-5F92125DFAFE}" type="presParOf" srcId="{B1E4E803-276D-4988-A929-9CC4AA79D141}" destId="{B7C30FF9-9F68-46A7-A91C-4EB2817A90EB}" srcOrd="0" destOrd="0" presId="urn:microsoft.com/office/officeart/2005/8/layout/orgChart1"/>
    <dgm:cxn modelId="{929688B1-C5D6-460E-8137-79357127E93A}" type="presParOf" srcId="{B7C30FF9-9F68-46A7-A91C-4EB2817A90EB}" destId="{4FE37E79-4C5C-4F59-9788-8F22037BB96D}" srcOrd="0" destOrd="0" presId="urn:microsoft.com/office/officeart/2005/8/layout/orgChart1"/>
    <dgm:cxn modelId="{23A67ABB-7FDF-471A-8180-717A13CC3D13}" type="presParOf" srcId="{B7C30FF9-9F68-46A7-A91C-4EB2817A90EB}" destId="{CA4AA87A-035B-40E5-9363-927AF99463CE}" srcOrd="1" destOrd="0" presId="urn:microsoft.com/office/officeart/2005/8/layout/orgChart1"/>
    <dgm:cxn modelId="{4B81F644-A7CB-42BE-866C-B6728AF95C24}" type="presParOf" srcId="{B1E4E803-276D-4988-A929-9CC4AA79D141}" destId="{F82C32EE-2D00-45A5-A091-3556E6B1BBFB}" srcOrd="1" destOrd="0" presId="urn:microsoft.com/office/officeart/2005/8/layout/orgChart1"/>
    <dgm:cxn modelId="{5BD750FF-46FF-4FF7-8F82-9E3BDD341B99}" type="presParOf" srcId="{B1E4E803-276D-4988-A929-9CC4AA79D141}" destId="{5D52D971-0FF2-4482-BC0E-97BFEFE951E1}" srcOrd="2" destOrd="0" presId="urn:microsoft.com/office/officeart/2005/8/layout/orgChart1"/>
    <dgm:cxn modelId="{58BFCA15-085E-4B30-8AC2-FB26664BAC0F}" type="presParOf" srcId="{B2D04932-7271-4ADD-BB7B-545607E08996}" destId="{C0DDED0F-0A6A-4317-A558-4CEC95D84588}" srcOrd="6" destOrd="0" presId="urn:microsoft.com/office/officeart/2005/8/layout/orgChart1"/>
    <dgm:cxn modelId="{7535C821-1D5F-42F3-98CF-1C6C246D1167}" type="presParOf" srcId="{B2D04932-7271-4ADD-BB7B-545607E08996}" destId="{82BD60B2-17ED-42B8-B27E-9AC5AB7AE9E1}" srcOrd="7" destOrd="0" presId="urn:microsoft.com/office/officeart/2005/8/layout/orgChart1"/>
    <dgm:cxn modelId="{E53F86A6-1090-46D4-A7AE-189948461CF8}" type="presParOf" srcId="{82BD60B2-17ED-42B8-B27E-9AC5AB7AE9E1}" destId="{54F81B4B-1DB2-4E3B-9991-2A60B8BB0A1C}" srcOrd="0" destOrd="0" presId="urn:microsoft.com/office/officeart/2005/8/layout/orgChart1"/>
    <dgm:cxn modelId="{A75F125F-6C41-48BB-B146-0DF416B0DA52}" type="presParOf" srcId="{54F81B4B-1DB2-4E3B-9991-2A60B8BB0A1C}" destId="{4234F6CB-1486-4F35-9E21-2D48B2C081FB}" srcOrd="0" destOrd="0" presId="urn:microsoft.com/office/officeart/2005/8/layout/orgChart1"/>
    <dgm:cxn modelId="{547F321E-3AA4-4871-9B2B-9D033A66F5E9}" type="presParOf" srcId="{54F81B4B-1DB2-4E3B-9991-2A60B8BB0A1C}" destId="{972F4DA6-3C1F-4B32-8059-9FD6DFD86DB9}" srcOrd="1" destOrd="0" presId="urn:microsoft.com/office/officeart/2005/8/layout/orgChart1"/>
    <dgm:cxn modelId="{74F925D4-B752-44CA-AC66-154C2BB5AA4B}" type="presParOf" srcId="{82BD60B2-17ED-42B8-B27E-9AC5AB7AE9E1}" destId="{54E7608F-0EFF-48A7-BFAA-68F19DE8ADEB}" srcOrd="1" destOrd="0" presId="urn:microsoft.com/office/officeart/2005/8/layout/orgChart1"/>
    <dgm:cxn modelId="{52E11E77-9734-4DB3-B0EF-5390A8FDC804}" type="presParOf" srcId="{82BD60B2-17ED-42B8-B27E-9AC5AB7AE9E1}" destId="{24BD0DE3-C17C-42C5-8D93-FE25F52C101E}" srcOrd="2" destOrd="0" presId="urn:microsoft.com/office/officeart/2005/8/layout/orgChart1"/>
    <dgm:cxn modelId="{0BF5B67A-7F58-45C2-AB69-E5DBBB8351B4}" type="presParOf" srcId="{C0DE5EC0-475D-4D05-9476-66383CFA891A}" destId="{619B36D4-AE66-4530-89BF-2A0948D371A6}" srcOrd="2" destOrd="0" presId="urn:microsoft.com/office/officeart/2005/8/layout/orgChart1"/>
    <dgm:cxn modelId="{02A5068A-3B09-4BA9-8750-5FFD53862E34}" type="presParOf" srcId="{CE33B5BC-51C9-4D0E-97DF-47CE9742AA12}" destId="{A8B636CB-1282-4943-B4DF-C209EA095089}" srcOrd="2" destOrd="0" presId="urn:microsoft.com/office/officeart/2005/8/layout/orgChart1"/>
    <dgm:cxn modelId="{1F7386B0-5707-48E7-99A8-280DF6B5645D}" type="presParOf" srcId="{8D690AA3-720A-406B-AD44-24A63122F3D3}" destId="{EEA0671C-DF4B-4294-9B64-A01147752DD1}" srcOrd="1" destOrd="0" presId="urn:microsoft.com/office/officeart/2005/8/layout/orgChart1"/>
    <dgm:cxn modelId="{5F9B16DD-1B15-480D-9C59-9E4AB8B42373}" type="presParOf" srcId="{EEA0671C-DF4B-4294-9B64-A01147752DD1}" destId="{70D3063A-5B17-495F-B193-22D7648A0020}" srcOrd="0" destOrd="0" presId="urn:microsoft.com/office/officeart/2005/8/layout/orgChart1"/>
    <dgm:cxn modelId="{C30C7D8E-5F2D-416C-B84A-4D37443F6C12}" type="presParOf" srcId="{70D3063A-5B17-495F-B193-22D7648A0020}" destId="{E427848C-2E91-489F-825E-3C7598F40CD2}" srcOrd="0" destOrd="0" presId="urn:microsoft.com/office/officeart/2005/8/layout/orgChart1"/>
    <dgm:cxn modelId="{1B8E1FDB-D849-4E10-A903-0B5F47C2997C}" type="presParOf" srcId="{70D3063A-5B17-495F-B193-22D7648A0020}" destId="{05CF33DF-01B0-4123-BBD7-3C663F236115}" srcOrd="1" destOrd="0" presId="urn:microsoft.com/office/officeart/2005/8/layout/orgChart1"/>
    <dgm:cxn modelId="{91EA618F-9921-4E07-8EFC-CFFA3D31AA11}" type="presParOf" srcId="{EEA0671C-DF4B-4294-9B64-A01147752DD1}" destId="{9DB7CBC8-B512-41F4-B246-35AB82A1A425}" srcOrd="1" destOrd="0" presId="urn:microsoft.com/office/officeart/2005/8/layout/orgChart1"/>
    <dgm:cxn modelId="{C6ECF950-B560-4A3E-9089-CF653AB132B5}" type="presParOf" srcId="{EEA0671C-DF4B-4294-9B64-A01147752DD1}" destId="{B4CAF031-DB4C-463C-83CB-E2B218894B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DA2E7-7CDB-48FA-B552-4D293910057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C15BD8E-9545-4CFC-9C93-FB7BE57DCADC}">
      <dgm:prSet phldrT="[Texte]"/>
      <dgm:spPr/>
      <dgm:t>
        <a:bodyPr/>
        <a:lstStyle/>
        <a:p>
          <a:r>
            <a:rPr lang="fr-FR" dirty="0"/>
            <a:t>Coopération  (Appel à l’intellect du lecteur, à sa volonté d’actionner le récit)</a:t>
          </a:r>
        </a:p>
      </dgm:t>
    </dgm:pt>
    <dgm:pt modelId="{D807FFA2-0E85-417D-A97F-C207C6A456C9}" type="parTrans" cxnId="{025157F7-9E74-47E1-9413-7242B94F274B}">
      <dgm:prSet/>
      <dgm:spPr/>
      <dgm:t>
        <a:bodyPr/>
        <a:lstStyle/>
        <a:p>
          <a:endParaRPr lang="fr-FR"/>
        </a:p>
      </dgm:t>
    </dgm:pt>
    <dgm:pt modelId="{A048A83B-DA66-465A-A672-19909794FF45}" type="sibTrans" cxnId="{025157F7-9E74-47E1-9413-7242B94F274B}">
      <dgm:prSet/>
      <dgm:spPr/>
      <dgm:t>
        <a:bodyPr/>
        <a:lstStyle/>
        <a:p>
          <a:endParaRPr lang="fr-FR"/>
        </a:p>
      </dgm:t>
    </dgm:pt>
    <dgm:pt modelId="{DB263D16-DBDD-4085-BE4E-7BD908718A8B}">
      <dgm:prSet phldrT="[Texte]"/>
      <dgm:spPr/>
      <dgm:t>
        <a:bodyPr/>
        <a:lstStyle/>
        <a:p>
          <a:r>
            <a:rPr lang="fr-FR" dirty="0"/>
            <a:t>Spectateur actant</a:t>
          </a:r>
        </a:p>
      </dgm:t>
    </dgm:pt>
    <dgm:pt modelId="{8D95714B-55FB-4D98-8653-F247D97CAAC0}" type="parTrans" cxnId="{05A6D492-B5B9-413C-B0AD-4C17608A5ED3}">
      <dgm:prSet/>
      <dgm:spPr/>
      <dgm:t>
        <a:bodyPr/>
        <a:lstStyle/>
        <a:p>
          <a:endParaRPr lang="fr-FR"/>
        </a:p>
      </dgm:t>
    </dgm:pt>
    <dgm:pt modelId="{BE36FB09-A35E-4E59-9CDB-237F0A8D5D42}" type="sibTrans" cxnId="{05A6D492-B5B9-413C-B0AD-4C17608A5ED3}">
      <dgm:prSet/>
      <dgm:spPr/>
      <dgm:t>
        <a:bodyPr/>
        <a:lstStyle/>
        <a:p>
          <a:endParaRPr lang="fr-FR"/>
        </a:p>
      </dgm:t>
    </dgm:pt>
    <dgm:pt modelId="{DDD3BC5D-1BCE-4079-9408-D278A7215636}">
      <dgm:prSet phldrT="[Texte]"/>
      <dgm:spPr/>
      <dgm:t>
        <a:bodyPr/>
        <a:lstStyle/>
        <a:p>
          <a:r>
            <a:rPr lang="fr-FR" dirty="0"/>
            <a:t>Contenu du </a:t>
          </a:r>
          <a:r>
            <a:rPr lang="fr-FR" dirty="0" err="1"/>
            <a:t>webdoc</a:t>
          </a:r>
          <a:endParaRPr lang="fr-FR" dirty="0"/>
        </a:p>
      </dgm:t>
    </dgm:pt>
    <dgm:pt modelId="{07F98FA8-A59F-45D6-B15B-FB628A0738B7}" type="parTrans" cxnId="{08F3EBC4-4836-405C-B666-F1F81793A855}">
      <dgm:prSet/>
      <dgm:spPr/>
      <dgm:t>
        <a:bodyPr/>
        <a:lstStyle/>
        <a:p>
          <a:endParaRPr lang="fr-FR"/>
        </a:p>
      </dgm:t>
    </dgm:pt>
    <dgm:pt modelId="{5AD377F5-B60D-4CCB-9118-3F572D39F77D}" type="sibTrans" cxnId="{08F3EBC4-4836-405C-B666-F1F81793A855}">
      <dgm:prSet/>
      <dgm:spPr/>
      <dgm:t>
        <a:bodyPr/>
        <a:lstStyle/>
        <a:p>
          <a:endParaRPr lang="fr-FR"/>
        </a:p>
      </dgm:t>
    </dgm:pt>
    <dgm:pt modelId="{94F2D129-74F9-4EC9-87C8-0E2C52AA5C09}" type="pres">
      <dgm:prSet presAssocID="{84EDA2E7-7CDB-48FA-B552-4D2939100573}" presName="composite" presStyleCnt="0">
        <dgm:presLayoutVars>
          <dgm:chMax val="1"/>
          <dgm:dir/>
          <dgm:resizeHandles val="exact"/>
        </dgm:presLayoutVars>
      </dgm:prSet>
      <dgm:spPr/>
    </dgm:pt>
    <dgm:pt modelId="{CC5A3F94-44A3-43CE-98E0-25CFC561B1D7}" type="pres">
      <dgm:prSet presAssocID="{84EDA2E7-7CDB-48FA-B552-4D2939100573}" presName="radial" presStyleCnt="0">
        <dgm:presLayoutVars>
          <dgm:animLvl val="ctr"/>
        </dgm:presLayoutVars>
      </dgm:prSet>
      <dgm:spPr/>
    </dgm:pt>
    <dgm:pt modelId="{F11C604B-0C11-4C4B-B690-103B767FDF40}" type="pres">
      <dgm:prSet presAssocID="{8C15BD8E-9545-4CFC-9C93-FB7BE57DCADC}" presName="centerShape" presStyleLbl="vennNode1" presStyleIdx="0" presStyleCnt="3"/>
      <dgm:spPr/>
    </dgm:pt>
    <dgm:pt modelId="{EA5FE164-230E-4861-A94D-FCCD52BD0FC6}" type="pres">
      <dgm:prSet presAssocID="{DB263D16-DBDD-4085-BE4E-7BD908718A8B}" presName="node" presStyleLbl="vennNode1" presStyleIdx="1" presStyleCnt="3">
        <dgm:presLayoutVars>
          <dgm:bulletEnabled val="1"/>
        </dgm:presLayoutVars>
      </dgm:prSet>
      <dgm:spPr/>
    </dgm:pt>
    <dgm:pt modelId="{C6D3C0B9-DCEE-4ADE-9C7C-0727A8EE752A}" type="pres">
      <dgm:prSet presAssocID="{DDD3BC5D-1BCE-4079-9408-D278A7215636}" presName="node" presStyleLbl="vennNode1" presStyleIdx="2" presStyleCnt="3">
        <dgm:presLayoutVars>
          <dgm:bulletEnabled val="1"/>
        </dgm:presLayoutVars>
      </dgm:prSet>
      <dgm:spPr/>
    </dgm:pt>
  </dgm:ptLst>
  <dgm:cxnLst>
    <dgm:cxn modelId="{A1AAF842-4532-45DB-A83D-46BB2F26EB8C}" type="presOf" srcId="{8C15BD8E-9545-4CFC-9C93-FB7BE57DCADC}" destId="{F11C604B-0C11-4C4B-B690-103B767FDF40}" srcOrd="0" destOrd="0" presId="urn:microsoft.com/office/officeart/2005/8/layout/radial3"/>
    <dgm:cxn modelId="{5BB29B90-A3B4-469E-B199-745EF7FD577C}" type="presOf" srcId="{84EDA2E7-7CDB-48FA-B552-4D2939100573}" destId="{94F2D129-74F9-4EC9-87C8-0E2C52AA5C09}" srcOrd="0" destOrd="0" presId="urn:microsoft.com/office/officeart/2005/8/layout/radial3"/>
    <dgm:cxn modelId="{05A6D492-B5B9-413C-B0AD-4C17608A5ED3}" srcId="{8C15BD8E-9545-4CFC-9C93-FB7BE57DCADC}" destId="{DB263D16-DBDD-4085-BE4E-7BD908718A8B}" srcOrd="0" destOrd="0" parTransId="{8D95714B-55FB-4D98-8653-F247D97CAAC0}" sibTransId="{BE36FB09-A35E-4E59-9CDB-237F0A8D5D42}"/>
    <dgm:cxn modelId="{08F3EBC4-4836-405C-B666-F1F81793A855}" srcId="{8C15BD8E-9545-4CFC-9C93-FB7BE57DCADC}" destId="{DDD3BC5D-1BCE-4079-9408-D278A7215636}" srcOrd="1" destOrd="0" parTransId="{07F98FA8-A59F-45D6-B15B-FB628A0738B7}" sibTransId="{5AD377F5-B60D-4CCB-9118-3F572D39F77D}"/>
    <dgm:cxn modelId="{ADAFE9C9-BF69-4ACA-B647-360F7A8371C9}" type="presOf" srcId="{DB263D16-DBDD-4085-BE4E-7BD908718A8B}" destId="{EA5FE164-230E-4861-A94D-FCCD52BD0FC6}" srcOrd="0" destOrd="0" presId="urn:microsoft.com/office/officeart/2005/8/layout/radial3"/>
    <dgm:cxn modelId="{025157F7-9E74-47E1-9413-7242B94F274B}" srcId="{84EDA2E7-7CDB-48FA-B552-4D2939100573}" destId="{8C15BD8E-9545-4CFC-9C93-FB7BE57DCADC}" srcOrd="0" destOrd="0" parTransId="{D807FFA2-0E85-417D-A97F-C207C6A456C9}" sibTransId="{A048A83B-DA66-465A-A672-19909794FF45}"/>
    <dgm:cxn modelId="{6AF69EFF-8E1B-4996-9523-A82956C043D0}" type="presOf" srcId="{DDD3BC5D-1BCE-4079-9408-D278A7215636}" destId="{C6D3C0B9-DCEE-4ADE-9C7C-0727A8EE752A}" srcOrd="0" destOrd="0" presId="urn:microsoft.com/office/officeart/2005/8/layout/radial3"/>
    <dgm:cxn modelId="{1A92B917-36E2-41D8-A784-29A0E8DF9393}" type="presParOf" srcId="{94F2D129-74F9-4EC9-87C8-0E2C52AA5C09}" destId="{CC5A3F94-44A3-43CE-98E0-25CFC561B1D7}" srcOrd="0" destOrd="0" presId="urn:microsoft.com/office/officeart/2005/8/layout/radial3"/>
    <dgm:cxn modelId="{1535FD55-E9EA-48A3-9865-EB2DE18AC312}" type="presParOf" srcId="{CC5A3F94-44A3-43CE-98E0-25CFC561B1D7}" destId="{F11C604B-0C11-4C4B-B690-103B767FDF40}" srcOrd="0" destOrd="0" presId="urn:microsoft.com/office/officeart/2005/8/layout/radial3"/>
    <dgm:cxn modelId="{EC4E7795-3CFF-419A-95C5-3CAA81ECCC79}" type="presParOf" srcId="{CC5A3F94-44A3-43CE-98E0-25CFC561B1D7}" destId="{EA5FE164-230E-4861-A94D-FCCD52BD0FC6}" srcOrd="1" destOrd="0" presId="urn:microsoft.com/office/officeart/2005/8/layout/radial3"/>
    <dgm:cxn modelId="{32CF57FB-7E01-4307-A1FA-9A01A75561F7}" type="presParOf" srcId="{CC5A3F94-44A3-43CE-98E0-25CFC561B1D7}" destId="{C6D3C0B9-DCEE-4ADE-9C7C-0727A8EE752A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EF148C-0BCF-4BD8-A8BC-83364FB7ADBD}" type="doc">
      <dgm:prSet loTypeId="urn:microsoft.com/office/officeart/2005/8/layout/hierarchy2" loCatId="hierarchy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352398B7-CC5F-4635-AF91-6F62014D4943}">
      <dgm:prSet phldrT="[Texte]"/>
      <dgm:spPr/>
      <dgm:t>
        <a:bodyPr/>
        <a:lstStyle/>
        <a:p>
          <a:r>
            <a:rPr lang="fr-FR" dirty="0"/>
            <a:t>Mobilisation de nouvelles capacités. </a:t>
          </a:r>
        </a:p>
      </dgm:t>
    </dgm:pt>
    <dgm:pt modelId="{A60405F3-984E-4A5E-A707-D485FCCEB033}" type="parTrans" cxnId="{D06E9F70-AC20-4EC8-B075-2165341BD58E}">
      <dgm:prSet/>
      <dgm:spPr/>
      <dgm:t>
        <a:bodyPr/>
        <a:lstStyle/>
        <a:p>
          <a:endParaRPr lang="fr-FR"/>
        </a:p>
      </dgm:t>
    </dgm:pt>
    <dgm:pt modelId="{FE90EC36-FBBE-482B-A2BA-56F6B424A39B}" type="sibTrans" cxnId="{D06E9F70-AC20-4EC8-B075-2165341BD58E}">
      <dgm:prSet/>
      <dgm:spPr/>
      <dgm:t>
        <a:bodyPr/>
        <a:lstStyle/>
        <a:p>
          <a:endParaRPr lang="fr-FR"/>
        </a:p>
      </dgm:t>
    </dgm:pt>
    <dgm:pt modelId="{5CD0C7B0-F45E-4FC2-8361-2CD15AE22927}">
      <dgm:prSet phldrT="[Texte]"/>
      <dgm:spPr/>
      <dgm:t>
        <a:bodyPr/>
        <a:lstStyle/>
        <a:p>
          <a:r>
            <a:rPr lang="fr-FR" dirty="0"/>
            <a:t>Aspect cognitif</a:t>
          </a:r>
        </a:p>
      </dgm:t>
    </dgm:pt>
    <dgm:pt modelId="{0DAF7801-88AB-4A60-9F52-9DE99FBA5895}" type="parTrans" cxnId="{A2B5DE3E-AA22-4499-AC17-880A5BADF636}">
      <dgm:prSet/>
      <dgm:spPr/>
      <dgm:t>
        <a:bodyPr/>
        <a:lstStyle/>
        <a:p>
          <a:endParaRPr lang="fr-FR"/>
        </a:p>
      </dgm:t>
    </dgm:pt>
    <dgm:pt modelId="{57F6D2D2-21D2-44CE-9706-C46FB262334B}" type="sibTrans" cxnId="{A2B5DE3E-AA22-4499-AC17-880A5BADF636}">
      <dgm:prSet/>
      <dgm:spPr/>
      <dgm:t>
        <a:bodyPr/>
        <a:lstStyle/>
        <a:p>
          <a:endParaRPr lang="fr-FR"/>
        </a:p>
      </dgm:t>
    </dgm:pt>
    <dgm:pt modelId="{10FC518C-F7BB-485B-B30F-167B7443E067}">
      <dgm:prSet phldrT="[Texte]"/>
      <dgm:spPr/>
      <dgm:t>
        <a:bodyPr/>
        <a:lstStyle/>
        <a:p>
          <a:r>
            <a:rPr lang="fr-FR" dirty="0"/>
            <a:t>- Penser</a:t>
          </a:r>
        </a:p>
        <a:p>
          <a:r>
            <a:rPr lang="fr-FR" dirty="0"/>
            <a:t>- Réfléchir</a:t>
          </a:r>
        </a:p>
        <a:p>
          <a:r>
            <a:rPr lang="fr-FR" dirty="0"/>
            <a:t>-Raisonner</a:t>
          </a:r>
        </a:p>
      </dgm:t>
    </dgm:pt>
    <dgm:pt modelId="{65626EA8-0E55-4206-88E2-46251979D19B}" type="parTrans" cxnId="{F0F48D6C-31A9-4645-A4C0-E983E6629527}">
      <dgm:prSet/>
      <dgm:spPr/>
      <dgm:t>
        <a:bodyPr/>
        <a:lstStyle/>
        <a:p>
          <a:endParaRPr lang="fr-FR"/>
        </a:p>
      </dgm:t>
    </dgm:pt>
    <dgm:pt modelId="{2C2E54F6-8FFF-4128-9B4E-306F6E6AE623}" type="sibTrans" cxnId="{F0F48D6C-31A9-4645-A4C0-E983E6629527}">
      <dgm:prSet/>
      <dgm:spPr/>
      <dgm:t>
        <a:bodyPr/>
        <a:lstStyle/>
        <a:p>
          <a:endParaRPr lang="fr-FR"/>
        </a:p>
      </dgm:t>
    </dgm:pt>
    <dgm:pt modelId="{D41D755A-573B-4A13-8859-234BF2CDED35}">
      <dgm:prSet phldrT="[Texte]"/>
      <dgm:spPr/>
      <dgm:t>
        <a:bodyPr/>
        <a:lstStyle/>
        <a:p>
          <a:r>
            <a:rPr lang="fr-FR" dirty="0"/>
            <a:t>Expérience </a:t>
          </a:r>
          <a:r>
            <a:rPr lang="fr-FR" dirty="0" err="1"/>
            <a:t>multimédiasensorielle</a:t>
          </a:r>
          <a:endParaRPr lang="fr-FR" dirty="0"/>
        </a:p>
      </dgm:t>
    </dgm:pt>
    <dgm:pt modelId="{CB327CA9-C590-4A8A-912B-70D6B091525F}" type="parTrans" cxnId="{0A3F5E73-5CC2-4562-99DD-9CDCF720E6AF}">
      <dgm:prSet/>
      <dgm:spPr/>
      <dgm:t>
        <a:bodyPr/>
        <a:lstStyle/>
        <a:p>
          <a:endParaRPr lang="fr-FR"/>
        </a:p>
      </dgm:t>
    </dgm:pt>
    <dgm:pt modelId="{7B38E607-08C8-4224-8040-2572381A88D1}" type="sibTrans" cxnId="{0A3F5E73-5CC2-4562-99DD-9CDCF720E6AF}">
      <dgm:prSet/>
      <dgm:spPr/>
      <dgm:t>
        <a:bodyPr/>
        <a:lstStyle/>
        <a:p>
          <a:endParaRPr lang="fr-FR"/>
        </a:p>
      </dgm:t>
    </dgm:pt>
    <dgm:pt modelId="{F633E368-A222-45A0-8C1D-F763AB35D499}">
      <dgm:prSet phldrT="[Texte]"/>
      <dgm:spPr/>
      <dgm:t>
        <a:bodyPr/>
        <a:lstStyle/>
        <a:p>
          <a:r>
            <a:rPr lang="fr-FR" dirty="0"/>
            <a:t>- Vue</a:t>
          </a:r>
        </a:p>
        <a:p>
          <a:r>
            <a:rPr lang="fr-FR" dirty="0"/>
            <a:t>- Toucher</a:t>
          </a:r>
        </a:p>
        <a:p>
          <a:r>
            <a:rPr lang="fr-FR" dirty="0"/>
            <a:t>- </a:t>
          </a:r>
          <a:r>
            <a:rPr lang="fr-FR" dirty="0" err="1"/>
            <a:t>Ouie</a:t>
          </a:r>
          <a:endParaRPr lang="fr-FR" dirty="0"/>
        </a:p>
        <a:p>
          <a:r>
            <a:rPr lang="fr-FR" dirty="0"/>
            <a:t>= Sensation d’immersion.</a:t>
          </a:r>
        </a:p>
      </dgm:t>
    </dgm:pt>
    <dgm:pt modelId="{1E780017-B7F4-4EDD-8E8E-EBA8BA192823}" type="parTrans" cxnId="{C7A9D21A-3062-458D-86A0-AAE75EA72849}">
      <dgm:prSet/>
      <dgm:spPr/>
      <dgm:t>
        <a:bodyPr/>
        <a:lstStyle/>
        <a:p>
          <a:endParaRPr lang="fr-FR"/>
        </a:p>
      </dgm:t>
    </dgm:pt>
    <dgm:pt modelId="{E372FEB4-67F4-4AAF-8D1F-05391F51CA75}" type="sibTrans" cxnId="{C7A9D21A-3062-458D-86A0-AAE75EA72849}">
      <dgm:prSet/>
      <dgm:spPr/>
      <dgm:t>
        <a:bodyPr/>
        <a:lstStyle/>
        <a:p>
          <a:endParaRPr lang="fr-FR"/>
        </a:p>
      </dgm:t>
    </dgm:pt>
    <dgm:pt modelId="{C24B5C40-2F0E-4B46-9DB8-435BA156786A}">
      <dgm:prSet/>
      <dgm:spPr/>
      <dgm:t>
        <a:bodyPr/>
        <a:lstStyle/>
        <a:p>
          <a:r>
            <a:rPr lang="fr-FR"/>
            <a:t>SENTIMENT D’ENGAGEMENT ET DE REUSSITE</a:t>
          </a:r>
          <a:endParaRPr lang="fr-FR" dirty="0"/>
        </a:p>
      </dgm:t>
    </dgm:pt>
    <dgm:pt modelId="{98E8EAC7-65CC-4F15-9C5E-2085820C6468}" type="parTrans" cxnId="{94AD9AE9-F47B-4E2A-86D6-AE9A9B2B380E}">
      <dgm:prSet/>
      <dgm:spPr/>
      <dgm:t>
        <a:bodyPr/>
        <a:lstStyle/>
        <a:p>
          <a:endParaRPr lang="fr-FR"/>
        </a:p>
      </dgm:t>
    </dgm:pt>
    <dgm:pt modelId="{DF2FD8FF-0D47-4464-96C2-C901745966FD}" type="sibTrans" cxnId="{94AD9AE9-F47B-4E2A-86D6-AE9A9B2B380E}">
      <dgm:prSet/>
      <dgm:spPr/>
      <dgm:t>
        <a:bodyPr/>
        <a:lstStyle/>
        <a:p>
          <a:endParaRPr lang="fr-FR"/>
        </a:p>
      </dgm:t>
    </dgm:pt>
    <dgm:pt modelId="{2DD0E084-106F-4746-A097-97E80AB4E2CD}" type="pres">
      <dgm:prSet presAssocID="{E7EF148C-0BCF-4BD8-A8BC-83364FB7AD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A67342D-2C9D-40AD-A18E-50EDDB1C2342}" type="pres">
      <dgm:prSet presAssocID="{352398B7-CC5F-4635-AF91-6F62014D4943}" presName="root1" presStyleCnt="0"/>
      <dgm:spPr/>
    </dgm:pt>
    <dgm:pt modelId="{C4AFFBA7-D1C7-41D5-BC31-F75D88A9E2E4}" type="pres">
      <dgm:prSet presAssocID="{352398B7-CC5F-4635-AF91-6F62014D4943}" presName="LevelOneTextNode" presStyleLbl="node0" presStyleIdx="0" presStyleCnt="1">
        <dgm:presLayoutVars>
          <dgm:chPref val="3"/>
        </dgm:presLayoutVars>
      </dgm:prSet>
      <dgm:spPr/>
    </dgm:pt>
    <dgm:pt modelId="{1E5D4EE3-ABFC-49DD-8207-EEFD9A38BD52}" type="pres">
      <dgm:prSet presAssocID="{352398B7-CC5F-4635-AF91-6F62014D4943}" presName="level2hierChild" presStyleCnt="0"/>
      <dgm:spPr/>
    </dgm:pt>
    <dgm:pt modelId="{932FA4C8-E38A-4240-A37F-88A364A7931C}" type="pres">
      <dgm:prSet presAssocID="{0DAF7801-88AB-4A60-9F52-9DE99FBA5895}" presName="conn2-1" presStyleLbl="parChTrans1D2" presStyleIdx="0" presStyleCnt="2"/>
      <dgm:spPr/>
    </dgm:pt>
    <dgm:pt modelId="{97F62F24-6294-439E-83CF-D85FE305CB15}" type="pres">
      <dgm:prSet presAssocID="{0DAF7801-88AB-4A60-9F52-9DE99FBA5895}" presName="connTx" presStyleLbl="parChTrans1D2" presStyleIdx="0" presStyleCnt="2"/>
      <dgm:spPr/>
    </dgm:pt>
    <dgm:pt modelId="{BA831988-365D-450B-81F7-1E32FF515419}" type="pres">
      <dgm:prSet presAssocID="{5CD0C7B0-F45E-4FC2-8361-2CD15AE22927}" presName="root2" presStyleCnt="0"/>
      <dgm:spPr/>
    </dgm:pt>
    <dgm:pt modelId="{E26F1956-E30E-4A7B-8361-B5C49E924E3C}" type="pres">
      <dgm:prSet presAssocID="{5CD0C7B0-F45E-4FC2-8361-2CD15AE22927}" presName="LevelTwoTextNode" presStyleLbl="node2" presStyleIdx="0" presStyleCnt="2">
        <dgm:presLayoutVars>
          <dgm:chPref val="3"/>
        </dgm:presLayoutVars>
      </dgm:prSet>
      <dgm:spPr/>
    </dgm:pt>
    <dgm:pt modelId="{D6987EBB-4851-4A02-A504-11D490BE8BB5}" type="pres">
      <dgm:prSet presAssocID="{5CD0C7B0-F45E-4FC2-8361-2CD15AE22927}" presName="level3hierChild" presStyleCnt="0"/>
      <dgm:spPr/>
    </dgm:pt>
    <dgm:pt modelId="{934F98E8-8451-4DA4-9C41-F15FFAB768FB}" type="pres">
      <dgm:prSet presAssocID="{65626EA8-0E55-4206-88E2-46251979D19B}" presName="conn2-1" presStyleLbl="parChTrans1D3" presStyleIdx="0" presStyleCnt="2"/>
      <dgm:spPr/>
    </dgm:pt>
    <dgm:pt modelId="{B8B77822-B1D4-4EBD-8AEA-00CD0452370D}" type="pres">
      <dgm:prSet presAssocID="{65626EA8-0E55-4206-88E2-46251979D19B}" presName="connTx" presStyleLbl="parChTrans1D3" presStyleIdx="0" presStyleCnt="2"/>
      <dgm:spPr/>
    </dgm:pt>
    <dgm:pt modelId="{E487E3ED-2132-4004-99FF-0DD15C3525DA}" type="pres">
      <dgm:prSet presAssocID="{10FC518C-F7BB-485B-B30F-167B7443E067}" presName="root2" presStyleCnt="0"/>
      <dgm:spPr/>
    </dgm:pt>
    <dgm:pt modelId="{7BE5D121-44DA-45A8-9F89-5D9B5B3CADC4}" type="pres">
      <dgm:prSet presAssocID="{10FC518C-F7BB-485B-B30F-167B7443E067}" presName="LevelTwoTextNode" presStyleLbl="node3" presStyleIdx="0" presStyleCnt="2">
        <dgm:presLayoutVars>
          <dgm:chPref val="3"/>
        </dgm:presLayoutVars>
      </dgm:prSet>
      <dgm:spPr/>
    </dgm:pt>
    <dgm:pt modelId="{D6E078BD-7BB9-497E-9CDD-FB57984C68D5}" type="pres">
      <dgm:prSet presAssocID="{10FC518C-F7BB-485B-B30F-167B7443E067}" presName="level3hierChild" presStyleCnt="0"/>
      <dgm:spPr/>
    </dgm:pt>
    <dgm:pt modelId="{6774ABBC-6F21-4C0B-BBD6-05F87C543B9C}" type="pres">
      <dgm:prSet presAssocID="{CB327CA9-C590-4A8A-912B-70D6B091525F}" presName="conn2-1" presStyleLbl="parChTrans1D2" presStyleIdx="1" presStyleCnt="2"/>
      <dgm:spPr/>
    </dgm:pt>
    <dgm:pt modelId="{39C3F89B-82BB-4668-95ED-24F57F8A29D2}" type="pres">
      <dgm:prSet presAssocID="{CB327CA9-C590-4A8A-912B-70D6B091525F}" presName="connTx" presStyleLbl="parChTrans1D2" presStyleIdx="1" presStyleCnt="2"/>
      <dgm:spPr/>
    </dgm:pt>
    <dgm:pt modelId="{DF31ECBD-BDFC-4BB1-92BD-4A3890B5581E}" type="pres">
      <dgm:prSet presAssocID="{D41D755A-573B-4A13-8859-234BF2CDED35}" presName="root2" presStyleCnt="0"/>
      <dgm:spPr/>
    </dgm:pt>
    <dgm:pt modelId="{B724E4D4-FF77-4D0D-A8B6-18742FB0A93F}" type="pres">
      <dgm:prSet presAssocID="{D41D755A-573B-4A13-8859-234BF2CDED35}" presName="LevelTwoTextNode" presStyleLbl="node2" presStyleIdx="1" presStyleCnt="2">
        <dgm:presLayoutVars>
          <dgm:chPref val="3"/>
        </dgm:presLayoutVars>
      </dgm:prSet>
      <dgm:spPr/>
    </dgm:pt>
    <dgm:pt modelId="{CD583FFC-AFFF-4A7F-BEE6-4E5FBE0456A9}" type="pres">
      <dgm:prSet presAssocID="{D41D755A-573B-4A13-8859-234BF2CDED35}" presName="level3hierChild" presStyleCnt="0"/>
      <dgm:spPr/>
    </dgm:pt>
    <dgm:pt modelId="{7CBBA5D3-2291-4003-9216-3D611756E736}" type="pres">
      <dgm:prSet presAssocID="{1E780017-B7F4-4EDD-8E8E-EBA8BA192823}" presName="conn2-1" presStyleLbl="parChTrans1D3" presStyleIdx="1" presStyleCnt="2"/>
      <dgm:spPr/>
    </dgm:pt>
    <dgm:pt modelId="{62341A5F-15CE-4E34-907B-11C254CC67A4}" type="pres">
      <dgm:prSet presAssocID="{1E780017-B7F4-4EDD-8E8E-EBA8BA192823}" presName="connTx" presStyleLbl="parChTrans1D3" presStyleIdx="1" presStyleCnt="2"/>
      <dgm:spPr/>
    </dgm:pt>
    <dgm:pt modelId="{83BB385B-95BD-4ABE-9F43-CE5F4EECB672}" type="pres">
      <dgm:prSet presAssocID="{F633E368-A222-45A0-8C1D-F763AB35D499}" presName="root2" presStyleCnt="0"/>
      <dgm:spPr/>
    </dgm:pt>
    <dgm:pt modelId="{9FF4A60A-C923-4667-86F4-996C93FB301F}" type="pres">
      <dgm:prSet presAssocID="{F633E368-A222-45A0-8C1D-F763AB35D499}" presName="LevelTwoTextNode" presStyleLbl="node3" presStyleIdx="1" presStyleCnt="2">
        <dgm:presLayoutVars>
          <dgm:chPref val="3"/>
        </dgm:presLayoutVars>
      </dgm:prSet>
      <dgm:spPr/>
    </dgm:pt>
    <dgm:pt modelId="{D5E9C0EF-B2ED-43D1-B31F-7AF31F5BB602}" type="pres">
      <dgm:prSet presAssocID="{F633E368-A222-45A0-8C1D-F763AB35D499}" presName="level3hierChild" presStyleCnt="0"/>
      <dgm:spPr/>
    </dgm:pt>
    <dgm:pt modelId="{49285AD3-D677-46E4-A3C3-03F8C44F4C52}" type="pres">
      <dgm:prSet presAssocID="{98E8EAC7-65CC-4F15-9C5E-2085820C6468}" presName="conn2-1" presStyleLbl="parChTrans1D4" presStyleIdx="0" presStyleCnt="1"/>
      <dgm:spPr/>
    </dgm:pt>
    <dgm:pt modelId="{1E02209F-0765-44B7-AC2A-7B416EAE522F}" type="pres">
      <dgm:prSet presAssocID="{98E8EAC7-65CC-4F15-9C5E-2085820C6468}" presName="connTx" presStyleLbl="parChTrans1D4" presStyleIdx="0" presStyleCnt="1"/>
      <dgm:spPr/>
    </dgm:pt>
    <dgm:pt modelId="{7907679E-0CE7-4121-BB6F-C3405531EEF7}" type="pres">
      <dgm:prSet presAssocID="{C24B5C40-2F0E-4B46-9DB8-435BA156786A}" presName="root2" presStyleCnt="0"/>
      <dgm:spPr/>
    </dgm:pt>
    <dgm:pt modelId="{3D671F3D-5FDC-426B-B0FD-B48AE4B44B98}" type="pres">
      <dgm:prSet presAssocID="{C24B5C40-2F0E-4B46-9DB8-435BA156786A}" presName="LevelTwoTextNode" presStyleLbl="node4" presStyleIdx="0" presStyleCnt="1" custScaleX="178783" custScaleY="117620" custLinFactX="-95717" custLinFactY="100000" custLinFactNeighborX="-100000" custLinFactNeighborY="111398">
        <dgm:presLayoutVars>
          <dgm:chPref val="3"/>
        </dgm:presLayoutVars>
      </dgm:prSet>
      <dgm:spPr/>
    </dgm:pt>
    <dgm:pt modelId="{B1295D5C-8FC7-45C3-BD5C-B28285A9201F}" type="pres">
      <dgm:prSet presAssocID="{C24B5C40-2F0E-4B46-9DB8-435BA156786A}" presName="level3hierChild" presStyleCnt="0"/>
      <dgm:spPr/>
    </dgm:pt>
  </dgm:ptLst>
  <dgm:cxnLst>
    <dgm:cxn modelId="{848B4C0C-A7F1-4C16-B959-3567A72AE0BC}" type="presOf" srcId="{352398B7-CC5F-4635-AF91-6F62014D4943}" destId="{C4AFFBA7-D1C7-41D5-BC31-F75D88A9E2E4}" srcOrd="0" destOrd="0" presId="urn:microsoft.com/office/officeart/2005/8/layout/hierarchy2"/>
    <dgm:cxn modelId="{E593620E-ACD2-4DF9-9B31-3D8D7FACC46B}" type="presOf" srcId="{CB327CA9-C590-4A8A-912B-70D6B091525F}" destId="{6774ABBC-6F21-4C0B-BBD6-05F87C543B9C}" srcOrd="0" destOrd="0" presId="urn:microsoft.com/office/officeart/2005/8/layout/hierarchy2"/>
    <dgm:cxn modelId="{9682EC0E-91DD-4804-B045-6BAA1DC954F0}" type="presOf" srcId="{5CD0C7B0-F45E-4FC2-8361-2CD15AE22927}" destId="{E26F1956-E30E-4A7B-8361-B5C49E924E3C}" srcOrd="0" destOrd="0" presId="urn:microsoft.com/office/officeart/2005/8/layout/hierarchy2"/>
    <dgm:cxn modelId="{C7A9D21A-3062-458D-86A0-AAE75EA72849}" srcId="{D41D755A-573B-4A13-8859-234BF2CDED35}" destId="{F633E368-A222-45A0-8C1D-F763AB35D499}" srcOrd="0" destOrd="0" parTransId="{1E780017-B7F4-4EDD-8E8E-EBA8BA192823}" sibTransId="{E372FEB4-67F4-4AAF-8D1F-05391F51CA75}"/>
    <dgm:cxn modelId="{48E97E22-2BE8-4247-8E09-67C490B6EFE1}" type="presOf" srcId="{C24B5C40-2F0E-4B46-9DB8-435BA156786A}" destId="{3D671F3D-5FDC-426B-B0FD-B48AE4B44B98}" srcOrd="0" destOrd="0" presId="urn:microsoft.com/office/officeart/2005/8/layout/hierarchy2"/>
    <dgm:cxn modelId="{DDE40B26-B855-487A-824A-8A4F170484C8}" type="presOf" srcId="{D41D755A-573B-4A13-8859-234BF2CDED35}" destId="{B724E4D4-FF77-4D0D-A8B6-18742FB0A93F}" srcOrd="0" destOrd="0" presId="urn:microsoft.com/office/officeart/2005/8/layout/hierarchy2"/>
    <dgm:cxn modelId="{49FE7528-A98C-4D04-9BD0-95D38FD0DAB5}" type="presOf" srcId="{65626EA8-0E55-4206-88E2-46251979D19B}" destId="{934F98E8-8451-4DA4-9C41-F15FFAB768FB}" srcOrd="0" destOrd="0" presId="urn:microsoft.com/office/officeart/2005/8/layout/hierarchy2"/>
    <dgm:cxn modelId="{09B9A531-B504-4071-97D0-8766E9E16478}" type="presOf" srcId="{1E780017-B7F4-4EDD-8E8E-EBA8BA192823}" destId="{62341A5F-15CE-4E34-907B-11C254CC67A4}" srcOrd="1" destOrd="0" presId="urn:microsoft.com/office/officeart/2005/8/layout/hierarchy2"/>
    <dgm:cxn modelId="{A2B5DE3E-AA22-4499-AC17-880A5BADF636}" srcId="{352398B7-CC5F-4635-AF91-6F62014D4943}" destId="{5CD0C7B0-F45E-4FC2-8361-2CD15AE22927}" srcOrd="0" destOrd="0" parTransId="{0DAF7801-88AB-4A60-9F52-9DE99FBA5895}" sibTransId="{57F6D2D2-21D2-44CE-9706-C46FB262334B}"/>
    <dgm:cxn modelId="{F0F48D6C-31A9-4645-A4C0-E983E6629527}" srcId="{5CD0C7B0-F45E-4FC2-8361-2CD15AE22927}" destId="{10FC518C-F7BB-485B-B30F-167B7443E067}" srcOrd="0" destOrd="0" parTransId="{65626EA8-0E55-4206-88E2-46251979D19B}" sibTransId="{2C2E54F6-8FFF-4128-9B4E-306F6E6AE623}"/>
    <dgm:cxn modelId="{D06E9F70-AC20-4EC8-B075-2165341BD58E}" srcId="{E7EF148C-0BCF-4BD8-A8BC-83364FB7ADBD}" destId="{352398B7-CC5F-4635-AF91-6F62014D4943}" srcOrd="0" destOrd="0" parTransId="{A60405F3-984E-4A5E-A707-D485FCCEB033}" sibTransId="{FE90EC36-FBBE-482B-A2BA-56F6B424A39B}"/>
    <dgm:cxn modelId="{0A3F5E73-5CC2-4562-99DD-9CDCF720E6AF}" srcId="{352398B7-CC5F-4635-AF91-6F62014D4943}" destId="{D41D755A-573B-4A13-8859-234BF2CDED35}" srcOrd="1" destOrd="0" parTransId="{CB327CA9-C590-4A8A-912B-70D6B091525F}" sibTransId="{7B38E607-08C8-4224-8040-2572381A88D1}"/>
    <dgm:cxn modelId="{124DAF59-68C6-42A5-8C2D-990342B05D93}" type="presOf" srcId="{1E780017-B7F4-4EDD-8E8E-EBA8BA192823}" destId="{7CBBA5D3-2291-4003-9216-3D611756E736}" srcOrd="0" destOrd="0" presId="urn:microsoft.com/office/officeart/2005/8/layout/hierarchy2"/>
    <dgm:cxn modelId="{8AB9237F-D248-402B-841D-A5A7BD208F69}" type="presOf" srcId="{65626EA8-0E55-4206-88E2-46251979D19B}" destId="{B8B77822-B1D4-4EBD-8AEA-00CD0452370D}" srcOrd="1" destOrd="0" presId="urn:microsoft.com/office/officeart/2005/8/layout/hierarchy2"/>
    <dgm:cxn modelId="{7503F787-D519-40C1-8B06-A9D7CCB91D9E}" type="presOf" srcId="{10FC518C-F7BB-485B-B30F-167B7443E067}" destId="{7BE5D121-44DA-45A8-9F89-5D9B5B3CADC4}" srcOrd="0" destOrd="0" presId="urn:microsoft.com/office/officeart/2005/8/layout/hierarchy2"/>
    <dgm:cxn modelId="{74B3A0A9-F7BF-4379-822C-DA07F61932E2}" type="presOf" srcId="{F633E368-A222-45A0-8C1D-F763AB35D499}" destId="{9FF4A60A-C923-4667-86F4-996C93FB301F}" srcOrd="0" destOrd="0" presId="urn:microsoft.com/office/officeart/2005/8/layout/hierarchy2"/>
    <dgm:cxn modelId="{7A8D46B4-15EA-4BED-B04F-3D0E021F7145}" type="presOf" srcId="{98E8EAC7-65CC-4F15-9C5E-2085820C6468}" destId="{49285AD3-D677-46E4-A3C3-03F8C44F4C52}" srcOrd="0" destOrd="0" presId="urn:microsoft.com/office/officeart/2005/8/layout/hierarchy2"/>
    <dgm:cxn modelId="{6D7055BF-C3C1-4621-8340-EE2FF9958259}" type="presOf" srcId="{E7EF148C-0BCF-4BD8-A8BC-83364FB7ADBD}" destId="{2DD0E084-106F-4746-A097-97E80AB4E2CD}" srcOrd="0" destOrd="0" presId="urn:microsoft.com/office/officeart/2005/8/layout/hierarchy2"/>
    <dgm:cxn modelId="{A6878AD4-14BF-4FBB-AADB-E21667FA7B3B}" type="presOf" srcId="{CB327CA9-C590-4A8A-912B-70D6B091525F}" destId="{39C3F89B-82BB-4668-95ED-24F57F8A29D2}" srcOrd="1" destOrd="0" presId="urn:microsoft.com/office/officeart/2005/8/layout/hierarchy2"/>
    <dgm:cxn modelId="{57AD37DE-6AF1-4F34-8313-4942640280F1}" type="presOf" srcId="{98E8EAC7-65CC-4F15-9C5E-2085820C6468}" destId="{1E02209F-0765-44B7-AC2A-7B416EAE522F}" srcOrd="1" destOrd="0" presId="urn:microsoft.com/office/officeart/2005/8/layout/hierarchy2"/>
    <dgm:cxn modelId="{94AD9AE9-F47B-4E2A-86D6-AE9A9B2B380E}" srcId="{F633E368-A222-45A0-8C1D-F763AB35D499}" destId="{C24B5C40-2F0E-4B46-9DB8-435BA156786A}" srcOrd="0" destOrd="0" parTransId="{98E8EAC7-65CC-4F15-9C5E-2085820C6468}" sibTransId="{DF2FD8FF-0D47-4464-96C2-C901745966FD}"/>
    <dgm:cxn modelId="{84F198FC-8A08-483F-83DF-DB4344E8FFC1}" type="presOf" srcId="{0DAF7801-88AB-4A60-9F52-9DE99FBA5895}" destId="{932FA4C8-E38A-4240-A37F-88A364A7931C}" srcOrd="0" destOrd="0" presId="urn:microsoft.com/office/officeart/2005/8/layout/hierarchy2"/>
    <dgm:cxn modelId="{5F7753FE-FEBD-4669-B9C6-BEC5DB8658DF}" type="presOf" srcId="{0DAF7801-88AB-4A60-9F52-9DE99FBA5895}" destId="{97F62F24-6294-439E-83CF-D85FE305CB15}" srcOrd="1" destOrd="0" presId="urn:microsoft.com/office/officeart/2005/8/layout/hierarchy2"/>
    <dgm:cxn modelId="{8A55EED1-B3CC-41D7-A88C-DB6B2451A34F}" type="presParOf" srcId="{2DD0E084-106F-4746-A097-97E80AB4E2CD}" destId="{1A67342D-2C9D-40AD-A18E-50EDDB1C2342}" srcOrd="0" destOrd="0" presId="urn:microsoft.com/office/officeart/2005/8/layout/hierarchy2"/>
    <dgm:cxn modelId="{6D96700D-2450-4FA2-A482-5EE92C73A332}" type="presParOf" srcId="{1A67342D-2C9D-40AD-A18E-50EDDB1C2342}" destId="{C4AFFBA7-D1C7-41D5-BC31-F75D88A9E2E4}" srcOrd="0" destOrd="0" presId="urn:microsoft.com/office/officeart/2005/8/layout/hierarchy2"/>
    <dgm:cxn modelId="{EAC03E8F-9F20-4A04-8461-6430F1C30FE0}" type="presParOf" srcId="{1A67342D-2C9D-40AD-A18E-50EDDB1C2342}" destId="{1E5D4EE3-ABFC-49DD-8207-EEFD9A38BD52}" srcOrd="1" destOrd="0" presId="urn:microsoft.com/office/officeart/2005/8/layout/hierarchy2"/>
    <dgm:cxn modelId="{0B0637C0-C82C-4591-B470-7599F8A90504}" type="presParOf" srcId="{1E5D4EE3-ABFC-49DD-8207-EEFD9A38BD52}" destId="{932FA4C8-E38A-4240-A37F-88A364A7931C}" srcOrd="0" destOrd="0" presId="urn:microsoft.com/office/officeart/2005/8/layout/hierarchy2"/>
    <dgm:cxn modelId="{3A045623-B96A-4E20-B6C2-4887F537FD02}" type="presParOf" srcId="{932FA4C8-E38A-4240-A37F-88A364A7931C}" destId="{97F62F24-6294-439E-83CF-D85FE305CB15}" srcOrd="0" destOrd="0" presId="urn:microsoft.com/office/officeart/2005/8/layout/hierarchy2"/>
    <dgm:cxn modelId="{FFA1C086-43FF-4BCC-9ED5-AE76088A40E3}" type="presParOf" srcId="{1E5D4EE3-ABFC-49DD-8207-EEFD9A38BD52}" destId="{BA831988-365D-450B-81F7-1E32FF515419}" srcOrd="1" destOrd="0" presId="urn:microsoft.com/office/officeart/2005/8/layout/hierarchy2"/>
    <dgm:cxn modelId="{7FF27C2C-7833-46DA-9E10-AF8398113FF4}" type="presParOf" srcId="{BA831988-365D-450B-81F7-1E32FF515419}" destId="{E26F1956-E30E-4A7B-8361-B5C49E924E3C}" srcOrd="0" destOrd="0" presId="urn:microsoft.com/office/officeart/2005/8/layout/hierarchy2"/>
    <dgm:cxn modelId="{27E22E07-87B0-4057-A825-07489D5DE4C0}" type="presParOf" srcId="{BA831988-365D-450B-81F7-1E32FF515419}" destId="{D6987EBB-4851-4A02-A504-11D490BE8BB5}" srcOrd="1" destOrd="0" presId="urn:microsoft.com/office/officeart/2005/8/layout/hierarchy2"/>
    <dgm:cxn modelId="{1B1D0666-4871-43BA-AADD-1D6012D26946}" type="presParOf" srcId="{D6987EBB-4851-4A02-A504-11D490BE8BB5}" destId="{934F98E8-8451-4DA4-9C41-F15FFAB768FB}" srcOrd="0" destOrd="0" presId="urn:microsoft.com/office/officeart/2005/8/layout/hierarchy2"/>
    <dgm:cxn modelId="{C6B88EDC-7090-40BA-8217-5316BC923394}" type="presParOf" srcId="{934F98E8-8451-4DA4-9C41-F15FFAB768FB}" destId="{B8B77822-B1D4-4EBD-8AEA-00CD0452370D}" srcOrd="0" destOrd="0" presId="urn:microsoft.com/office/officeart/2005/8/layout/hierarchy2"/>
    <dgm:cxn modelId="{E67DD202-6E0F-4997-BEAB-F26D4F6D9300}" type="presParOf" srcId="{D6987EBB-4851-4A02-A504-11D490BE8BB5}" destId="{E487E3ED-2132-4004-99FF-0DD15C3525DA}" srcOrd="1" destOrd="0" presId="urn:microsoft.com/office/officeart/2005/8/layout/hierarchy2"/>
    <dgm:cxn modelId="{E08D23A6-5E82-4E35-ADD5-1A4D9D6D4B52}" type="presParOf" srcId="{E487E3ED-2132-4004-99FF-0DD15C3525DA}" destId="{7BE5D121-44DA-45A8-9F89-5D9B5B3CADC4}" srcOrd="0" destOrd="0" presId="urn:microsoft.com/office/officeart/2005/8/layout/hierarchy2"/>
    <dgm:cxn modelId="{FD37E3B8-8CA6-4F5A-9E80-C6D9C9498210}" type="presParOf" srcId="{E487E3ED-2132-4004-99FF-0DD15C3525DA}" destId="{D6E078BD-7BB9-497E-9CDD-FB57984C68D5}" srcOrd="1" destOrd="0" presId="urn:microsoft.com/office/officeart/2005/8/layout/hierarchy2"/>
    <dgm:cxn modelId="{E4E56BA4-593E-4645-9DC7-7E94EC5FF257}" type="presParOf" srcId="{1E5D4EE3-ABFC-49DD-8207-EEFD9A38BD52}" destId="{6774ABBC-6F21-4C0B-BBD6-05F87C543B9C}" srcOrd="2" destOrd="0" presId="urn:microsoft.com/office/officeart/2005/8/layout/hierarchy2"/>
    <dgm:cxn modelId="{3870C946-D068-4EFF-A88E-D67BA556A75E}" type="presParOf" srcId="{6774ABBC-6F21-4C0B-BBD6-05F87C543B9C}" destId="{39C3F89B-82BB-4668-95ED-24F57F8A29D2}" srcOrd="0" destOrd="0" presId="urn:microsoft.com/office/officeart/2005/8/layout/hierarchy2"/>
    <dgm:cxn modelId="{0810939A-955E-4D56-B205-E9602B4A606F}" type="presParOf" srcId="{1E5D4EE3-ABFC-49DD-8207-EEFD9A38BD52}" destId="{DF31ECBD-BDFC-4BB1-92BD-4A3890B5581E}" srcOrd="3" destOrd="0" presId="urn:microsoft.com/office/officeart/2005/8/layout/hierarchy2"/>
    <dgm:cxn modelId="{E06815AE-A47C-4888-839D-4FC9B5E56B80}" type="presParOf" srcId="{DF31ECBD-BDFC-4BB1-92BD-4A3890B5581E}" destId="{B724E4D4-FF77-4D0D-A8B6-18742FB0A93F}" srcOrd="0" destOrd="0" presId="urn:microsoft.com/office/officeart/2005/8/layout/hierarchy2"/>
    <dgm:cxn modelId="{A6B5BD75-940C-4E43-8BC6-24E507360535}" type="presParOf" srcId="{DF31ECBD-BDFC-4BB1-92BD-4A3890B5581E}" destId="{CD583FFC-AFFF-4A7F-BEE6-4E5FBE0456A9}" srcOrd="1" destOrd="0" presId="urn:microsoft.com/office/officeart/2005/8/layout/hierarchy2"/>
    <dgm:cxn modelId="{B7B15177-B934-4FAB-A9FA-B36A7D12FC8F}" type="presParOf" srcId="{CD583FFC-AFFF-4A7F-BEE6-4E5FBE0456A9}" destId="{7CBBA5D3-2291-4003-9216-3D611756E736}" srcOrd="0" destOrd="0" presId="urn:microsoft.com/office/officeart/2005/8/layout/hierarchy2"/>
    <dgm:cxn modelId="{677CDEE1-A8EC-46AD-8E9A-8F0D84A3BE17}" type="presParOf" srcId="{7CBBA5D3-2291-4003-9216-3D611756E736}" destId="{62341A5F-15CE-4E34-907B-11C254CC67A4}" srcOrd="0" destOrd="0" presId="urn:microsoft.com/office/officeart/2005/8/layout/hierarchy2"/>
    <dgm:cxn modelId="{5CD16E20-2C2C-4A8B-8B77-7BE7DDB379AB}" type="presParOf" srcId="{CD583FFC-AFFF-4A7F-BEE6-4E5FBE0456A9}" destId="{83BB385B-95BD-4ABE-9F43-CE5F4EECB672}" srcOrd="1" destOrd="0" presId="urn:microsoft.com/office/officeart/2005/8/layout/hierarchy2"/>
    <dgm:cxn modelId="{1BAE2558-A729-4FF5-9111-2FA1A65551FB}" type="presParOf" srcId="{83BB385B-95BD-4ABE-9F43-CE5F4EECB672}" destId="{9FF4A60A-C923-4667-86F4-996C93FB301F}" srcOrd="0" destOrd="0" presId="urn:microsoft.com/office/officeart/2005/8/layout/hierarchy2"/>
    <dgm:cxn modelId="{0A7B94CE-AB7B-4559-B10C-E70012BD23FE}" type="presParOf" srcId="{83BB385B-95BD-4ABE-9F43-CE5F4EECB672}" destId="{D5E9C0EF-B2ED-43D1-B31F-7AF31F5BB602}" srcOrd="1" destOrd="0" presId="urn:microsoft.com/office/officeart/2005/8/layout/hierarchy2"/>
    <dgm:cxn modelId="{4ABCEB7A-D2D9-484D-BBB7-2FF1F93AA227}" type="presParOf" srcId="{D5E9C0EF-B2ED-43D1-B31F-7AF31F5BB602}" destId="{49285AD3-D677-46E4-A3C3-03F8C44F4C52}" srcOrd="0" destOrd="0" presId="urn:microsoft.com/office/officeart/2005/8/layout/hierarchy2"/>
    <dgm:cxn modelId="{5D044467-9550-4242-98B3-B787D74E6A05}" type="presParOf" srcId="{49285AD3-D677-46E4-A3C3-03F8C44F4C52}" destId="{1E02209F-0765-44B7-AC2A-7B416EAE522F}" srcOrd="0" destOrd="0" presId="urn:microsoft.com/office/officeart/2005/8/layout/hierarchy2"/>
    <dgm:cxn modelId="{3630F047-E6B8-4E59-83D5-BE81002478BD}" type="presParOf" srcId="{D5E9C0EF-B2ED-43D1-B31F-7AF31F5BB602}" destId="{7907679E-0CE7-4121-BB6F-C3405531EEF7}" srcOrd="1" destOrd="0" presId="urn:microsoft.com/office/officeart/2005/8/layout/hierarchy2"/>
    <dgm:cxn modelId="{36B28050-7116-4B4C-BD23-4920C1F4F5D1}" type="presParOf" srcId="{7907679E-0CE7-4121-BB6F-C3405531EEF7}" destId="{3D671F3D-5FDC-426B-B0FD-B48AE4B44B98}" srcOrd="0" destOrd="0" presId="urn:microsoft.com/office/officeart/2005/8/layout/hierarchy2"/>
    <dgm:cxn modelId="{3A74179B-A1C6-4624-A290-7E98036D83D3}" type="presParOf" srcId="{7907679E-0CE7-4121-BB6F-C3405531EEF7}" destId="{B1295D5C-8FC7-45C3-BD5C-B28285A920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16AD96-333A-42C4-94F7-CDCC6A2BEB4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75A188-7F8B-4C2B-8ACE-AD59494E2901}">
      <dgm:prSet phldrT="[Texte]"/>
      <dgm:spPr/>
      <dgm:t>
        <a:bodyPr/>
        <a:lstStyle/>
        <a:p>
          <a:r>
            <a:rPr lang="fr-FR" dirty="0"/>
            <a:t>1- Richesse du contenu et d’utilisation :</a:t>
          </a:r>
        </a:p>
        <a:p>
          <a:r>
            <a:rPr lang="fr-FR" dirty="0"/>
            <a:t>- Difficultés cognitives</a:t>
          </a:r>
        </a:p>
        <a:p>
          <a:r>
            <a:rPr lang="fr-FR" dirty="0"/>
            <a:t>- Important investissement attentionnel demandé</a:t>
          </a:r>
        </a:p>
      </dgm:t>
    </dgm:pt>
    <dgm:pt modelId="{31F27450-7E97-4FB7-A0A7-D61A25B193B4}" type="parTrans" cxnId="{136348E1-20D3-48B2-BEEF-1A3CCC39420C}">
      <dgm:prSet/>
      <dgm:spPr/>
      <dgm:t>
        <a:bodyPr/>
        <a:lstStyle/>
        <a:p>
          <a:endParaRPr lang="fr-FR"/>
        </a:p>
      </dgm:t>
    </dgm:pt>
    <dgm:pt modelId="{FE2DDA87-1618-4220-932D-B58DD7EABFB2}" type="sibTrans" cxnId="{136348E1-20D3-48B2-BEEF-1A3CCC39420C}">
      <dgm:prSet/>
      <dgm:spPr/>
      <dgm:t>
        <a:bodyPr/>
        <a:lstStyle/>
        <a:p>
          <a:endParaRPr lang="fr-FR"/>
        </a:p>
      </dgm:t>
    </dgm:pt>
    <dgm:pt modelId="{EF333E52-8B1C-4553-933A-61F412432B0A}">
      <dgm:prSet phldrT="[Texte]"/>
      <dgm:spPr/>
      <dgm:t>
        <a:bodyPr/>
        <a:lstStyle/>
        <a:p>
          <a:r>
            <a:rPr lang="fr-FR" dirty="0"/>
            <a:t>2- Liberté d’action / </a:t>
          </a:r>
          <a:r>
            <a:rPr lang="fr-FR" dirty="0" err="1"/>
            <a:t>délinéarisation</a:t>
          </a:r>
          <a:r>
            <a:rPr lang="fr-FR" dirty="0"/>
            <a:t> du texte :</a:t>
          </a:r>
        </a:p>
        <a:p>
          <a:r>
            <a:rPr lang="fr-FR" dirty="0"/>
            <a:t>- Capacités d’adaptation</a:t>
          </a:r>
        </a:p>
        <a:p>
          <a:r>
            <a:rPr lang="fr-FR" dirty="0"/>
            <a:t>- Autonomie</a:t>
          </a:r>
        </a:p>
      </dgm:t>
    </dgm:pt>
    <dgm:pt modelId="{E6B12EA9-994B-4154-A71F-D2DC03D6A275}" type="parTrans" cxnId="{0D1EB8C9-1037-480D-B883-EA3A71F7603D}">
      <dgm:prSet/>
      <dgm:spPr/>
      <dgm:t>
        <a:bodyPr/>
        <a:lstStyle/>
        <a:p>
          <a:endParaRPr lang="fr-FR"/>
        </a:p>
      </dgm:t>
    </dgm:pt>
    <dgm:pt modelId="{54C68FE9-33F7-4EAB-81F7-663AE3DE3918}" type="sibTrans" cxnId="{0D1EB8C9-1037-480D-B883-EA3A71F7603D}">
      <dgm:prSet/>
      <dgm:spPr/>
      <dgm:t>
        <a:bodyPr/>
        <a:lstStyle/>
        <a:p>
          <a:endParaRPr lang="fr-FR"/>
        </a:p>
      </dgm:t>
    </dgm:pt>
    <dgm:pt modelId="{B3EC6A08-848A-4107-8B7D-823DD9C1A256}" type="pres">
      <dgm:prSet presAssocID="{D216AD96-333A-42C4-94F7-CDCC6A2BEB45}" presName="compositeShape" presStyleCnt="0">
        <dgm:presLayoutVars>
          <dgm:chMax val="2"/>
          <dgm:dir/>
          <dgm:resizeHandles val="exact"/>
        </dgm:presLayoutVars>
      </dgm:prSet>
      <dgm:spPr/>
    </dgm:pt>
    <dgm:pt modelId="{5EDAB5EF-F36E-49C0-999B-960F186772D1}" type="pres">
      <dgm:prSet presAssocID="{D216AD96-333A-42C4-94F7-CDCC6A2BEB45}" presName="divider" presStyleLbl="fgShp" presStyleIdx="0" presStyleCnt="1"/>
      <dgm:spPr/>
    </dgm:pt>
    <dgm:pt modelId="{B5524A53-A99C-4664-9900-5CE24419CA76}" type="pres">
      <dgm:prSet presAssocID="{0475A188-7F8B-4C2B-8ACE-AD59494E2901}" presName="downArrow" presStyleLbl="node1" presStyleIdx="0" presStyleCnt="2" custLinFactNeighborX="3037" custLinFactNeighborY="359"/>
      <dgm:spPr/>
    </dgm:pt>
    <dgm:pt modelId="{FA2A0B5E-9DD7-425B-93CF-69AB93E6A463}" type="pres">
      <dgm:prSet presAssocID="{0475A188-7F8B-4C2B-8ACE-AD59494E2901}" presName="downArrowText" presStyleLbl="revTx" presStyleIdx="0" presStyleCnt="2">
        <dgm:presLayoutVars>
          <dgm:bulletEnabled val="1"/>
        </dgm:presLayoutVars>
      </dgm:prSet>
      <dgm:spPr/>
    </dgm:pt>
    <dgm:pt modelId="{2B1E4D48-A0C1-4004-AA87-EA48CC673EBA}" type="pres">
      <dgm:prSet presAssocID="{EF333E52-8B1C-4553-933A-61F412432B0A}" presName="upArrow" presStyleLbl="node1" presStyleIdx="1" presStyleCnt="2"/>
      <dgm:spPr/>
    </dgm:pt>
    <dgm:pt modelId="{6B84AC2F-115B-4039-A1F2-52DA9383064A}" type="pres">
      <dgm:prSet presAssocID="{EF333E52-8B1C-4553-933A-61F412432B0A}" presName="upArrowText" presStyleLbl="revTx" presStyleIdx="1" presStyleCnt="2" custScaleX="126035">
        <dgm:presLayoutVars>
          <dgm:bulletEnabled val="1"/>
        </dgm:presLayoutVars>
      </dgm:prSet>
      <dgm:spPr/>
    </dgm:pt>
  </dgm:ptLst>
  <dgm:cxnLst>
    <dgm:cxn modelId="{9AFF0308-8611-4F6A-99F1-82D60D5C8B3E}" type="presOf" srcId="{D216AD96-333A-42C4-94F7-CDCC6A2BEB45}" destId="{B3EC6A08-848A-4107-8B7D-823DD9C1A256}" srcOrd="0" destOrd="0" presId="urn:microsoft.com/office/officeart/2005/8/layout/arrow3"/>
    <dgm:cxn modelId="{F094B148-1330-4F73-9CD0-172959472BEA}" type="presOf" srcId="{EF333E52-8B1C-4553-933A-61F412432B0A}" destId="{6B84AC2F-115B-4039-A1F2-52DA9383064A}" srcOrd="0" destOrd="0" presId="urn:microsoft.com/office/officeart/2005/8/layout/arrow3"/>
    <dgm:cxn modelId="{67D66DC6-54E4-443D-ABEC-AE72BA91BFA1}" type="presOf" srcId="{0475A188-7F8B-4C2B-8ACE-AD59494E2901}" destId="{FA2A0B5E-9DD7-425B-93CF-69AB93E6A463}" srcOrd="0" destOrd="0" presId="urn:microsoft.com/office/officeart/2005/8/layout/arrow3"/>
    <dgm:cxn modelId="{0D1EB8C9-1037-480D-B883-EA3A71F7603D}" srcId="{D216AD96-333A-42C4-94F7-CDCC6A2BEB45}" destId="{EF333E52-8B1C-4553-933A-61F412432B0A}" srcOrd="1" destOrd="0" parTransId="{E6B12EA9-994B-4154-A71F-D2DC03D6A275}" sibTransId="{54C68FE9-33F7-4EAB-81F7-663AE3DE3918}"/>
    <dgm:cxn modelId="{136348E1-20D3-48B2-BEEF-1A3CCC39420C}" srcId="{D216AD96-333A-42C4-94F7-CDCC6A2BEB45}" destId="{0475A188-7F8B-4C2B-8ACE-AD59494E2901}" srcOrd="0" destOrd="0" parTransId="{31F27450-7E97-4FB7-A0A7-D61A25B193B4}" sibTransId="{FE2DDA87-1618-4220-932D-B58DD7EABFB2}"/>
    <dgm:cxn modelId="{FED51F52-72C5-470A-8F39-8904A06B484F}" type="presParOf" srcId="{B3EC6A08-848A-4107-8B7D-823DD9C1A256}" destId="{5EDAB5EF-F36E-49C0-999B-960F186772D1}" srcOrd="0" destOrd="0" presId="urn:microsoft.com/office/officeart/2005/8/layout/arrow3"/>
    <dgm:cxn modelId="{6F378061-D5E2-4C1F-B953-69B42F96A2A6}" type="presParOf" srcId="{B3EC6A08-848A-4107-8B7D-823DD9C1A256}" destId="{B5524A53-A99C-4664-9900-5CE24419CA76}" srcOrd="1" destOrd="0" presId="urn:microsoft.com/office/officeart/2005/8/layout/arrow3"/>
    <dgm:cxn modelId="{39DD71BC-7BC3-4DE0-90E1-9AB30462FAC4}" type="presParOf" srcId="{B3EC6A08-848A-4107-8B7D-823DD9C1A256}" destId="{FA2A0B5E-9DD7-425B-93CF-69AB93E6A463}" srcOrd="2" destOrd="0" presId="urn:microsoft.com/office/officeart/2005/8/layout/arrow3"/>
    <dgm:cxn modelId="{137E8778-C11D-4C5D-8B79-C6AB060C5385}" type="presParOf" srcId="{B3EC6A08-848A-4107-8B7D-823DD9C1A256}" destId="{2B1E4D48-A0C1-4004-AA87-EA48CC673EBA}" srcOrd="3" destOrd="0" presId="urn:microsoft.com/office/officeart/2005/8/layout/arrow3"/>
    <dgm:cxn modelId="{70B040D2-46AF-475D-8E8A-A407C301EFEA}" type="presParOf" srcId="{B3EC6A08-848A-4107-8B7D-823DD9C1A256}" destId="{6B84AC2F-115B-4039-A1F2-52DA9383064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DED0F-0A6A-4317-A558-4CEC95D84588}">
      <dsp:nvSpPr>
        <dsp:cNvPr id="0" name=""/>
        <dsp:cNvSpPr/>
      </dsp:nvSpPr>
      <dsp:spPr>
        <a:xfrm>
          <a:off x="8559761" y="1532232"/>
          <a:ext cx="625538" cy="3446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538" y="3446142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5E51B-9238-4C1E-B1EE-FDE1FCE31E75}">
      <dsp:nvSpPr>
        <dsp:cNvPr id="0" name=""/>
        <dsp:cNvSpPr/>
      </dsp:nvSpPr>
      <dsp:spPr>
        <a:xfrm>
          <a:off x="8348084" y="1532232"/>
          <a:ext cx="211677" cy="2601118"/>
        </a:xfrm>
        <a:custGeom>
          <a:avLst/>
          <a:gdLst/>
          <a:ahLst/>
          <a:cxnLst/>
          <a:rect l="0" t="0" r="0" b="0"/>
          <a:pathLst>
            <a:path>
              <a:moveTo>
                <a:pt x="211677" y="0"/>
              </a:moveTo>
              <a:lnTo>
                <a:pt x="211677" y="2601118"/>
              </a:lnTo>
              <a:lnTo>
                <a:pt x="0" y="2601118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98108-4D58-4A36-AF48-27EA2224C015}">
      <dsp:nvSpPr>
        <dsp:cNvPr id="0" name=""/>
        <dsp:cNvSpPr/>
      </dsp:nvSpPr>
      <dsp:spPr>
        <a:xfrm>
          <a:off x="8348084" y="1532232"/>
          <a:ext cx="211677" cy="1651773"/>
        </a:xfrm>
        <a:custGeom>
          <a:avLst/>
          <a:gdLst/>
          <a:ahLst/>
          <a:cxnLst/>
          <a:rect l="0" t="0" r="0" b="0"/>
          <a:pathLst>
            <a:path>
              <a:moveTo>
                <a:pt x="211677" y="0"/>
              </a:moveTo>
              <a:lnTo>
                <a:pt x="211677" y="1651773"/>
              </a:lnTo>
              <a:lnTo>
                <a:pt x="0" y="1651773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8A5E-3307-4EDA-94EA-9B212059AE7D}">
      <dsp:nvSpPr>
        <dsp:cNvPr id="0" name=""/>
        <dsp:cNvSpPr/>
      </dsp:nvSpPr>
      <dsp:spPr>
        <a:xfrm>
          <a:off x="8348084" y="1532232"/>
          <a:ext cx="211677" cy="702428"/>
        </a:xfrm>
        <a:custGeom>
          <a:avLst/>
          <a:gdLst/>
          <a:ahLst/>
          <a:cxnLst/>
          <a:rect l="0" t="0" r="0" b="0"/>
          <a:pathLst>
            <a:path>
              <a:moveTo>
                <a:pt x="211677" y="0"/>
              </a:moveTo>
              <a:lnTo>
                <a:pt x="211677" y="702428"/>
              </a:lnTo>
              <a:lnTo>
                <a:pt x="0" y="702428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2850A-C7A2-42F2-8252-1C77CF75D254}">
      <dsp:nvSpPr>
        <dsp:cNvPr id="0" name=""/>
        <dsp:cNvSpPr/>
      </dsp:nvSpPr>
      <dsp:spPr>
        <a:xfrm>
          <a:off x="6048262" y="670247"/>
          <a:ext cx="3046341" cy="193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36"/>
              </a:lnTo>
              <a:lnTo>
                <a:pt x="3046341" y="53036"/>
              </a:lnTo>
              <a:lnTo>
                <a:pt x="3046341" y="193432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DDC54-96F4-4645-8AA7-78EE8043B2C4}">
      <dsp:nvSpPr>
        <dsp:cNvPr id="0" name=""/>
        <dsp:cNvSpPr/>
      </dsp:nvSpPr>
      <dsp:spPr>
        <a:xfrm>
          <a:off x="3813998" y="4467627"/>
          <a:ext cx="1378515" cy="429719"/>
        </a:xfrm>
        <a:custGeom>
          <a:avLst/>
          <a:gdLst/>
          <a:ahLst/>
          <a:cxnLst/>
          <a:rect l="0" t="0" r="0" b="0"/>
          <a:pathLst>
            <a:path>
              <a:moveTo>
                <a:pt x="1378515" y="0"/>
              </a:moveTo>
              <a:lnTo>
                <a:pt x="1378515" y="429719"/>
              </a:lnTo>
              <a:lnTo>
                <a:pt x="0" y="42971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B1B0C-34A9-4350-B5EA-A66745C3B285}">
      <dsp:nvSpPr>
        <dsp:cNvPr id="0" name=""/>
        <dsp:cNvSpPr/>
      </dsp:nvSpPr>
      <dsp:spPr>
        <a:xfrm>
          <a:off x="3688498" y="3670273"/>
          <a:ext cx="20388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38858" y="45720"/>
              </a:lnTo>
              <a:lnTo>
                <a:pt x="2038858" y="128801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5FDD7-DB1B-47EA-B098-3232191BCD3C}">
      <dsp:nvSpPr>
        <dsp:cNvPr id="0" name=""/>
        <dsp:cNvSpPr/>
      </dsp:nvSpPr>
      <dsp:spPr>
        <a:xfrm>
          <a:off x="3688498" y="2654050"/>
          <a:ext cx="769049" cy="393389"/>
        </a:xfrm>
        <a:custGeom>
          <a:avLst/>
          <a:gdLst/>
          <a:ahLst/>
          <a:cxnLst/>
          <a:rect l="0" t="0" r="0" b="0"/>
          <a:pathLst>
            <a:path>
              <a:moveTo>
                <a:pt x="769049" y="0"/>
              </a:moveTo>
              <a:lnTo>
                <a:pt x="769049" y="252993"/>
              </a:lnTo>
              <a:lnTo>
                <a:pt x="0" y="252993"/>
              </a:lnTo>
              <a:lnTo>
                <a:pt x="0" y="39338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DD5E7-7587-47E6-B558-612FBD45E441}">
      <dsp:nvSpPr>
        <dsp:cNvPr id="0" name=""/>
        <dsp:cNvSpPr/>
      </dsp:nvSpPr>
      <dsp:spPr>
        <a:xfrm>
          <a:off x="3531535" y="1532232"/>
          <a:ext cx="926012" cy="453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69"/>
              </a:lnTo>
              <a:lnTo>
                <a:pt x="926012" y="312869"/>
              </a:lnTo>
              <a:lnTo>
                <a:pt x="926012" y="453265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60051-99C6-4A9A-9B9E-5ABCD5851F15}">
      <dsp:nvSpPr>
        <dsp:cNvPr id="0" name=""/>
        <dsp:cNvSpPr/>
      </dsp:nvSpPr>
      <dsp:spPr>
        <a:xfrm>
          <a:off x="250571" y="2539079"/>
          <a:ext cx="2226508" cy="2350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157"/>
              </a:lnTo>
              <a:lnTo>
                <a:pt x="2226508" y="235015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EEEC5-3B7F-4D55-B94F-A231A90CCFD3}">
      <dsp:nvSpPr>
        <dsp:cNvPr id="0" name=""/>
        <dsp:cNvSpPr/>
      </dsp:nvSpPr>
      <dsp:spPr>
        <a:xfrm>
          <a:off x="785414" y="1532232"/>
          <a:ext cx="2746121" cy="338294"/>
        </a:xfrm>
        <a:custGeom>
          <a:avLst/>
          <a:gdLst/>
          <a:ahLst/>
          <a:cxnLst/>
          <a:rect l="0" t="0" r="0" b="0"/>
          <a:pathLst>
            <a:path>
              <a:moveTo>
                <a:pt x="2746121" y="0"/>
              </a:moveTo>
              <a:lnTo>
                <a:pt x="2746121" y="197898"/>
              </a:lnTo>
              <a:lnTo>
                <a:pt x="0" y="197898"/>
              </a:lnTo>
              <a:lnTo>
                <a:pt x="0" y="338294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FDDEB-D2CD-4982-B1B9-DD6417CE00F1}">
      <dsp:nvSpPr>
        <dsp:cNvPr id="0" name=""/>
        <dsp:cNvSpPr/>
      </dsp:nvSpPr>
      <dsp:spPr>
        <a:xfrm>
          <a:off x="3531535" y="670247"/>
          <a:ext cx="2516727" cy="193432"/>
        </a:xfrm>
        <a:custGeom>
          <a:avLst/>
          <a:gdLst/>
          <a:ahLst/>
          <a:cxnLst/>
          <a:rect l="0" t="0" r="0" b="0"/>
          <a:pathLst>
            <a:path>
              <a:moveTo>
                <a:pt x="2516727" y="0"/>
              </a:moveTo>
              <a:lnTo>
                <a:pt x="2516727" y="53036"/>
              </a:lnTo>
              <a:lnTo>
                <a:pt x="0" y="53036"/>
              </a:lnTo>
              <a:lnTo>
                <a:pt x="0" y="193432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17B26-85F1-4C44-8763-4C508F469B11}">
      <dsp:nvSpPr>
        <dsp:cNvPr id="0" name=""/>
        <dsp:cNvSpPr/>
      </dsp:nvSpPr>
      <dsp:spPr>
        <a:xfrm>
          <a:off x="5379709" y="1694"/>
          <a:ext cx="1337105" cy="6685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webdocumentaire</a:t>
          </a:r>
        </a:p>
      </dsp:txBody>
      <dsp:txXfrm>
        <a:off x="5379709" y="1694"/>
        <a:ext cx="1337105" cy="668552"/>
      </dsp:txXfrm>
    </dsp:sp>
    <dsp:sp modelId="{993FA4BE-5437-4117-A7D1-25061A2E120B}">
      <dsp:nvSpPr>
        <dsp:cNvPr id="0" name=""/>
        <dsp:cNvSpPr/>
      </dsp:nvSpPr>
      <dsp:spPr>
        <a:xfrm>
          <a:off x="2862982" y="863679"/>
          <a:ext cx="1337105" cy="66855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Articulation entre film documentaire et les  spécificités du web.</a:t>
          </a:r>
        </a:p>
      </dsp:txBody>
      <dsp:txXfrm>
        <a:off x="2862982" y="863679"/>
        <a:ext cx="1337105" cy="668552"/>
      </dsp:txXfrm>
    </dsp:sp>
    <dsp:sp modelId="{F3E08B87-591F-487A-91AA-C509B59EC2D9}">
      <dsp:nvSpPr>
        <dsp:cNvPr id="0" name=""/>
        <dsp:cNvSpPr/>
      </dsp:nvSpPr>
      <dsp:spPr>
        <a:xfrm>
          <a:off x="116861" y="1870526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Caractère ludique</a:t>
          </a:r>
        </a:p>
      </dsp:txBody>
      <dsp:txXfrm>
        <a:off x="116861" y="1870526"/>
        <a:ext cx="1337105" cy="668552"/>
      </dsp:txXfrm>
    </dsp:sp>
    <dsp:sp modelId="{53BAFB17-3B94-428B-A18E-F5E6F829B7F1}">
      <dsp:nvSpPr>
        <dsp:cNvPr id="0" name=""/>
        <dsp:cNvSpPr/>
      </dsp:nvSpPr>
      <dsp:spPr>
        <a:xfrm>
          <a:off x="2477080" y="4554960"/>
          <a:ext cx="1337105" cy="668552"/>
        </a:xfrm>
        <a:prstGeom prst="rect">
          <a:avLst/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2477080" y="4554960"/>
        <a:ext cx="1337105" cy="668552"/>
      </dsp:txXfrm>
    </dsp:sp>
    <dsp:sp modelId="{CDC8E296-D231-44E0-9D81-A71AECDD8830}">
      <dsp:nvSpPr>
        <dsp:cNvPr id="0" name=""/>
        <dsp:cNvSpPr/>
      </dsp:nvSpPr>
      <dsp:spPr>
        <a:xfrm>
          <a:off x="3788994" y="1985497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Caractère interactif</a:t>
          </a:r>
        </a:p>
      </dsp:txBody>
      <dsp:txXfrm>
        <a:off x="3788994" y="1985497"/>
        <a:ext cx="1337105" cy="668552"/>
      </dsp:txXfrm>
    </dsp:sp>
    <dsp:sp modelId="{69352BB1-1EC3-44C5-B325-498D04370275}">
      <dsp:nvSpPr>
        <dsp:cNvPr id="0" name=""/>
        <dsp:cNvSpPr/>
      </dsp:nvSpPr>
      <dsp:spPr>
        <a:xfrm>
          <a:off x="3019945" y="3047440"/>
          <a:ext cx="1337105" cy="668552"/>
        </a:xfrm>
        <a:prstGeom prst="rect">
          <a:avLst/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Position active de l’utilisateur grâce aux clics et aux choix.</a:t>
          </a:r>
        </a:p>
      </dsp:txBody>
      <dsp:txXfrm>
        <a:off x="3019945" y="3047440"/>
        <a:ext cx="1337105" cy="668552"/>
      </dsp:txXfrm>
    </dsp:sp>
    <dsp:sp modelId="{D446AB78-A37E-4FCE-A6DD-C3C65E2E143F}">
      <dsp:nvSpPr>
        <dsp:cNvPr id="0" name=""/>
        <dsp:cNvSpPr/>
      </dsp:nvSpPr>
      <dsp:spPr>
        <a:xfrm>
          <a:off x="5058804" y="3799074"/>
          <a:ext cx="1337105" cy="668552"/>
        </a:xfrm>
        <a:prstGeom prst="rect">
          <a:avLst/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Spectateur actant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Maintien du sujet dans une constante simulation cérébrale.</a:t>
          </a:r>
        </a:p>
      </dsp:txBody>
      <dsp:txXfrm>
        <a:off x="5058804" y="3799074"/>
        <a:ext cx="1337105" cy="668552"/>
      </dsp:txXfrm>
    </dsp:sp>
    <dsp:sp modelId="{66401B33-1BB4-40E3-89C1-B1FBD3D21123}">
      <dsp:nvSpPr>
        <dsp:cNvPr id="0" name=""/>
        <dsp:cNvSpPr/>
      </dsp:nvSpPr>
      <dsp:spPr>
        <a:xfrm>
          <a:off x="2476893" y="4563070"/>
          <a:ext cx="1337105" cy="668552"/>
        </a:xfrm>
        <a:prstGeom prst="rect">
          <a:avLst/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Favorable à l‘apprentissage</a:t>
          </a:r>
        </a:p>
      </dsp:txBody>
      <dsp:txXfrm>
        <a:off x="2476893" y="4563070"/>
        <a:ext cx="1337105" cy="668552"/>
      </dsp:txXfrm>
    </dsp:sp>
    <dsp:sp modelId="{12932D71-85E9-4B9E-B2E0-87906A4C20DF}">
      <dsp:nvSpPr>
        <dsp:cNvPr id="0" name=""/>
        <dsp:cNvSpPr/>
      </dsp:nvSpPr>
      <dsp:spPr>
        <a:xfrm>
          <a:off x="8426050" y="863679"/>
          <a:ext cx="1337105" cy="66855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Récit </a:t>
          </a:r>
          <a:r>
            <a:rPr lang="fr-FR" sz="1000" kern="1200" dirty="0" err="1"/>
            <a:t>multisupport</a:t>
          </a:r>
          <a:endParaRPr lang="fr-FR" sz="1000" kern="1200" dirty="0"/>
        </a:p>
      </dsp:txBody>
      <dsp:txXfrm>
        <a:off x="8426050" y="863679"/>
        <a:ext cx="1337105" cy="668552"/>
      </dsp:txXfrm>
    </dsp:sp>
    <dsp:sp modelId="{3D3F2105-5D55-4FA8-99CD-6F6AFCAB48E2}">
      <dsp:nvSpPr>
        <dsp:cNvPr id="0" name=""/>
        <dsp:cNvSpPr/>
      </dsp:nvSpPr>
      <dsp:spPr>
        <a:xfrm>
          <a:off x="7010978" y="1900384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Textes</a:t>
          </a:r>
        </a:p>
      </dsp:txBody>
      <dsp:txXfrm>
        <a:off x="7010978" y="1900384"/>
        <a:ext cx="1337105" cy="668552"/>
      </dsp:txXfrm>
    </dsp:sp>
    <dsp:sp modelId="{44871196-79E1-4141-BB6B-06048EAD9E46}">
      <dsp:nvSpPr>
        <dsp:cNvPr id="0" name=""/>
        <dsp:cNvSpPr/>
      </dsp:nvSpPr>
      <dsp:spPr>
        <a:xfrm>
          <a:off x="7010978" y="2849729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Images</a:t>
          </a:r>
        </a:p>
      </dsp:txBody>
      <dsp:txXfrm>
        <a:off x="7010978" y="2849729"/>
        <a:ext cx="1337105" cy="668552"/>
      </dsp:txXfrm>
    </dsp:sp>
    <dsp:sp modelId="{4FE37E79-4C5C-4F59-9788-8F22037BB96D}">
      <dsp:nvSpPr>
        <dsp:cNvPr id="0" name=""/>
        <dsp:cNvSpPr/>
      </dsp:nvSpPr>
      <dsp:spPr>
        <a:xfrm>
          <a:off x="7010978" y="3799074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Vidéos</a:t>
          </a:r>
        </a:p>
      </dsp:txBody>
      <dsp:txXfrm>
        <a:off x="7010978" y="3799074"/>
        <a:ext cx="1337105" cy="668552"/>
      </dsp:txXfrm>
    </dsp:sp>
    <dsp:sp modelId="{4234F6CB-1486-4F35-9E21-2D48B2C081FB}">
      <dsp:nvSpPr>
        <dsp:cNvPr id="0" name=""/>
        <dsp:cNvSpPr/>
      </dsp:nvSpPr>
      <dsp:spPr>
        <a:xfrm>
          <a:off x="7848193" y="4644098"/>
          <a:ext cx="1337105" cy="668552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Sons</a:t>
          </a:r>
        </a:p>
      </dsp:txBody>
      <dsp:txXfrm>
        <a:off x="7848193" y="4644098"/>
        <a:ext cx="1337105" cy="668552"/>
      </dsp:txXfrm>
    </dsp:sp>
    <dsp:sp modelId="{E427848C-2E91-489F-825E-3C7598F40CD2}">
      <dsp:nvSpPr>
        <dsp:cNvPr id="0" name=""/>
        <dsp:cNvSpPr/>
      </dsp:nvSpPr>
      <dsp:spPr>
        <a:xfrm>
          <a:off x="5380418" y="711209"/>
          <a:ext cx="1337105" cy="6685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Scénarisation d‘un documentaire thématique</a:t>
          </a:r>
        </a:p>
      </dsp:txBody>
      <dsp:txXfrm>
        <a:off x="5380418" y="711209"/>
        <a:ext cx="1337105" cy="668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C604B-0C11-4C4B-B690-103B767FDF40}">
      <dsp:nvSpPr>
        <dsp:cNvPr id="0" name=""/>
        <dsp:cNvSpPr/>
      </dsp:nvSpPr>
      <dsp:spPr>
        <a:xfrm>
          <a:off x="1112511" y="1332595"/>
          <a:ext cx="2771519" cy="2771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Coopération  (Appel à l’intellect du lecteur, à sa volonté d’actionner le récit)</a:t>
          </a:r>
        </a:p>
      </dsp:txBody>
      <dsp:txXfrm>
        <a:off x="1518391" y="1738475"/>
        <a:ext cx="1959759" cy="1959759"/>
      </dsp:txXfrm>
    </dsp:sp>
    <dsp:sp modelId="{EA5FE164-230E-4861-A94D-FCCD52BD0FC6}">
      <dsp:nvSpPr>
        <dsp:cNvPr id="0" name=""/>
        <dsp:cNvSpPr/>
      </dsp:nvSpPr>
      <dsp:spPr>
        <a:xfrm>
          <a:off x="1805391" y="220578"/>
          <a:ext cx="1385759" cy="13857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Spectateur actant</a:t>
          </a:r>
        </a:p>
      </dsp:txBody>
      <dsp:txXfrm>
        <a:off x="2008331" y="423518"/>
        <a:ext cx="979879" cy="979879"/>
      </dsp:txXfrm>
    </dsp:sp>
    <dsp:sp modelId="{C6D3C0B9-DCEE-4ADE-9C7C-0727A8EE752A}">
      <dsp:nvSpPr>
        <dsp:cNvPr id="0" name=""/>
        <dsp:cNvSpPr/>
      </dsp:nvSpPr>
      <dsp:spPr>
        <a:xfrm>
          <a:off x="1805391" y="3830371"/>
          <a:ext cx="1385759" cy="13857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Contenu du </a:t>
          </a:r>
          <a:r>
            <a:rPr lang="fr-FR" sz="1500" kern="1200" dirty="0" err="1"/>
            <a:t>webdoc</a:t>
          </a:r>
          <a:endParaRPr lang="fr-FR" sz="1500" kern="1200" dirty="0"/>
        </a:p>
      </dsp:txBody>
      <dsp:txXfrm>
        <a:off x="2008331" y="4033311"/>
        <a:ext cx="979879" cy="979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FFBA7-D1C7-41D5-BC31-F75D88A9E2E4}">
      <dsp:nvSpPr>
        <dsp:cNvPr id="0" name=""/>
        <dsp:cNvSpPr/>
      </dsp:nvSpPr>
      <dsp:spPr>
        <a:xfrm>
          <a:off x="287" y="2271615"/>
          <a:ext cx="1109544" cy="55477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Mobilisation de nouvelles capacités. </a:t>
          </a:r>
        </a:p>
      </dsp:txBody>
      <dsp:txXfrm>
        <a:off x="16536" y="2287864"/>
        <a:ext cx="1077046" cy="522274"/>
      </dsp:txXfrm>
    </dsp:sp>
    <dsp:sp modelId="{932FA4C8-E38A-4240-A37F-88A364A7931C}">
      <dsp:nvSpPr>
        <dsp:cNvPr id="0" name=""/>
        <dsp:cNvSpPr/>
      </dsp:nvSpPr>
      <dsp:spPr>
        <a:xfrm rot="19336011">
          <a:off x="1051151" y="2367584"/>
          <a:ext cx="561176" cy="19401"/>
        </a:xfrm>
        <a:custGeom>
          <a:avLst/>
          <a:gdLst/>
          <a:ahLst/>
          <a:cxnLst/>
          <a:rect l="0" t="0" r="0" b="0"/>
          <a:pathLst>
            <a:path>
              <a:moveTo>
                <a:pt x="0" y="9700"/>
              </a:moveTo>
              <a:lnTo>
                <a:pt x="561176" y="970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17710" y="2363256"/>
        <a:ext cx="28058" cy="28058"/>
      </dsp:txXfrm>
    </dsp:sp>
    <dsp:sp modelId="{E26F1956-E30E-4A7B-8361-B5C49E924E3C}">
      <dsp:nvSpPr>
        <dsp:cNvPr id="0" name=""/>
        <dsp:cNvSpPr/>
      </dsp:nvSpPr>
      <dsp:spPr>
        <a:xfrm>
          <a:off x="1553649" y="1928183"/>
          <a:ext cx="1109544" cy="55477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Aspect cognitif</a:t>
          </a:r>
        </a:p>
      </dsp:txBody>
      <dsp:txXfrm>
        <a:off x="1569898" y="1944432"/>
        <a:ext cx="1077046" cy="522274"/>
      </dsp:txXfrm>
    </dsp:sp>
    <dsp:sp modelId="{934F98E8-8451-4DA4-9C41-F15FFAB768FB}">
      <dsp:nvSpPr>
        <dsp:cNvPr id="0" name=""/>
        <dsp:cNvSpPr/>
      </dsp:nvSpPr>
      <dsp:spPr>
        <a:xfrm>
          <a:off x="2663193" y="2195868"/>
          <a:ext cx="443817" cy="19401"/>
        </a:xfrm>
        <a:custGeom>
          <a:avLst/>
          <a:gdLst/>
          <a:ahLst/>
          <a:cxnLst/>
          <a:rect l="0" t="0" r="0" b="0"/>
          <a:pathLst>
            <a:path>
              <a:moveTo>
                <a:pt x="0" y="9700"/>
              </a:moveTo>
              <a:lnTo>
                <a:pt x="443817" y="9700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874006" y="2194474"/>
        <a:ext cx="22190" cy="22190"/>
      </dsp:txXfrm>
    </dsp:sp>
    <dsp:sp modelId="{7BE5D121-44DA-45A8-9F89-5D9B5B3CADC4}">
      <dsp:nvSpPr>
        <dsp:cNvPr id="0" name=""/>
        <dsp:cNvSpPr/>
      </dsp:nvSpPr>
      <dsp:spPr>
        <a:xfrm>
          <a:off x="3107011" y="1928183"/>
          <a:ext cx="1109544" cy="55477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 Penser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 Réfléchir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-Raisonner</a:t>
          </a:r>
        </a:p>
      </dsp:txBody>
      <dsp:txXfrm>
        <a:off x="3123260" y="1944432"/>
        <a:ext cx="1077046" cy="522274"/>
      </dsp:txXfrm>
    </dsp:sp>
    <dsp:sp modelId="{6774ABBC-6F21-4C0B-BBD6-05F87C543B9C}">
      <dsp:nvSpPr>
        <dsp:cNvPr id="0" name=""/>
        <dsp:cNvSpPr/>
      </dsp:nvSpPr>
      <dsp:spPr>
        <a:xfrm rot="2263989">
          <a:off x="1051151" y="2711016"/>
          <a:ext cx="561176" cy="19401"/>
        </a:xfrm>
        <a:custGeom>
          <a:avLst/>
          <a:gdLst/>
          <a:ahLst/>
          <a:cxnLst/>
          <a:rect l="0" t="0" r="0" b="0"/>
          <a:pathLst>
            <a:path>
              <a:moveTo>
                <a:pt x="0" y="9700"/>
              </a:moveTo>
              <a:lnTo>
                <a:pt x="561176" y="970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17710" y="2706687"/>
        <a:ext cx="28058" cy="28058"/>
      </dsp:txXfrm>
    </dsp:sp>
    <dsp:sp modelId="{B724E4D4-FF77-4D0D-A8B6-18742FB0A93F}">
      <dsp:nvSpPr>
        <dsp:cNvPr id="0" name=""/>
        <dsp:cNvSpPr/>
      </dsp:nvSpPr>
      <dsp:spPr>
        <a:xfrm>
          <a:off x="1553649" y="2615046"/>
          <a:ext cx="1109544" cy="55477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Expérience </a:t>
          </a:r>
          <a:r>
            <a:rPr lang="fr-FR" sz="700" kern="1200" dirty="0" err="1"/>
            <a:t>multimédiasensorielle</a:t>
          </a:r>
          <a:endParaRPr lang="fr-FR" sz="700" kern="1200" dirty="0"/>
        </a:p>
      </dsp:txBody>
      <dsp:txXfrm>
        <a:off x="1569898" y="2631295"/>
        <a:ext cx="1077046" cy="522274"/>
      </dsp:txXfrm>
    </dsp:sp>
    <dsp:sp modelId="{7CBBA5D3-2291-4003-9216-3D611756E736}">
      <dsp:nvSpPr>
        <dsp:cNvPr id="0" name=""/>
        <dsp:cNvSpPr/>
      </dsp:nvSpPr>
      <dsp:spPr>
        <a:xfrm>
          <a:off x="2663193" y="2882732"/>
          <a:ext cx="443817" cy="19401"/>
        </a:xfrm>
        <a:custGeom>
          <a:avLst/>
          <a:gdLst/>
          <a:ahLst/>
          <a:cxnLst/>
          <a:rect l="0" t="0" r="0" b="0"/>
          <a:pathLst>
            <a:path>
              <a:moveTo>
                <a:pt x="0" y="9700"/>
              </a:moveTo>
              <a:lnTo>
                <a:pt x="443817" y="9700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874006" y="2881337"/>
        <a:ext cx="22190" cy="22190"/>
      </dsp:txXfrm>
    </dsp:sp>
    <dsp:sp modelId="{9FF4A60A-C923-4667-86F4-996C93FB301F}">
      <dsp:nvSpPr>
        <dsp:cNvPr id="0" name=""/>
        <dsp:cNvSpPr/>
      </dsp:nvSpPr>
      <dsp:spPr>
        <a:xfrm>
          <a:off x="3107011" y="2615046"/>
          <a:ext cx="1109544" cy="55477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 Vue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 Toucher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- </a:t>
          </a:r>
          <a:r>
            <a:rPr lang="fr-FR" sz="700" kern="1200" dirty="0" err="1"/>
            <a:t>Ouie</a:t>
          </a:r>
          <a:endParaRPr lang="fr-FR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= Sensation d’immersion.</a:t>
          </a:r>
        </a:p>
      </dsp:txBody>
      <dsp:txXfrm>
        <a:off x="3123260" y="2631295"/>
        <a:ext cx="1077046" cy="522274"/>
      </dsp:txXfrm>
    </dsp:sp>
    <dsp:sp modelId="{49285AD3-D677-46E4-A3C3-03F8C44F4C52}">
      <dsp:nvSpPr>
        <dsp:cNvPr id="0" name=""/>
        <dsp:cNvSpPr/>
      </dsp:nvSpPr>
      <dsp:spPr>
        <a:xfrm rot="8749906">
          <a:off x="2308587" y="3469120"/>
          <a:ext cx="2088186" cy="19401"/>
        </a:xfrm>
        <a:custGeom>
          <a:avLst/>
          <a:gdLst/>
          <a:ahLst/>
          <a:cxnLst/>
          <a:rect l="0" t="0" r="0" b="0"/>
          <a:pathLst>
            <a:path>
              <a:moveTo>
                <a:pt x="0" y="9700"/>
              </a:moveTo>
              <a:lnTo>
                <a:pt x="2088186" y="970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 rot="10800000">
        <a:off x="3300476" y="3426616"/>
        <a:ext cx="104409" cy="104409"/>
      </dsp:txXfrm>
    </dsp:sp>
    <dsp:sp modelId="{3D671F3D-5FDC-426B-B0FD-B48AE4B44B98}">
      <dsp:nvSpPr>
        <dsp:cNvPr id="0" name=""/>
        <dsp:cNvSpPr/>
      </dsp:nvSpPr>
      <dsp:spPr>
        <a:xfrm>
          <a:off x="2488806" y="3738948"/>
          <a:ext cx="1983676" cy="65252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/>
            <a:t>SENTIMENT D’ENGAGEMENT ET DE REUSSITE</a:t>
          </a:r>
          <a:endParaRPr lang="fr-FR" sz="700" kern="1200" dirty="0"/>
        </a:p>
      </dsp:txBody>
      <dsp:txXfrm>
        <a:off x="2507918" y="3758060"/>
        <a:ext cx="1945452" cy="614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AB5EF-F36E-49C0-999B-960F186772D1}">
      <dsp:nvSpPr>
        <dsp:cNvPr id="0" name=""/>
        <dsp:cNvSpPr/>
      </dsp:nvSpPr>
      <dsp:spPr>
        <a:xfrm rot="21300000">
          <a:off x="24942" y="2246800"/>
          <a:ext cx="8078114" cy="92506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24A53-A99C-4664-9900-5CE24419CA76}">
      <dsp:nvSpPr>
        <dsp:cNvPr id="0" name=""/>
        <dsp:cNvSpPr/>
      </dsp:nvSpPr>
      <dsp:spPr>
        <a:xfrm>
          <a:off x="1049414" y="278714"/>
          <a:ext cx="2438400" cy="216746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A0B5E-9DD7-425B-93CF-69AB93E6A463}">
      <dsp:nvSpPr>
        <dsp:cNvPr id="0" name=""/>
        <dsp:cNvSpPr/>
      </dsp:nvSpPr>
      <dsp:spPr>
        <a:xfrm>
          <a:off x="4307840" y="0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1- Richesse du contenu et d’utilisation 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Difficultés cognitives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Important investissement attentionnel demandé</a:t>
          </a:r>
        </a:p>
      </dsp:txBody>
      <dsp:txXfrm>
        <a:off x="4307840" y="0"/>
        <a:ext cx="2600960" cy="2275840"/>
      </dsp:txXfrm>
    </dsp:sp>
    <dsp:sp modelId="{2B1E4D48-A0C1-4004-AA87-EA48CC673EBA}">
      <dsp:nvSpPr>
        <dsp:cNvPr id="0" name=""/>
        <dsp:cNvSpPr/>
      </dsp:nvSpPr>
      <dsp:spPr>
        <a:xfrm>
          <a:off x="4714239" y="2980266"/>
          <a:ext cx="2438400" cy="216746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4AC2F-115B-4039-A1F2-52DA9383064A}">
      <dsp:nvSpPr>
        <dsp:cNvPr id="0" name=""/>
        <dsp:cNvSpPr/>
      </dsp:nvSpPr>
      <dsp:spPr>
        <a:xfrm>
          <a:off x="880620" y="3142826"/>
          <a:ext cx="3278119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2- Liberté d’action / </a:t>
          </a:r>
          <a:r>
            <a:rPr lang="fr-FR" sz="1800" kern="1200" dirty="0" err="1"/>
            <a:t>délinéarisation</a:t>
          </a:r>
          <a:r>
            <a:rPr lang="fr-FR" sz="1800" kern="1200" dirty="0"/>
            <a:t> du texte 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Capacités d’adaptation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Autonomie</a:t>
          </a:r>
        </a:p>
      </dsp:txBody>
      <dsp:txXfrm>
        <a:off x="880620" y="3142826"/>
        <a:ext cx="3278119" cy="227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C87C3-32F7-406B-9648-8A1D93A38BD8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47AD749D-81D3-4D8B-86B2-6DBEAA52A34F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0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09BDE-1BB6-469E-A087-85EAA494B016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66336-1E14-427E-8FA9-4D71CD285F8E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3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64156-37EE-4359-B987-595762B8C2E3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8B920-05AC-4247-9840-7B8F92F10A55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2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9041-E5F3-4804-84B4-D064EDF69755}" type="datetime1">
              <a:rPr lang="zh-CN" altLang="fr-FR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01B04-927E-4CA7-8226-A8F9B7374513}" type="slidenum">
              <a:rPr lang="fr-FR" altLang="zh-CN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6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8769C-A238-465A-B7E9-BE47664F81A8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B0E2A-6343-4A8A-AAD0-6836E064F80B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pPr>
              <a:defRPr/>
            </a:pPr>
            <a:fld id="{CAD2EC6F-7691-4639-9004-3EF3533576A0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pPr>
              <a:defRPr/>
            </a:pPr>
            <a:endParaRPr lang="fr-FR" alt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CD77A47-F629-4AFA-B0A3-8AC71FA6FDB3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0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CBFBE1-7F6E-48F0-9A05-B1344D9FF648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098AE-DE1D-4BC9-95D2-DCB3511D50AE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0679F-B1B9-4DAB-818A-FADEB28621D7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B6DDA-24ED-4D65-86F1-E4098D7A59FF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9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7FFD1-A853-4E73-BE8D-B5F1D1FCBA67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EFB5F-5BCF-4DEB-8184-C52B3FACAF82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46ED7-5D64-48F8-B030-805DDD99EA5F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45675-5BE8-433A-AD39-EDD510C2FD57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8D0FE-BE37-46EE-9DB0-04362ACBA802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952A6-423C-4A39-9B4C-F360003F7A48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65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72F26-BBC5-4074-B2E8-7C4398285BEE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96EB1-B5C1-4869-97BA-5C2B0C1A7737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5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CB77DF-0382-4738-9436-0AD60FD57A3E}" type="datetime1">
              <a:rPr lang="zh-CN" altLang="fr-FR" smtClean="0"/>
              <a:pPr>
                <a:defRPr/>
              </a:pPr>
              <a:t>2018/4/10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4B22F716-C062-42BB-8A80-3811BBD9FF8E}" type="slidenum">
              <a:rPr lang="fr-FR" altLang="zh-CN" smtClean="0"/>
              <a:pPr>
                <a:defRPr/>
              </a:pPr>
              <a:t>‹N°›</a:t>
            </a:fld>
            <a:endParaRPr lang="fr-FR" altLang="zh-CN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7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425B2-700A-4E15-8732-30C38A9E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71" y="191729"/>
            <a:ext cx="9074929" cy="1506537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Qu’est-ce qu’un Web documentaire?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EEC9BF-8955-4113-BE44-CF2CEDB7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E9041-E5F3-4804-84B4-D064EDF69755}" type="datetime1">
              <a:rPr kumimoji="0" lang="zh-CN" altLang="fr-FR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2018/4/10</a:t>
            </a:fld>
            <a:endParaRPr kumimoji="0" lang="fr-FR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F87F28C1-E267-40B0-BC55-F20A1EFE0A2E}"/>
              </a:ext>
            </a:extLst>
          </p:cNvPr>
          <p:cNvGraphicFramePr/>
          <p:nvPr>
            <p:extLst/>
          </p:nvPr>
        </p:nvGraphicFramePr>
        <p:xfrm>
          <a:off x="720782" y="753533"/>
          <a:ext cx="114547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46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3D4E7-1C57-42BC-9AC7-E40FAFD8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857" y="288002"/>
            <a:ext cx="11919857" cy="1506537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Webdocumentaire ET CAPACITES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848506-EB06-4408-89A4-73026F09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E9041-E5F3-4804-84B4-D064EDF69755}" type="datetime1">
              <a:rPr kumimoji="0" lang="zh-CN" altLang="fr-FR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2018/4/10</a:t>
            </a:fld>
            <a:endParaRPr kumimoji="0" lang="fr-FR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59721FDC-F016-417B-95E2-65DD45293F8D}"/>
              </a:ext>
            </a:extLst>
          </p:cNvPr>
          <p:cNvGraphicFramePr/>
          <p:nvPr>
            <p:extLst/>
          </p:nvPr>
        </p:nvGraphicFramePr>
        <p:xfrm>
          <a:off x="-189615" y="1041271"/>
          <a:ext cx="4996543" cy="543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à entaille 6">
            <a:extLst>
              <a:ext uri="{FF2B5EF4-FFF2-40B4-BE49-F238E27FC236}">
                <a16:creationId xmlns:a16="http://schemas.microsoft.com/office/drawing/2014/main" id="{5CEF873D-46AD-4D5E-A01D-762826EEC95E}"/>
              </a:ext>
            </a:extLst>
          </p:cNvPr>
          <p:cNvSpPr/>
          <p:nvPr/>
        </p:nvSpPr>
        <p:spPr>
          <a:xfrm>
            <a:off x="3934047" y="3274828"/>
            <a:ext cx="1084520" cy="7442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94EBF0AB-EACC-400C-B4BE-3919F1642CCE}"/>
              </a:ext>
            </a:extLst>
          </p:cNvPr>
          <p:cNvGraphicFramePr/>
          <p:nvPr>
            <p:extLst/>
          </p:nvPr>
        </p:nvGraphicFramePr>
        <p:xfrm>
          <a:off x="5208181" y="1029919"/>
          <a:ext cx="6644337" cy="514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Flèche : droite à entaille 10">
            <a:extLst>
              <a:ext uri="{FF2B5EF4-FFF2-40B4-BE49-F238E27FC236}">
                <a16:creationId xmlns:a16="http://schemas.microsoft.com/office/drawing/2014/main" id="{0D2F1F88-AB56-49B6-BE21-CADCFD6DFC29}"/>
              </a:ext>
            </a:extLst>
          </p:cNvPr>
          <p:cNvSpPr/>
          <p:nvPr/>
        </p:nvSpPr>
        <p:spPr>
          <a:xfrm>
            <a:off x="3486594" y="5319824"/>
            <a:ext cx="1084520" cy="7442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53D6DE4-0EB3-4D12-B1C3-30B20B9201D9}"/>
              </a:ext>
            </a:extLst>
          </p:cNvPr>
          <p:cNvGrpSpPr/>
          <p:nvPr/>
        </p:nvGrpSpPr>
        <p:grpSpPr>
          <a:xfrm>
            <a:off x="4806928" y="5319824"/>
            <a:ext cx="1413308" cy="744622"/>
            <a:chOff x="-133807" y="2254272"/>
            <a:chExt cx="1413308" cy="74462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E13FB4A4-A9AA-4ECB-8678-183157D88F54}"/>
                </a:ext>
              </a:extLst>
            </p:cNvPr>
            <p:cNvSpPr/>
            <p:nvPr/>
          </p:nvSpPr>
          <p:spPr>
            <a:xfrm>
              <a:off x="2834" y="2254272"/>
              <a:ext cx="1276667" cy="638333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 : coins arrondis 4">
              <a:extLst>
                <a:ext uri="{FF2B5EF4-FFF2-40B4-BE49-F238E27FC236}">
                  <a16:creationId xmlns:a16="http://schemas.microsoft.com/office/drawing/2014/main" id="{84ADF469-C579-48C8-9AB8-5804A96B5F52}"/>
                </a:ext>
              </a:extLst>
            </p:cNvPr>
            <p:cNvSpPr txBox="1"/>
            <p:nvPr/>
          </p:nvSpPr>
          <p:spPr>
            <a:xfrm>
              <a:off x="-133807" y="2397953"/>
              <a:ext cx="1239275" cy="6009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 panose="02060603020205020403"/>
                  <a:ea typeface="+mn-ea"/>
                  <a:cs typeface="+mn-cs"/>
                </a:rPr>
                <a:t>Nouvelle approche de l’information : l’</a:t>
              </a:r>
              <a:r>
                <a:rPr kumimoji="0" lang="fr-FR" sz="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 panose="02060603020205020403"/>
                  <a:ea typeface="+mn-ea"/>
                  <a:cs typeface="+mn-cs"/>
                </a:rPr>
                <a:t>iImpression</a:t>
              </a:r>
              <a:r>
                <a:rPr kumimoji="0" lang="fr-FR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 panose="02060603020205020403"/>
                  <a:ea typeface="+mn-ea"/>
                  <a:cs typeface="+mn-cs"/>
                </a:rPr>
                <a:t> de jouer en s’informant</a:t>
              </a:r>
            </a:p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</p:grp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483ADED7-410D-4379-BD16-E524584F1F59}"/>
              </a:ext>
            </a:extLst>
          </p:cNvPr>
          <p:cNvCxnSpPr/>
          <p:nvPr/>
        </p:nvCxnSpPr>
        <p:spPr>
          <a:xfrm flipV="1">
            <a:off x="6282017" y="5241851"/>
            <a:ext cx="1405323" cy="404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15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D8DA0-A6F2-4937-8E21-0C68C003D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0736"/>
            <a:ext cx="11930921" cy="1899471"/>
          </a:xfrm>
        </p:spPr>
        <p:txBody>
          <a:bodyPr/>
          <a:lstStyle/>
          <a:p>
            <a:r>
              <a:rPr lang="fr-FR" b="1" dirty="0"/>
              <a:t>Les difficultés du webdocumentaire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79B009-F845-4A0E-92D5-808E2DF1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E9041-E5F3-4804-84B4-D064EDF69755}" type="datetime1">
              <a:rPr kumimoji="0" lang="zh-CN" altLang="fr-FR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2018/4/10</a:t>
            </a:fld>
            <a:endParaRPr kumimoji="0" lang="fr-FR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1830F97-B5DE-4B2E-9CC8-96CC46B898A0}"/>
              </a:ext>
            </a:extLst>
          </p:cNvPr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ECCCE161-75F7-4678-BBFB-4E0B348904FD}"/>
              </a:ext>
            </a:extLst>
          </p:cNvPr>
          <p:cNvSpPr/>
          <p:nvPr/>
        </p:nvSpPr>
        <p:spPr bwMode="auto">
          <a:xfrm>
            <a:off x="9224791" y="2545492"/>
            <a:ext cx="2706130" cy="15198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Apprendre aux élèves à manipuler l’outil</a:t>
            </a:r>
          </a:p>
        </p:txBody>
      </p:sp>
    </p:spTree>
    <p:extLst>
      <p:ext uri="{BB962C8B-B14F-4D97-AF65-F5344CB8AC3E}">
        <p14:creationId xmlns:p14="http://schemas.microsoft.com/office/powerpoint/2010/main" val="233255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4DE7C-0503-400C-A613-32A0EE59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26" y="162999"/>
            <a:ext cx="11734328" cy="1074430"/>
          </a:xfrm>
        </p:spPr>
        <p:txBody>
          <a:bodyPr>
            <a:normAutofit/>
          </a:bodyPr>
          <a:lstStyle/>
          <a:p>
            <a:r>
              <a:rPr lang="fr-FR" sz="2400" b="1" dirty="0"/>
              <a:t>S’informer à l’aide d’un webdocumentaire : Une progression des apprentissages du collège au lycée.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CC0A2C-7C96-4769-954D-D3B3C818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E9041-E5F3-4804-84B4-D064EDF69755}" type="datetime1">
              <a:rPr kumimoji="0" lang="zh-CN" altLang="fr-FR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2018/4/10</a:t>
            </a:fld>
            <a:endParaRPr kumimoji="0" lang="fr-FR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E90892E7-8D3F-4C58-996E-282E54FCA2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9763" y="1422095"/>
          <a:ext cx="10324755" cy="221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951">
                  <a:extLst>
                    <a:ext uri="{9D8B030D-6E8A-4147-A177-3AD203B41FA5}">
                      <a16:colId xmlns:a16="http://schemas.microsoft.com/office/drawing/2014/main" val="664124197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3733425255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1767585931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390454075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4259725236"/>
                    </a:ext>
                  </a:extLst>
                </a:gridCol>
              </a:tblGrid>
              <a:tr h="2819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Trouver, sélectionner et exploiter des informations.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Débutant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Apprenti</a:t>
                      </a:r>
                      <a:endParaRPr lang="fr-FR" sz="20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Confirmé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Expert</a:t>
                      </a:r>
                      <a:endParaRPr lang="fr-FR" sz="20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63226"/>
                  </a:ext>
                </a:extLst>
              </a:tr>
              <a:tr h="18897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J’ai </a:t>
                      </a: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du mal à trouver seul</a:t>
                      </a: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des informations. J’ai besoin d’une aide extérieure.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sais trouver une information dans une ressource numérique.</a:t>
                      </a:r>
                      <a:endParaRPr lang="fr-FR" sz="18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sais </a:t>
                      </a: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trouver plusieurs informations e</a:t>
                      </a: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t je sais les utiliser pour répondre à des questions.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sais trouver moi-même une ressource fiable, prélever des informations et les exploiter.</a:t>
                      </a:r>
                      <a:endParaRPr lang="fr-FR" sz="18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791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94062149-5D11-4E46-9BF1-87A1660EF604}"/>
              </a:ext>
            </a:extLst>
          </p:cNvPr>
          <p:cNvSpPr txBox="1"/>
          <p:nvPr/>
        </p:nvSpPr>
        <p:spPr>
          <a:xfrm>
            <a:off x="499763" y="1052763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Cycle 4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CEE1DC0-4028-432F-9C82-7EC2554DFC14}"/>
              </a:ext>
            </a:extLst>
          </p:cNvPr>
          <p:cNvSpPr txBox="1"/>
          <p:nvPr/>
        </p:nvSpPr>
        <p:spPr>
          <a:xfrm>
            <a:off x="499763" y="3623479"/>
            <a:ext cx="366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Lycée général et professionnel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9C38002-A350-431A-9953-2A7286B935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7058" y="4105857"/>
          <a:ext cx="10237460" cy="267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492">
                  <a:extLst>
                    <a:ext uri="{9D8B030D-6E8A-4147-A177-3AD203B41FA5}">
                      <a16:colId xmlns:a16="http://schemas.microsoft.com/office/drawing/2014/main" val="664124197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602999646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1767585931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390454075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4259725236"/>
                    </a:ext>
                  </a:extLst>
                </a:gridCol>
              </a:tblGrid>
              <a:tr h="2819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Trouver, sélectionner et exploiter des informations.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Débutant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Apprenti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Confirmé</a:t>
                      </a:r>
                      <a:endParaRPr lang="fr-FR" sz="20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Expert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63226"/>
                  </a:ext>
                </a:extLst>
              </a:tr>
              <a:tr h="18897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sais trouver une information dans une ressource numérique.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sais </a:t>
                      </a: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trouver plusieurs informations e</a:t>
                      </a: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t je sais les utiliser pour répondre à des questions.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FR" sz="18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sais trouver moi-même une ressource fiable, prélever des informations pour répondre à des questions.</a:t>
                      </a:r>
                      <a:endParaRPr lang="fr-FR" sz="18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J’exploite en autonomie les informations prélevées dans les ressources </a:t>
                      </a: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pour compléter mon cours.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55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4DE7C-0503-400C-A613-32A0EE59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26" y="162999"/>
            <a:ext cx="11734328" cy="868360"/>
          </a:xfrm>
        </p:spPr>
        <p:txBody>
          <a:bodyPr>
            <a:normAutofit/>
          </a:bodyPr>
          <a:lstStyle/>
          <a:p>
            <a:r>
              <a:rPr lang="fr-FR" sz="2400" b="1" dirty="0"/>
              <a:t>S’informer à l’aide d’un webdocumentaire : Une progression des apprentissages du collège au lycée.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CC0A2C-7C96-4769-954D-D3B3C818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E9041-E5F3-4804-84B4-D064EDF69755}" type="datetime1">
              <a:rPr kumimoji="0" lang="zh-CN" altLang="fr-FR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2018/4/10</a:t>
            </a:fld>
            <a:endParaRPr kumimoji="0" lang="fr-FR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E90892E7-8D3F-4C58-996E-282E54FCA2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5335" y="1404780"/>
          <a:ext cx="10324755" cy="2394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951">
                  <a:extLst>
                    <a:ext uri="{9D8B030D-6E8A-4147-A177-3AD203B41FA5}">
                      <a16:colId xmlns:a16="http://schemas.microsoft.com/office/drawing/2014/main" val="664124197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3733425255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1767585931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390454075"/>
                    </a:ext>
                  </a:extLst>
                </a:gridCol>
                <a:gridCol w="2064951">
                  <a:extLst>
                    <a:ext uri="{9D8B030D-6E8A-4147-A177-3AD203B41FA5}">
                      <a16:colId xmlns:a16="http://schemas.microsoft.com/office/drawing/2014/main" val="4259725236"/>
                    </a:ext>
                  </a:extLst>
                </a:gridCol>
              </a:tblGrid>
              <a:tr h="2350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Exercer son esprit critique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Débutant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Apprenti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Confirmé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Expert</a:t>
                      </a:r>
                      <a:endParaRPr lang="fr-FR" sz="20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63226"/>
                  </a:ext>
                </a:extLst>
              </a:tr>
              <a:tr h="20686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J’ai </a:t>
                      </a: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du mal à relever la source</a:t>
                      </a:r>
                      <a:r>
                        <a:rPr lang="fr-FR" sz="200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de supports numériques donnés.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sais identifier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une source numérique fiable.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sais croiser plusieurs ressources </a:t>
                      </a: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pour m’assurer de la fiabilité des données.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connais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les critères de fiabilité d’une ressource numérique.</a:t>
                      </a: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791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C5F107CD-7DE8-49DD-95DC-0F35F15D1A70}"/>
              </a:ext>
            </a:extLst>
          </p:cNvPr>
          <p:cNvSpPr txBox="1"/>
          <p:nvPr/>
        </p:nvSpPr>
        <p:spPr>
          <a:xfrm flipH="1">
            <a:off x="332830" y="982799"/>
            <a:ext cx="148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Cycle 4 :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5573AF9-3668-46C1-AF77-5D3D60805C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8955" y="4261925"/>
          <a:ext cx="10237460" cy="228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492">
                  <a:extLst>
                    <a:ext uri="{9D8B030D-6E8A-4147-A177-3AD203B41FA5}">
                      <a16:colId xmlns:a16="http://schemas.microsoft.com/office/drawing/2014/main" val="664124197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602999646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1767585931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390454075"/>
                    </a:ext>
                  </a:extLst>
                </a:gridCol>
                <a:gridCol w="2047492">
                  <a:extLst>
                    <a:ext uri="{9D8B030D-6E8A-4147-A177-3AD203B41FA5}">
                      <a16:colId xmlns:a16="http://schemas.microsoft.com/office/drawing/2014/main" val="4259725236"/>
                    </a:ext>
                  </a:extLst>
                </a:gridCol>
              </a:tblGrid>
              <a:tr h="2819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Exercer son esprit critique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Débutant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Apprenti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Confirmé</a:t>
                      </a:r>
                      <a:endParaRPr lang="fr-FR" sz="20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Expert</a:t>
                      </a:r>
                      <a:endParaRPr lang="fr-FR" sz="20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63226"/>
                  </a:ext>
                </a:extLst>
              </a:tr>
              <a:tr h="18897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sais identifier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une source numérique fiable.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sais croiser plusieurs ressources </a:t>
                      </a: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pour m’assurer de la fiabilité des données.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connais </a:t>
                      </a:r>
                      <a:r>
                        <a:rPr lang="fr-FR" sz="2000" b="1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les critères de fiabilité d’une ressource numérique.</a:t>
                      </a: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rbel" panose="020B0503020204020204" pitchFamily="34" charset="0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Je suis capable d’évaluer la pertinence d’un site.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791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74174E0-A3E7-4AAC-8D94-F70CF1BB7952}"/>
              </a:ext>
            </a:extLst>
          </p:cNvPr>
          <p:cNvSpPr txBox="1"/>
          <p:nvPr/>
        </p:nvSpPr>
        <p:spPr>
          <a:xfrm>
            <a:off x="425335" y="3837734"/>
            <a:ext cx="415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Lycée général et professionnel : </a:t>
            </a:r>
          </a:p>
        </p:txBody>
      </p:sp>
    </p:spTree>
    <p:extLst>
      <p:ext uri="{BB962C8B-B14F-4D97-AF65-F5344CB8AC3E}">
        <p14:creationId xmlns:p14="http://schemas.microsoft.com/office/powerpoint/2010/main" val="42448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 noChangeArrowheads="1"/>
          </p:cNvSpPr>
          <p:nvPr>
            <p:ph type="title"/>
          </p:nvPr>
        </p:nvSpPr>
        <p:spPr>
          <a:xfrm>
            <a:off x="1219200" y="-249238"/>
            <a:ext cx="10596563" cy="1506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zh-CN" b="1" u="sng" dirty="0">
                <a:solidFill>
                  <a:schemeClr val="tx1"/>
                </a:solidFill>
                <a:ea typeface="SimSun" panose="02010600030101010101" pitchFamily="2" charset="-122"/>
              </a:rPr>
              <a:t>Composition du groupe </a:t>
            </a:r>
            <a:r>
              <a:rPr lang="fr-FR" altLang="zh-CN" b="1" u="sng" dirty="0" err="1">
                <a:solidFill>
                  <a:schemeClr val="tx1"/>
                </a:solidFill>
                <a:ea typeface="SimSun" panose="02010600030101010101" pitchFamily="2" charset="-122"/>
              </a:rPr>
              <a:t>academique</a:t>
            </a:r>
            <a:endParaRPr lang="fr-FR" altLang="zh-CN" b="1" u="sng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  <p:sp>
        <p:nvSpPr>
          <p:cNvPr id="5123" name="Espace réservé du contenu 2"/>
          <p:cNvSpPr>
            <a:spLocks noGrp="1" noChangeArrowheads="1"/>
          </p:cNvSpPr>
          <p:nvPr>
            <p:ph idx="4294967295"/>
          </p:nvPr>
        </p:nvSpPr>
        <p:spPr>
          <a:xfrm>
            <a:off x="509809" y="1386736"/>
            <a:ext cx="8534400" cy="1736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fr-FR" altLang="zh-CN" sz="3200" b="1" u="sng" dirty="0">
                <a:solidFill>
                  <a:srgbClr val="C00000"/>
                </a:solidFill>
                <a:ea typeface="SimSun" panose="02010600030101010101" pitchFamily="2" charset="-122"/>
              </a:rPr>
              <a:t>Responsabilité pédagogique :</a:t>
            </a:r>
            <a:endParaRPr lang="fr-FR" altLang="zh-CN" sz="3200" dirty="0">
              <a:solidFill>
                <a:srgbClr val="C00000"/>
              </a:solidFill>
              <a:ea typeface="SimSun" panose="02010600030101010101" pitchFamily="2" charset="-122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fr-FR" altLang="zh-CN" sz="3200" dirty="0">
                <a:solidFill>
                  <a:schemeClr val="tx1"/>
                </a:solidFill>
                <a:ea typeface="SimSun" panose="02010600030101010101" pitchFamily="2" charset="-122"/>
              </a:rPr>
              <a:t>Cécile BETERMIN, IA-IPR ;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zh-CN" sz="3200" dirty="0">
                <a:solidFill>
                  <a:schemeClr val="tx1"/>
                </a:solidFill>
                <a:ea typeface="SimSun" panose="02010600030101010101" pitchFamily="2" charset="-122"/>
              </a:rPr>
              <a:t>Laurent MARIEN IA-IPR </a:t>
            </a:r>
            <a:r>
              <a:rPr lang="fr-FR" altLang="zh-CN" sz="2800" dirty="0">
                <a:solidFill>
                  <a:schemeClr val="tx1"/>
                </a:solidFill>
                <a:ea typeface="SimSun" panose="02010600030101010101" pitchFamily="2" charset="-122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zh-CN" dirty="0">
              <a:ea typeface="SimSun" panose="02010600030101010101" pitchFamily="2" charset="-122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09809" y="3811772"/>
            <a:ext cx="9601753" cy="177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zh-C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SimSun" panose="02010600030101010101" pitchFamily="2" charset="-122"/>
                <a:cs typeface="+mn-cs"/>
                <a:sym typeface="Times New Roman" panose="02020603050405020304" pitchFamily="18" charset="0"/>
              </a:rPr>
              <a:t>Coordination :</a:t>
            </a:r>
            <a:endParaRPr kumimoji="0" lang="fr-FR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+mn-cs"/>
              <a:sym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SimSun" panose="02010600030101010101" pitchFamily="2" charset="-122"/>
                <a:cs typeface="+mn-cs"/>
                <a:sym typeface="Times New Roman" panose="02020603050405020304" pitchFamily="18" charset="0"/>
              </a:rPr>
              <a:t>Lydia Combeaud Lunel, collège Maurice Genevoix, Châteauneuf sur Charente (16)</a:t>
            </a:r>
          </a:p>
        </p:txBody>
      </p:sp>
    </p:spTree>
    <p:extLst>
      <p:ext uri="{BB962C8B-B14F-4D97-AF65-F5344CB8AC3E}">
        <p14:creationId xmlns:p14="http://schemas.microsoft.com/office/powerpoint/2010/main" val="102796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1" name="ZoneTexte 5"/>
          <p:cNvSpPr>
            <a:spLocks noChangeArrowheads="1"/>
          </p:cNvSpPr>
          <p:nvPr/>
        </p:nvSpPr>
        <p:spPr bwMode="auto">
          <a:xfrm>
            <a:off x="546100" y="201613"/>
            <a:ext cx="161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zh-CN" sz="2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SimSun" panose="02010600030101010101" pitchFamily="2" charset="-122"/>
                <a:cs typeface="+mn-cs"/>
                <a:sym typeface="Century Gothic" panose="020B0502020202020204" pitchFamily="34" charset="0"/>
              </a:rPr>
              <a:t>L’équipe </a:t>
            </a:r>
            <a:r>
              <a:rPr kumimoji="0" lang="fr-FR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SimSun" panose="02010600030101010101" pitchFamily="2" charset="-122"/>
                <a:cs typeface="+mn-cs"/>
                <a:sym typeface="Century Gothic" panose="020B0502020202020204" pitchFamily="34" charset="0"/>
              </a:rPr>
              <a:t>: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61C6DB2-99C0-48DF-B279-C93B9FA659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8145" y="719666"/>
          <a:ext cx="10407535" cy="573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2745">
                  <a:extLst>
                    <a:ext uri="{9D8B030D-6E8A-4147-A177-3AD203B41FA5}">
                      <a16:colId xmlns:a16="http://schemas.microsoft.com/office/drawing/2014/main" val="3982622121"/>
                    </a:ext>
                  </a:extLst>
                </a:gridCol>
                <a:gridCol w="5304790">
                  <a:extLst>
                    <a:ext uri="{9D8B030D-6E8A-4147-A177-3AD203B41FA5}">
                      <a16:colId xmlns:a16="http://schemas.microsoft.com/office/drawing/2014/main" val="539506826"/>
                    </a:ext>
                  </a:extLst>
                </a:gridCol>
              </a:tblGrid>
              <a:tr h="79032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Noms Prénoms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Etablissement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161796"/>
                  </a:ext>
                </a:extLst>
              </a:tr>
              <a:tr h="132876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AUDINET Séverine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  <a:sym typeface="Century Gothic" panose="020B0502020202020204" pitchFamily="34" charset="0"/>
                        </a:rPr>
                        <a:t>Lycée professionnel </a:t>
                      </a:r>
                      <a:r>
                        <a:rPr kumimoji="0" lang="fr-FR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  <a:sym typeface="Century Gothic" panose="020B0502020202020204" pitchFamily="34" charset="0"/>
                        </a:rPr>
                        <a:t>Rompsay</a:t>
                      </a:r>
                      <a:r>
                        <a:rPr kumimoji="0" lang="fr-FR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  <a:sym typeface="Century Gothic" panose="020B0502020202020204" pitchFamily="34" charset="0"/>
                        </a:rPr>
                        <a:t>, La Rochelle (17).</a:t>
                      </a:r>
                      <a:endParaRPr kumimoji="0" lang="fr-FR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66420"/>
                  </a:ext>
                </a:extLst>
              </a:tr>
              <a:tr h="93013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COMBEAUD-LUNEL Lydia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Collège Maurice Genevoix, Châteauneuf sur Charente (16).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35773"/>
                  </a:ext>
                </a:extLst>
              </a:tr>
              <a:tr h="93013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GUERIN Valérie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Collège Louis Merle, Secondigny (79).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402020"/>
                  </a:ext>
                </a:extLst>
              </a:tr>
              <a:tr h="930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/>
                        <a:t>LERAUT Laetitia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  <a:sym typeface="Century Gothic" panose="020B0502020202020204" pitchFamily="34" charset="0"/>
                        </a:rPr>
                        <a:t>Lycée André Theuriet,  Civray (86).</a:t>
                      </a:r>
                      <a:endParaRPr kumimoji="0" lang="fr-FR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652818"/>
                  </a:ext>
                </a:extLst>
              </a:tr>
              <a:tr h="53888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Nallet Johann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0" dirty="0"/>
                        <a:t>Collège Jules Ferry, Gémozac (17</a:t>
                      </a:r>
                      <a:r>
                        <a:rPr lang="fr-FR" sz="2400" b="1" i="1" dirty="0"/>
                        <a:t>).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09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275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517</Words>
  <Application>Microsoft Office PowerPoint</Application>
  <PresentationFormat>Grand écran</PresentationFormat>
  <Paragraphs>110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9" baseType="lpstr">
      <vt:lpstr>SimSun</vt:lpstr>
      <vt:lpstr>Arial</vt:lpstr>
      <vt:lpstr>Calibri</vt:lpstr>
      <vt:lpstr>Century Gothic</vt:lpstr>
      <vt:lpstr>Corbel</vt:lpstr>
      <vt:lpstr>方正姚体</vt:lpstr>
      <vt:lpstr>Rockwell</vt:lpstr>
      <vt:lpstr>Rockwell Condensed</vt:lpstr>
      <vt:lpstr>Times New Roman</vt:lpstr>
      <vt:lpstr>Wingdings</vt:lpstr>
      <vt:lpstr>Wingdings 3</vt:lpstr>
      <vt:lpstr>Type de bois</vt:lpstr>
      <vt:lpstr>Qu’est-ce qu’un Web documentaire?</vt:lpstr>
      <vt:lpstr>Webdocumentaire ET CAPACITES </vt:lpstr>
      <vt:lpstr>Les difficultés du webdocumentaire</vt:lpstr>
      <vt:lpstr>S’informer à l’aide d’un webdocumentaire : Une progression des apprentissages du collège au lycée. </vt:lpstr>
      <vt:lpstr>S’informer à l’aide d’un webdocumentaire : Une progression des apprentissages du collège au lycée. </vt:lpstr>
      <vt:lpstr>Composition du groupe academique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Qu’est-ce qu’un Web documentaire?</dc:title>
  <dc:creator>lydia combeaud</dc:creator>
  <cp:lastModifiedBy>lydia combeaud</cp:lastModifiedBy>
  <cp:revision>1</cp:revision>
  <dcterms:created xsi:type="dcterms:W3CDTF">2018-04-10T14:49:34Z</dcterms:created>
  <dcterms:modified xsi:type="dcterms:W3CDTF">2018-04-10T14:50:47Z</dcterms:modified>
</cp:coreProperties>
</file>